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ckb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1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ەکە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ووشە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خواوەند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400"/>
              <a:t>خواوەند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4400"/>
              <a:t>دروستیکرد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4400"/>
              <a:t>جيهان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 سەرەتاوە خودا دروستی کردووە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ئاسمانەکان و زەوی.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ژنەکەی ئیسحاق، ڕیبقە دووانەیەکی لەدایک بوو. کوڕی یەکەم ناوی عیسۆ و دووەمیان یاقوب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عیسۆ حەزی لە ڕاوکردن بوو. بۆیە، ئەو چالاکییەکانی دەرەوەی خۆشدەویست. بەڵام، یاقوب پیاوێکی بێدەنگ بوو، لە ماڵەوە دەمایەوە.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 کاتێک یاقوب خەریکی کوڵاندنی هەندێک قیمە بوو، عیسۆ دوای ڕاوکردن بە برسی هاتەوە ماڵەوە.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"هەندێک قیمەم پێ بدە!"، "سەرەتا مافی لەدایکبوونتم پێ بفرۆشە. پاشان هەندێکیان پێ دەدەم”. عیسۆ ئەوەندە برسی بوو کە مافی لەدایکبوونی خۆی بە یەک قاپ قیمە سوور فرۆشت.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 یاقوب باوکی فریو دا بۆ ئەوەی نیعمەتەکە وەربگرێت. لە کۆتاییدا، نیعمەتەکەی بەدەستهێنا. هەموو ئەمانە بە پەروەردگاری خودا ڕوویانداوە.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عیسۆ پێی وابوو کە چارەسەرکردنی کێشەی برسی گرنگترە لە بەدەستهێنانی نیعمەتە ڕۆحییەکە.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لەکۆتاییدا,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یاقوب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بوو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ەکە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باپیرەی ئیسرائیلییەکان.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بەڕای تۆ چی گرنگترە؟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نیعمەتەی کە منداڵی خودا بیت جێگرەوەی هیچ شتێک نییە.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</a:t>
            </a:r>
            <a:r xmlns:a="http://schemas.openxmlformats.org/drawingml/2006/main">
              <a:rPr lang="ckb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بریتیە لە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سەرەڕای هەڵە و درۆی مرۆڤەکان ویستی خۆی جێبەجێ دەکات.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ئەمڕۆ'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عیسۆ مافی لەدایکبوونی خۆی بە چی فرۆشت؟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نۆدل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گۆشت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قیمەی سوور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قیمەی سوور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پاشان یاقوب هەندێک نان و هەندێک کوڵاوی عدسی بەخشییە عیسۆ.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خوارد و خواردەوە، پاشان هەستا و ڕۆیشت.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بۆیە، عیسۆ سووکایەتی بە مافی لەدایکبوونی خۆی کرد.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٢٥:٣٤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١١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خەونی یاقوب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منداڵانی کتێبی پیرۆز ژمارە ٢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/>
              <a:t>میوەی قەدەغەکراویان خوارد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خەونێکی بینی کە پلیکانەیەکی بینی کە لەسەر زەوی جێگیر بووە و لوتکەی دەگاتە ئاسمان و فریشتەکانی خودا لەسەری سەردەکەون و دادەبەزن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یاقوب بە درۆیەک براکەی فریو دا. ترسی ئەوەی هەبوو بکوژرێت. بۆیە، لە ماڵەوە هەڵهات بۆ لای مامی لە حەران.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شەوانە بەردێکی لەوێ دەبرد، وەک بالیفێک دەیخستە ژێر سەریەوە. لەوێ بە تەنیا بوو بەبێ خێزان. بۆیە ترسی هەبوو و هەستی بە تەنیایی دەکرد.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یاقوب فریشتەکانی خودای بینی کە بە پلیکانێک لەسەر زەوی بەرەو ئاسمان سەردەکەون و دابەزین.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گوێی لە دەنگی خودا بوو، ”من لەگەڵتم و بۆ هەر شوێنێک بچیت چاودێریت دەکەم.”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بەیانی کە لە خەو هەڵسا، خودای دەپەرست کە بەڵێنی پێدابوو لەگەڵی بێت، شکۆمەندی بە خودای بەخشی.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وەک چۆن خودا لەگەڵ یاقوب بوو کە لە تەنیایی دەترسا،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باوکمان خودا کاتێک بە تەنیاین ئاگادارمان بێت.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وەک یاقوب پێویستە ڕێز لە خودا بگرین و شکۆمەندی بکەین کە هەمیشە لەگەڵمانە.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لە هەر شوێنێک و لە هەر کاتێکدا لەگەڵمانە.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هەمیشە ئاگاداری ئێمەیە.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یاقوب خەوت، چی وەک بالیف وەرگرت؟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دوو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بەرد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کیسە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پێستی ئاژەڵ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دوو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بەرد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خەونێکی بینی کە پلیکانەیەکی بینی کە لەسەر زەوی جێگیر بووە و لوتکەی دەگاتە ئاسمان و فریشتەکانی خودا لەسەری سەردەکەون و دادەبەزن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مرۆڤی بە وێنەی خۆی دروست کردووە، بە وێنەی خودا دروستی کردووە؛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نێر و مێ ئەو دروستی کردوون.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١٢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ەکە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ووشە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خواوەند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یوسف لەلایەن براکانیەوە فرۆشرا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- ئێستا وەرە با بیکوژین و فڕێی بدەینە ناو یەکێک لەم کانیانە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و بڵێن ئاژەڵێکی دڕندە ئەوی خواردووە.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پاشان دەبینین چی لە خەونەکانیەوە دێت”.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(پیدابوون ٣٧: ٢٠)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یاقوب دوانزە کوڕی هەبوو. لە هەموو کوڕەکانی تری زیاتر یوسفی خۆشدەویست. بۆیە، قوماشێکی دەوڵەمەندی جوانی بۆ یوسف دروست کرد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براکانی زۆر ڕقیان لێی بوو، چونکە باوکیان بە تایبەتی خۆشی دەویست. - با یوسف بفرۆشین. با بە باوک بڵێین مرد.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یوسفیان وەک کۆیلە فرۆشت بەو بازرگانانەی کە بەسەریاندا هاتبوون.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 بیستنی ئەمە، یاقوب زۆر دڵتەنگ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وەک کۆیلە ژیانێکی سەختی بەسەر برد. بەڵام باوەڕی هەبوو و پشتی بە خودا بەستووە بەبێ ئەوەی هیچ گوناهێک بکات.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بە تۆمەتێکی درۆ ڕەوانەی زیندان کرا.</a:t>
            </a:r>
            <a:r xmlns:a="http://schemas.openxmlformats.org/drawingml/2006/main">
              <a:rPr lang="ckb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لە زیندانیشدا هەوڵی دەدا لەبەردەم خودادا ڕاستگۆ بێت. خودا یوسف لەبیر نەکرد و خودا پلانێکی سەرسوڕهێنەری بۆ دانا.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لەلایەن براکانی خۆیەوە ڕقی لێبووەوە و وەک کۆیلە فرۆشرا. هەروەها بە تۆمەتێکی درۆ خراوەتە زیندانەوە.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پشتی بە خودا بەست و زیاتر هەوڵی دەدا هیچ گوناهێک نەکات.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لەوانەیە ڕووبەڕووی هەندێک سەختی ببینەوە.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با هیچ گوناهێک نەکەین و داوای هاوکاری لە خودای باوکمان بکەین کە بە ئامادەییەوە گوێ لە دوعاکانمان دەگرێت.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باوکمان خودایە..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باوکمان خودا پلانێکی سەرسوڕهێنەری بۆ ئێمە داناوە تەنانەت لە کاتە سەختەکانیشدا.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یاقوب لە نێوان دوانزە کوڕەکەیدا تەنها چی بە یوسف بەخشی؟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یاری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کتێبی پیرۆز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قوماشێکی دەوڵەمەندی جوان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پارە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قوماشێکی دەوڵەمەندی جوان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ئادەم و حەوا باشترین بوونەوەر بوون لە نێو بوونەوەرەکانی خودادا.</a:t>
            </a:r>
          </a:p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بە وێنەی خودا دروست بوون.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- ئێستا وەرە با بیکوژین و فڕێی بدەینە ناو یەکێک لەم کانیانە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و بڵێن ئاژەڵێکی دڕندە ئەوی خواردووە.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پاشان دەبینین چی لە خەونەکانیەوە دێت”.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(پیدابوون ٣٧: ٢٠)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١٣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یوسف بوو بە سەرۆک وەزیرانی میسر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جا فیرعەون بە یوسفی گوت: «من لێرەوە تۆم بە بەرپرسی هەموو خاکی میسر دانا.»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فیرعەون پاشای میسر خەونێکی بینی. ٧ مانگای قەڵەو و دوای ئەوە ٧ مانگای ناشرین هاتنە دەرەوە. ٧ مانگای ناشرین ٧ مانگای قەڵەویان خوارد. خەونێکی زۆر سەیر 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کەس نەیدەتوانی لە کۆشکدا خەونەکەی لێکبداتەوە. سەرۆکی جامچی کە یوسف یارمەتی دەدا، بە پاشا ناساند.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حیکمەتی بە یوسف بەخشی. بۆیە، دەیتوانی مانای خەونەکە لێکبداتەوە و بۆ پاشا بیگێڕێتەوە.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فیرعەون ئەوەندە کاریگەر بوو، یوسف کە دیل بوو بۆ دووەم بەرزترین پۆستی خاکەکە دەستنیشان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بوو بە سەرۆک وەزیرانی میسر و بەو حیکمەتەی خودا پێی بەخشی بە باشی حوکمڕانی خاکەکەی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پلانە سەرسوڕهێنەرەکانی بۆ یوسف هەبوو.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ڕووبەڕووی هەندێک سەختی دەبینەوە، هەروەها نابێت بێ هیوا بین،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پێویستە چاوەڕێی پلانە سەرسوڕهێنەرەکانی خودا بکەین بۆمان و باوەڕمان بە خودا هەبێت..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خودا بەپێی ویستی خۆی دەیکات.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نزمەکان بەرز دەکرێنەوە و بەرزەکان نزم دەکرێنەوە.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بەو پیاوەی گوت:</a:t>
            </a:r>
            <a:r xmlns:a="http://schemas.openxmlformats.org/drawingml/2006/main">
              <a:rPr lang="ckb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""ئێوە ئازادن لە خواردنی هەر دارێک لە باخچەدا، بەڵام </a:t>
            </a:r>
            <a:r xmlns:a="http://schemas.openxmlformats.org/drawingml/2006/main">
              <a:rPr lang="ckb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نابێت لە درەختی زانینی چاکە و خراپە بخۆن، چونکە کاتێک لێی دەخۆن بە دڵنیاییەوە دەمرن </a:t>
            </a:r>
            <a:r xmlns:a="http://schemas.openxmlformats.org/drawingml/2006/main">
              <a:rPr lang="ckb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چ گیاندارێک لە خەونی فیرعەون دەرکەوت؟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باڵندە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دوو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ئەسپ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مانگا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مانگا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ئینجا فیرعەون بە یوسفی گوت: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واتە: من لێرەوە تۆم کردە بەرپرسی هەموو خاکی میسر.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نەخێر.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یوسف جارێکی تر براکانی ناسیەوە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هەرچەندە یوسف براکانی دەناسیەوە، بەڵام ئەوان نەیانناسیەوە.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فیرعەون یوسف وەک سەرۆک وەزیرانی میسر دەستنیشان کرد. یوسف بە ژیرییەوە برسێتی توندی ٧ ساڵەی کۆنترۆڵ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لەبەر برسێتی دانەوێڵە لە کەنعان نەبوو. ناچار بوون بچنە خوارەوە بۆ میسر بۆ ئەوەی هەندێک دانەوێڵە وەربگرن بۆ خواردن. براکانی یوسف چوونە میسر بۆ ئەوەی خواردنیش بکڕن.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هەرچەندە یوسف براکانی دەناسیەوە، بەڵام ئەوان نەیانناسیەوە.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پێی گوتن کێیە. بە سەیرکردنی تووشی شۆک بوون و هەستیان بە ترسی لێکرد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زانی بۆچی خودا ناردوویەتی بۆ میسر. لە براکانی خۆش بوو و هەموو خێزانەکەی بردە میسر و بە سەلامەتی ئاگاداری کردن.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لە براکانی خۆش بوو کە خراپ مامەڵەیان لەگەڵدا دەکرد و بەپێی ویستی خودا خۆشیان دەویستن.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لە خێزان و هاوڕێکانمان خۆشبین و خۆشمان بوێن.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شەیتان کە خۆی وەک مارێک پۆشیبوو، حەوای تاقیکردەوە.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 حەوا میوەکەی خوارد.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لێمان خۆش دەبێت و خۆشی دەوێین.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یوسف بوو بە سەرۆک وەزیرانی چ وڵاتێک؟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میسر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ئیسرائیل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فارس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بابل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میسر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هەرچەندە یوسف براکانی دەناسیەوە، بەڵام ئەوان نەیانناسیەوە.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١٥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منداڵێک کە لە ئاو ڕزگاری بوو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منداڵەکە گەورە بوو، بردییە لای کچەکەی فیرعەون و ئەویش بوو بە کوڕی. ناوی لێنا موسا و گوتی: "لە ئاوەکە دەرمهێنا".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دەرچوون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پاشای میسر، فیرعەون، فەرمانی دا هەموو کوڕە تازە لەدایکبووە ئیسرائیلییەکان فڕێ بدەنە ناو ڕووباری نیل و با بکوژرێن.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یوحێبد، دایکی موسا، هیچ بژاردەیەکی دیکەی نەبوو جگە لەوەی کوڕەکەی لە ڕووباری نیلدا ببرێت.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لەو کاتەدا شازادەی میسر بەڕێکەوت ئەو کۆرپەی بینی کە لە ڕووبارەکەدا خۆی دەشۆرد. ئەو لە مێشکیدا بوو کە کوڕەکە گەورە بکات.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خوشکەکەی بینی شازادە کوڕە ساواکەی لە سەبەتەکە دەرهێنا. دایکی ڕاستەقینەی خۆی بە ناوی یۆخبێد ناساند کە شیری منداڵە کوڕەکەی بۆ بدات.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منداڵەکە گەورە بوو، بردیانەوە بۆ لای شازادە تا ببێتە کوڕی. ناوی لێنا موسا و گوتی: «لە ئاوەکە دەرمهێنا. موسا لە میسر گەشەی کرد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کۆشک.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وە حەوا یەکێکی تری دا بە ئادەم.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ئادەمیش خواردی.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موسای ڕزگار کرد.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 حیکمەت و هێزی سەرسوڕهێنەری خۆی (پەروەردگار) ڕزگاری کردین.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 باوەڕمان بەوە هەبێت کە پلانەکانی خودا گەورەتر و تەواوترن لە پلانەکانی من هەمیشە.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خودا کێیە؟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خودای گەورەیە کە سەرەڕای هەر بەربەستێک ویستی خۆی بەدی دەهێنێت.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منداڵەی لەناو ئاودا هەڵگیرا چی بەسەر هات؟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خنکا و ماسی خوارد.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باڵندە منداڵەکەیان ڕزگار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منداڵەکەی لە ئاسمان ڕزگار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شازادەی میسر بینی و ڕزگاری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شازادەی میسر بینی و ڕزگاری کرد.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منداڵەکە گەورە بوو، بردییە لای کچەکەی فیرعەون و ئەویش بوو بە کوڕی. ناوی لێنا موسا و گوتی: "لە ئاوەکە دەرمهێنا".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دەرچوون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لە عەدەن دەریانکرد چونکە گوێیان لە خودا نەگرت.</a:t>
            </a:r>
          </a:p>
          <a:p>
            <a:r xmlns:a="http://schemas.openxmlformats.org/drawingml/2006/main">
              <a:rPr lang="ckb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لەو کاتەوە سین هاتە دونیا.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2800" b="1"/>
              <a:t>وانەی </a:t>
            </a:r>
            <a:endParaRPr xmlns:a="http://schemas.openxmlformats.org/drawingml/2006/main" lang="en-US" altLang="ko-KR" sz="4000" b="1"/>
            <a:r xmlns:a="http://schemas.openxmlformats.org/drawingml/2006/main">
              <a:rPr lang="ckb" altLang="ko-KR" sz="4000"/>
              <a:t>ئەمڕۆ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گوناه هاتە دونیا چونکە ئادەم و حەوا پابەند نەبوون بە فەرمانی خودا.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ئایا من گوێڕایەڵی قسەی خودا دەبم؟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ئەگەر باوەڕم بە خودا هەیە، دەبێت گوێڕایەڵی قسەی خودا بم.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حەزی لە نافەرمانی نییە.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بەرەکەت بخاتە سەر ئەو پیاوەی کە گوێڕایەڵی قسەکەی بێت.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/>
              <a:t>ئەمڕۆی...</a:t>
            </a:r>
            <a:r xmlns:a="http://schemas.openxmlformats.org/drawingml/2006/main">
              <a:rPr lang="ckb" altLang="en-US" sz="4000"/>
              <a:t> </a:t>
            </a:r>
            <a:r xmlns:a="http://schemas.openxmlformats.org/drawingml/2006/main">
              <a:rPr lang="ckb" altLang="ko-KR" sz="4000"/>
              <a:t>ووشە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 سەرەتاوە خودا دروستی کردووە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ئاسمانەکان و زەوی.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چی بە مرۆڤی وت نەخۆین؟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میوە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گۆشت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سەوزەوات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بەرهەمی زانینی چاکە و خراپە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بەرهەمی زانینی چاکە و خراپە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مرۆڤی بە وێنەی خۆی دروست کردووە، بە وێنەی خودا دروستی کردووە؛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نێر و مێ ئەو دروستی کردوون.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٣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/>
              <a:t>نوح کەشتییەکی گەورەی دروستکرد (کەشتییەک) لەسەر شاخی بەرز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/>
              <a:t>ئەمڕۆی...</a:t>
            </a:r>
            <a:r xmlns:a="http://schemas.openxmlformats.org/drawingml/2006/main">
              <a:rPr lang="ckb" altLang="en-US" sz="4000"/>
              <a:t> </a:t>
            </a:r>
            <a:r xmlns:a="http://schemas.openxmlformats.org/drawingml/2006/main">
              <a:rPr lang="ckb" altLang="ko-KR" sz="4000"/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یەزدان بە نوحی گوت: «تۆ و هەموو خێزانەکەت بڕۆ ناو کەشتییەکە، چونکە لەم نەوەیەدا تۆم بە ڕاستودروست دۆزیەوە.»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(پیدابوون ٧: ١)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بینی کە هەموو خەڵکی سەر زەوی ڕێگاکانیان گەندەڵ کردووە. خودا بە نوحی وت: «من هەم مرۆڤ و هەم زەوی لەناو دەبەم . کەشتییەکی گەورە لەسەر شاخ دروست بکە!“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نوح هەروەک چۆن خودا فەرمانی پێکردبوو دەستی کرد بە دروستکردنی کەشتی لەسەر شاخەکە. خەڵک پێیان وابوو شێتە.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نوح با هەموو جۆرە بوونەوەرێک بێتە ناو کەشتییەکە لەگەڵ ٨ ئەندامی خێزانەکەی نوح وەک خودا فەرمانی پێکردووە.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بارانەکە بۆ ماوەی ٤٠ ڕۆژ بەردەوام دەهاتە سەر زەوی وەک خودا فەرموویەتی.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 زەوی بە ئاو داپۆشرا. هەموو زیندەوەرانێک کە لەسەر زەوی دەجووڵان، مرد. تەنها نوح مابووەوە و ئەوانەی لەگەڵیدا بوون لەناو کەشتییەکەدا.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خەڵک گوێیان لە نوح نەگرت کە دەرفەتی ئەوەی پێداون لە لافاوێکی گەورە ڕزگاریان بێت.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تەنها دەیانگوت نوح شێتە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کاتێک ئینجیل دەگەیەنیت بە هاوڕێکانت، لەوانەیە ئەوان بە باشی گوێت لێ نەگرن.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لە کۆتاییدا، ئەوان دەچن بزانن کە قسەی خودا ڕاستە.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 تاریکی بەسەر ڕووی زەویدا بوو.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پیاو نەبوو، نە ڕووناکی. هیچ نەبوو.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خواوەند 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ڕقی لە تاوانە و حوکم لەسەر گوناهەکە دەدات.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چی بە نوح وتووە دروستی بکات؟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کەشتییەک (کەشتییەک)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ئۆتۆمبێلێک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خانوویەک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پاسکیلێک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کەشتییەک (کەشتییەک)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/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یەزدان بە نوحی گوت: «تۆ و هەموو خێزانەکەت بڕۆ ناو کەشتییەکە، چونکە لەم نەوەیەدا تۆم بە ڕاستودروست دۆزیەوە.»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٧:١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4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/>
              <a:t>کەوانە پەیمانی خودا بوو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هەرکاتێک کەوانە لە هەورەکاندا دەرکەوت، دەیبینم و پەیمانی هەمیشەیی نێوان خودا و هەموو بوونەوەرە زیندووەکانی سەر زەوی لەبیر دەکەم”.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هەموو زیندەوەران سڕینەوە، تەنها نوح و ئەوانەی لەگەڵی بوون لەناو کەشتیەکەدا مابوونەوە.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بارانەکە بۆ ماوەی ٤٠ ڕۆژ بەردەوام دەهاتە سەر زەوی.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دوای وەستانی باران، نوح کۆترێکی ناردە دەرەوە.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کۆترەکە بە گەڵای زەیتونێکی تازە لە دەنکەکەیدا گەڕایەوە بۆ لای. نوح دەیزانی: “ئاوەکە لە زەوی پاشەکشەی کرد!”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نوح لەگەڵ خێزانەکەی هاتە دەرەوە، و خودای پەرست. “سوپاس بۆ خودا کە جیهانی نوێت پێبەخشیین.”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کەوانەیەکی نیشان دا وەک نیشانەی پەیمان و نیعمەت. “لە دونیای نوێدا بە خۆشی بژی!”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فەرمووی: با ڕووناکی هەبێت.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 ڕووناکی هەبوو.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نوح و خێزانەکەی ڕزگار کردووە.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بەڵێنی دا کە بەرەکەتیان پێ ببەخشێت و لە ڕێگەی ئەوانەوە جیهانێکی نوێ دروست دەکات.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هەروەها خودا لە ڕێگەی عیسا ڕزگاری کردووین.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باوەڕمان بەوە هەبێت کە خودا لە ڕێگەی ئێمەوە جیهانی نوێی خۆی دروست دەکات.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یەهوه خودا؟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یەهوه خودای گەورە..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یەهۆڤا خودا باوکمانە کە منداڵە خۆشەویستەکانی بە فراوانی ڕزگار دەکات و بەرەکەتی پێدەبەخشێت کاتێک باوەڕمان پێی هەیە.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نوح چی نارد بۆ دەرەوە بۆ ئەوەی بزانێت زەوی وشک بووەتەوە؟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هەڵۆ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سپێرۆ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کۆتر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کۆتر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کۆتر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/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هەرکاتێک کەوانە لە هەورەکاندا دەرکەوت، دەیبینم و پەیمانی هەمیشەیی نێوان خودا و هەموو بوونەوەرە زیندووەکانی سەر زەوی لەبیر دەکەم”.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٥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ەکە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ووشە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خواوەند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600"/>
              <a:t>کەسانێک کە بینایان کردووە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3600"/>
              <a:t>تاوەری بابل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هەر بۆیە ناوی لێنرا بابل --چونکە لەوێ یەزدان سەری لێ شێوا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زمانی هەموو جیهان. لەوێشەوە یەزدان پەرش و بڵاوی کردن</a:t>
            </a: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بەسەر ڕووی هەموو زەویدا.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مرۆڤەکان دەیانویست لە خودا گەورەتر و بەناوبانگتر بن. بۆیە، دەستیان کرد بە دروستکردنی تاوەرێکی بەرز.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بەم شێوەیە، ئەوان بە تەواوی تاوەرەکەیان دروست دەکرد.</a:t>
            </a:r>
          </a:p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- با خۆمان بە جیهان نیشان بدەین. ئێمە زۆر گەورەین!”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کاتێک خودا چاوچنۆکی ئەوانی بینی زمانەکەیان تێکەڵ کرد بۆ ئەوەی لە یەکتر تێنەگەن.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چونکە نەیاندەتوانی لە یەکتر تێبگەن، نەیاندەتوانی پێکەوە کار بکەن. لە کۆتاییدا بەسەر ڕووی زەویدا بڵاوبوونەوە. تا ئێستا زمانەکانی جیهان لە یەکتر جیاوازن.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ڕۆژی یەکەمدا خودا ڕووناکی لە تاریکی جیاکردەوە. بۆ ماوەی شەش ڕۆژ هەموو جیهانی دروست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kb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مرۆڤەکان دەیانەوێت لە خودا گەورەتر و باڵاتر بن.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ئەم عەقڵە پێی دەوترێت “خۆبەزلزانین”.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ڕقی لە 'خۆبەزلزانین'ە.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پێچەوانەی خۆبەزلزانین 'خۆبەزلزانین'ە.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لەبەردەم خودادا 'خۆبەزلزان' بین بۆ ئەوەی دڵی خۆش بکەین.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kb" altLang="ko-KR" sz="3200"/>
              <a:t>یەهۆڤا خودا 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یەهوه خودای گەورە..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یەهۆڤا خودا لە ئێمە گەورەتر و ژیرترە.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ئێمە ناتوانین لە خودا ژیرتر بین هەرچەندە هەموو حیکمەتەکانمان پێکەوە کۆدەکەینەوە.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بۆچی نەیانتوانی تاوەرەکە تەواو بکەن؟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لافاوەکەی دروست کرد کاتێک دروستیان کرد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ئاگرێکی کرد کاتێک دروستیان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بوومەلەرزەیەکی دروست کرد کاتێک دروستیان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خودا وای لێکردوون کە لە یەکتر تێنەگەن کاتێک دروستیان کردووە.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خودا وای لێکردوون کە لە یەکتر تێنەگەن کاتێک دروستیان کردووە.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هەر بۆیە ناوی لێنرا بابل --چونکە لەوێ یەزدان سەری لێ شێوا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زمانی هەموو جیهان. لەوێشەوە یەزدان پەرش و بڵاوی کردن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بەسەر ڕووی هەموو زەویدا.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٦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خودا ئیبراهیمی بانگ کرد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یەزدان بە ئەبرامی گوتبوو: وڵاتەکەت و گەلەکەت و وڵاتەکەت بەجێبهێڵە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ماڵی باوک و بڕۆ بۆ ئەو خاکەی نیشانت دەدەم.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١٢: 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ئوری کلدانەکان شارێکی بتپەرست بوو.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لەدایک بووە و لەوێ ژیاوە.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ڕۆژێک، یەزدانی پەروەردگار پێی گوتبوو: وڵاتەکەت بەجێبهێڵە، من بەرەکەتت پێ دەدەم.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هەرچەندە ئیبراهیم نەیدەزانی بۆ کوێ بچێت، بەڵام گوێڕایەڵی قسەی خودا بوو و وەک یەزدان پێی گوتبوو ڕۆیشت.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کاتی سەفەرکردندا تووشی چەندین بابەتی سەخت بوو بەڵام خودا بە سەلامەتی پارێزگاری لێکرد.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هەموو جۆرە گیاندار و ڕووەک و باڵندە و ماسی پڕن لەسەر زەوی و لە دەریا و ئاسمان. خودا سەیری هەموو ئەو شتانەی کرد کە دروستی کردبوو و وتی: “زۆر باشە!.”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 کۆتاییدا ئیبراهیم گەیشتە خاکی کەنعان. لەوێ دەژیا. "سوپاس بۆ تۆ خوایە."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بە گوێڕایەڵی قسەی خودا زێدی خۆی بەجێهێشت.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بەم شێوەیە، ئێمە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باوەڕ بە خودا هەبێت و گوێڕایەڵی قسەکەی بێت.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لە هەر کاتێکدا ئارەزووی گوێڕایەڵی قسەی خودامان هەبێت.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یەهوه خودایە؟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یەهوه</a:t>
            </a:r>
            <a:r xmlns:a="http://schemas.openxmlformats.org/drawingml/2006/main">
              <a:rPr lang="ckb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باوکمانە کە بە هەر نرخێک بێت بەڵێنەکەی جێبەجێ دەکات.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لە کوێ لەدایک بووە؟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کەنعان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هاران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ئیسرائیل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ئوری کلدانییەکان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ئوری کلدانییەکان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یەزدانی پەروەردگار بە ئەبرامی گوتبوو: وڵاتەکەت و گەلەکەت و ماڵی باوکت بەجێبهێڵە و بڕۆ بۆ ئەو خاکەی کە نیشانت دەدەم.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١٢: 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٧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4400"/>
              <a:t>ئیسحاق، کوڕی بەڵێندراو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ووشە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تەمەنی سەد ساڵ بوو کاتێک ئیسحاقی کوڕی لەدایک بوو.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بەڵێنی بە ئیبراهیم دا کە خودا بە ئەندازەی ئەستێرەکانی ئاسمانی شەو منداڵی پێ ببەخشێت.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تا تەمەنی ١٠٠ ساڵی هیچ منداڵێکی نەبوو.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ڕۆژێک، خودا ئیبراهیمی شەوانە بردە دەرەوە.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- سەرت بەرز بکەرەوە و سەیری ئاسمانەکان بکە. دەتوانی ئەستێرەکان بژمێری؟”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بەڵێنی پێدا کە ئەو خاکە جوانەش بداتێ، هەروەها.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4000"/>
              <a:t>وانەی </a:t>
            </a:r>
            <a:endParaRPr xmlns:a="http://schemas.openxmlformats.org/drawingml/2006/main" lang="ko-KR" altLang="en-US" sz="4000"/>
            <a:r xmlns:a="http://schemas.openxmlformats.org/drawingml/2006/main">
              <a:rPr lang="ckb" altLang="ko-KR" sz="3600"/>
              <a:t>ئەمڕۆ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کێ دونیای دروست کردووە؟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دونیای دروست کردووە.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کێ جیهان بە ڕێکوپێکی دەهێڵێتەوە؟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دونیا بە ڕێکوپێکی دەهێڵێتەوە.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دونیا بەخۆی دروست نەبووە.</a:t>
            </a: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دونیا بە خۆی ناتوانێ بجوڵێت.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لەبیرمان بێت کە خودا هەموو جیهانی دروست کردووە و هێشتا کۆنترۆڵی هەموویان دەکات.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«منداڵەکانت بەقەد ئەستێرەکانی ئاسمان و خۆڵەکانی کەناری دەریا دەبن.» ئیبراهیم باوەڕ بە بەڵێنی یەزدان کرد.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بەڵێنەکەی جێبەجێ کرد. سارا کوڕێکی لە ئیبراهیم بوو. ئیبراهیم ناوی </a:t>
            </a:r>
            <a:r xmlns:a="http://schemas.openxmlformats.org/drawingml/2006/main">
              <a:rPr lang="ckb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ئیسحاقی ناوە </a:t>
            </a: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کە بە واتای </a:t>
            </a:r>
            <a:r xmlns:a="http://schemas.openxmlformats.org/drawingml/2006/main">
              <a:rPr lang="ckb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خۆشی دێت </a:t>
            </a: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ئەمڕۆی...</a:t>
            </a:r>
            <a:r xmlns:a="http://schemas.openxmlformats.org/drawingml/2006/main">
              <a:rPr lang="ckb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بەڕاستی باوەڕى بە بەڵێنى خودا هەبوو هەرچەندە بۆ ئەو مەحاڵ بوو.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زۆر دڵخۆش بوو کاتێک باوەڕەکەی ئیبراهیمی بینی. خودا ئیسحاقی کوڕە بەڵێندراوەکەی پێبەخشی.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 دڵنیاییەوە خودا بەڵێنەکەی جێبەجێ دەکات، هەرچەندە بۆ ئێمە مەحاڵ بوو.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بریتیە…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خودای گەورە (توانای هەموو شتێک بکات)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تەمەنی چەند بوو کاتێک ئیسحاقی بوو؟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تەمەنی سەد ساڵ بوو کاتێک ئیسحاقی کوڕی لەدایک بوو.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(پیدابوون ٢١: ٥)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٨ قسەی خودا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900"/>
              <a:t>ئیبراهیم ئیسحاقی پێشکەش بە خودا کرد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خودا فەرمووی: کوڕەکەت ببە، تاکە کوڕەکەت، ئیسحاق، کە خۆشت دەوێت،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 بچنە ناوچەی مۆریا. لەوێ بیکە بە قوربانی سووتاندن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لەسەر یەکێک لەو شاخانەی باسی دەکەم”.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٢٢:٢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ڕۆژێک خودا بە ئیبراهیمی گوت: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واتە: کوڕە تاقانەکەت پێشکەشم بکە وەک قوربانی سووتاندن.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ئیسحاقی ئەوەندە خۆشدەویست کە کاتێک لە خودا دەیبیست، ڕەق بوو. بەڵام بڕیاریدا گوێڕایەڵی خودا بێت.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kb" altLang="ko-KR" sz="3200"/>
              <a:t>خودا کێیە؟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ئەو...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دروستکەرەی کە هەموو جیهانی دروست کردووە بە منیشەوە.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ئیسحاقی بەستەوە و لەسەر قوربانگاکە داینا، ئەویش هەوڵیدا بیکوژێت. هەر لەو ساتەدا،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واتە: ئیبراهیم، ئیبراهیم، مەیکوژن. هیچی پێ مەکە. ئێستا، دەزانم کە تۆ لە خودا دەترسیت و خۆشت دەوێت”. ئەمە ئەو تاقیکردنەوە بوو کە خودا بەسەر ئیبراهیمدا کرد.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"سوپاس بۆ تۆ خوایە!" خودا ئیمانی ئیبراهیمی بە خۆشحاڵیەوە قبوڵ کرد. خودا کردی بە باپیرەی هەموو ئیمانداران.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ئیبراهیم ئیسحاقی زۆر خۆشدەویست، بەڵام بۆی گرنگتر بوو کە گوێڕایەڵی قسەی خودا بێت.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پێویستە لە هەموو شتێک زیاتر خودام خۆش بوێت، و زیاتر لە هەر کەسێکی تر لە جیهاندا.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بریتیە..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باوکمان کە لە ڕێگەی تاقیکردنەوە ئیمانمان بەهێزتر دەکات.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/>
              <a:t>ئەمڕۆی...</a:t>
            </a:r>
            <a:r xmlns:a="http://schemas.openxmlformats.org/drawingml/2006/main">
              <a:rPr lang="ckb" altLang="en-US" sz="4000"/>
              <a:t> </a:t>
            </a:r>
            <a:r xmlns:a="http://schemas.openxmlformats.org/drawingml/2006/main">
              <a:rPr lang="ckb" altLang="ko-KR" sz="4000"/>
              <a:t>کویز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چی بە ئیبراهیم وتووە بیکاتە قوربانی سووتاندن؟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کوڕ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ژن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مەڕ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کوڕ</a:t>
            </a: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پاشان خودا فەرمووی: کوڕەکەت ببە، تاکە کوڕەکەت، ئیسحاق، کە خۆشت دەوێت،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 بچنە ناوچەی مۆریا. لەوێ بیکە بە قوربانی سووتاندن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لەسەر یەکێک لەو شاخانەی باسی دەکەم”.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 ٢٢:٢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٩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ەکە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ووشە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خواوەند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400"/>
              <a:t>ئیسحاق شەڕی نەکرد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لەوێشەوە ڕۆیشت و بیرێکی دیکەی هەڵکەند و کەسیش لەسەری شەڕی نەکرد.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ناوی لێنا (ڕحبۆت) و گوتی: «ئێستا یەزدان شوێنی پێداوین.»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ئێمەش لە خاکەکەدا گەشە دەکەین”.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٢٦: ١.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ەکە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بیرەکان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بوون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بۆیە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گرنگ,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بەهۆی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ئەوان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توانا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وەرگرتن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تازە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ئاو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له‌ بیاباندا. ئیسحاق بیرەکانی باوکی بە میرات گرتبوو.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خودا جیهانی بە چی دروست کردووە؟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بەرد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تۆز و خۆڵ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وشە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وشە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 فەلەستینییەکان ئیرەیییان پێدەبرد. بۆیە، بیرەکانیان پڕ کرد لە زەوی.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بەڵام، ئیسحاق لەگەڵیان شەڕی نەکرد. دوورکەوتەوە و بیرەکەی هەڵکەند. بیرێکی ئاوی شیرینی دۆزیەوە.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لەم کاتەدا خەڵکەکەی تر بیرەکەیان لە ئیسحاق وەرگرت. بەڵام، ئەویش لەگەڵ ئەواندا شەڕی نەکرد.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خوای گەورە ئیسحاقی بەختەوەر بکات. دیسان بیرێکی تری هەڵکەند. خودا لەوێوە ئاوی شیرینی پێبەخشی. ئیسحاق قوربانگایەکی دروست کرد و قوربانی سوپاسگوزاری کرد.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وانەی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ئیسحاق لەگەڵ ئەو کەسانەدا شەڕی نەکرد کە بیرەکانیان لێ سەندەوە.</a:t>
            </a:r>
            <a:r xmlns:a="http://schemas.openxmlformats.org/drawingml/2006/main">
              <a:rPr lang="ckb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خوای گەورە ئیسحاقی بەختەوەر بکات.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هەروەها ناچارین لەگەڵ ئەوانی تردا شەڕ نەکەین.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دەبێت کەسانی ترمان خۆش بوێت و لێیان خۆشبێت.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200"/>
              <a:t>خواوەند بریتیە??</a:t>
            </a:r>
            <a:r xmlns:a="http://schemas.openxmlformats.org/drawingml/2006/main">
              <a:rPr lang="ckb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rgbClr val="c00000"/>
                </a:solidFill>
              </a:rPr>
              <a:t>خواوەند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ڕقی لەو کەسانەیە کە لەگەڵ کەسانی تردا شەڕ دەکەن.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ئەو کەسانەی خۆشدەوێت کە ئەوانەی یەکتریان خۆشدەوێت.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کویزەکەی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بەهۆی چییەوە ئیسحاق تووشی کاتێکی سەخت بوو؟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خانوو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دوو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بەرخ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chemeClr val="dk1"/>
                </a:solidFill>
              </a:rPr>
              <a:t>باشە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خێزان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ckb" altLang="ko-KR" sz="2800">
                <a:solidFill>
                  <a:srgbClr val="ff0000"/>
                </a:solidFill>
              </a:rPr>
              <a:t>باشە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لەوێشەوە ڕۆیشت و بیرێکی دیکەی هەڵکەند و کەسیش لەسەری شەڕی نەکرد.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ناوی لێنا (ڕحبۆت) و گوتی: «ئێستا یەزدان شوێنی پێداوین.»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ئێمەش لە خاکەکەدا گەشە دەکەین”.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سەرەتای ژیان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٢٦: ١.</a:t>
            </a:r>
            <a:r xmlns:a="http://schemas.openxmlformats.org/drawingml/2006/main">
              <a:rPr lang="ckb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kb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ژمارە ١٠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ەکە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ووشە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لە</a:t>
            </a:r>
            <a:r xmlns:a="http://schemas.openxmlformats.org/drawingml/2006/main">
              <a:rPr lang="ckb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kb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خواوەند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/>
              <a:t>عیسۆ مافی لەدایکبوونی فرۆشت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3600"/>
              <a:t>بۆ یەک قاپی دۆشاوی سوور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kb" altLang="ko-KR" sz="4000">
                <a:solidFill>
                  <a:srgbClr val="ff0000"/>
                </a:solidFill>
              </a:rPr>
              <a:t>قسەی ئەمڕۆ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پاشان یاقوب هەندێک نان و هەندێک کوڵاوی عدسی بەخشییە عیسۆ.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خوارد و خواردەوە، پاشان هەستا و ڕۆیشت.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بۆیە، عیسۆ سووکایەتی بە مافی لەدایکبوونی خۆی کرد.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kb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kb" altLang="ko-KR" sz="2800">
                <a:solidFill>
                  <a:schemeClr val="bg1">
                    <a:lumMod val="50000"/>
                  </a:schemeClr>
                </a:solidFill>
              </a:rPr>
              <a:t>سەرەتای ژیان ٢٥:٣٤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