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ckb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ckb" altLang="en-US" err="1"/>
              <a:t>토ᅇ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نەخێر.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4000"/>
              <a:t>جۆناسان، ١٣ ساڵ.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4000"/>
              <a:t>هاوڕێی باشی دەیڤد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یۆناتان چی نەدا بە داود؟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شمشێر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قەڵغان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تیر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جل و بەرگ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قەڵغان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٤٠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400"/>
              <a:t>ئازایەتی شاژنە ئیستەر.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پاشان پاشا پرسی: "چییە شاژنە ئیستەر؟ داواکاریت چییە؟ تەنانەت تا نیوەی شانشینی، پێت دەدرێت."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ئیستەر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ئەو سەردەمە بوو کە ژنێکی ژیر جولەکە ئەستێر شاژنی فارس بوو. بەڵام هامان بە بەکارهێنانی یاسای پاشا پیلانی لەناوبردنی جولەکەکانی دانا.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بیری لەوە دەکردەوە کە ڕەنگە بکوژرێم ئەگەر لە پاشا نزیک ببمەوە بەبێ ئەوەی لەلایەن پاشاوە بانگم بکرێت.» بەڵام بڕیاریدا بچێتە لای پاشا و داوای ڕزگارکردنی گەلەکەی بکات، هەرچەندە پێچەوانەی یاسا بوو.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بەڵام، کاتێک شاژن ئیستەری بینی کە لە دەربارەکەدا وەستاوە، زۆر لێی دڵخۆش بوو و وتی، “داواکاری تۆ چییە؟ پێت دەدەم”.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پیلانی هامان بۆ لەناوبردنی جولەکەکان لەلایەن پاشاوە ئاشکرا بوو. لە ئەنجامدا لەلایەن پاشا ڕقی لێبووەوە و کوژرا.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«سوپاس بۆ تۆ پەروەردگار، کە ئێمەت پاراست!” بەهۆی بوێری شاژن ئەستێر، جولەکەکان پارێزراو بوون.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هەرچەندە بڕیار بوو ئیستەر بکوژرێت، بەڵام بە بوێری لە خودا دوعای کرد کە گەلەکەی ڕزگار بکات.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بە حیکمەت و هێزی سەرسوڕهێنەری خۆی لە ڕێگەی دوعای ئەستێرەوە جولەکەکانی لە قەیران ڕزگار کرد.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با باوەڕمان هەبێت و چاوەڕوانی یارمەتی و ڕزگاری نایابی خودا بین لە ژیانی ڕۆژانەماندا.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/>
              <a:t>خواوەند?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 بریتیە..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ئەو کەسەیە کە تا کۆتایی گەلەکەی دەپارێزێت و یارمەتی دەدات.</a:t>
            </a:r>
            <a:r xmlns:a="http://schemas.openxmlformats.org/drawingml/2006/main">
              <a:rPr lang="ck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تا کۆتایی جیهان دەپارێزێت و یارمەتیم دەدات.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ئەستێر چی بەسەر هات کاتێک لە پاشا نزیک بووەوە بەبێ ئەوەی بانگی بکرێت؟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بڕیار بوو بکوژرێت.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ئەو ژنە دەرکرا.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نەیتوانی چاوی بە پاشا بکەوێت.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دەیتوانی بە پاشا بڵێت کە دەیەوێت چی داوای بکات.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دەیتوانی بە پاشا بڵێت کە دەیەوێت چی داوای بکات.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دوای ئەوەی داود قسەکانی لەگەڵ شاول تەواو کرد، یۆناتان لە ڕووی ڕۆحییەوە لەگەڵ داود یەکگرتوو بوو، ئەویش وەک خۆی خۆشی دەویست.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یەکەم ساموئێل ١٨: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پاشان پاشا پرسی: "چییە شاژنە ئیستەر؟ داواکاریت چییە؟ تەنانەت تا نیوەی شانشینی، پێت دەدرێت."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ئیستەر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٤١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4400"/>
              <a:t>ئەیوب کە لەلایەن خوداوە بەرەکەتی پێبەخشرا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لە خاکی ئوز پیاوێک دەژیا کە ناوی ئەیوب بوو. ئەم پیاوە بێ تاوان و ڕاستگۆ بوو؛ لە خودا دەترسا و خۆی لە خراپە بەدوور دەگرت.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پیشە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ئەیوب کە لە خاکی ئوزی خاکی ڕۆژهەڵات دەژیا، دەوڵەمەندترین بوو. لە خودا دەترسا و بێ تاوان و ڕاستگۆ بوو.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«چونکە تۆ بەرەکەتت بە ئەیوب بەخشی، ئەویش لێت دەترسا! ئایا ئەیوب لەخۆڕا لە خودا دەترسێت؟” شەیتان پیلانی بۆ تاقیکردنەوەی ئەیوب دانا.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شەیتان لە شەوێکدا هەموو شتێکی برد و منداڵەکانی و هەموو موڵک و ماڵی خۆی برد. بوو بە بەدبەختترین پیاوی جیهان.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ژنەکەی بە وتنی "نەفرەت لە خودا بکە و بمرە!" هاوڕێکانی ئەیوب هاتن و تاوانباریان کرد.بەڵام، ئەیوب وەک هەمیشە پشتی بە خودا بەست.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سەردەمی نەهامەتی و تاڵیی بوو. هەرچەندە ئەیوب لە تاقیکردنەوەکەدا تێپەڕی و خودا نیعمەتێکی زۆر گەورەتری پێبەخشی لە پێشوو. بوو بە مرۆڤێک کە لە هەموو کاتێک لە خودا دەترسا.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هەرچەندە ئەیوب پیاوێکی ڕاستگۆ بوو، بەڵام شەیتان کێشەی پێبەخشی.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سەرەڕای سەختییەکان، ئەیوب باوەڕى بە خودا هەبوو و سەبرى لە خودادا هەبوو.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لەوانەیە ئەو سەختییانە بەسەرماندا بێت.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لەو کاتەدا دەبێت باوەڕمان بە خودا هەبێت و سەبرمان لە خودا هەبێت.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3200"/>
              <a:t>خواوەند?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 بریتیە..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ئەو کەسەیە</a:t>
            </a:r>
          </a:p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کە دەتوانێت بەپێی ویستی خۆی دەوڵەمەند یان هەژارمان بکات.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٣٢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400"/>
              <a:t>سلێمان کە حیکمەتی وەک دیاری وەرگرت.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کامیان هەڵەیە سەبارەت بە ئەیوب؟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دەوڵەمەند بوو.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لە خاکی ڕۆژهەڵات دەژیا.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ئەو پاشا بوو.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لە خودا دەترسا.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ئەو پاشا بوو.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لە خاکی ئوز پیاوێک دەژیا کە ناوی ئەیوب بوو. ئەم پیاوە بێ تاوان و ڕاستگۆ بوو؛ لە خودا دەترسا و خۆی لە خراپە بەدوور دەگرت.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پیشە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نەخێر. 42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400"/>
              <a:t>دانیال ڕەتیکردەوە خواردنی کینگ بخوات.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 دانیال بڕیاریدا بە خواردن و شەرابی شاهانە خۆی پیس نەکات و داوای مۆڵەتی لە بەرپرسی سەرەکی کرد بۆ ئەوەی بەم شێوەیە خۆی پیس نەکات.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دانیال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دانیال و سێ هاوڕێکەی وەک دیل هێنرانە بابل. پاشا فەرمانی بە بەرپرسەکانی کرد بە پێدانی خواردن و شەرابی پاشا فێریان بکەن.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واتە: ئێمە دەمانەوێت ئەو خواردنانە نەخۆین کە بە یاسای خودا قەدەغە کراوە! دانیال و سێ هاوڕێکەی داوای مۆڵەتیان لە بەرپرسە سەرەکییەکە کرد کە بەم شێوەیە خۆیان پیس نەکەن.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دانیال و سێ هاوڕێکەی لەبری ئەوەی ئەو خواردنانە بخۆن کە پێشکەشی ئایدڵ کرابوو، سەوزە و ئاویان خوارد. خودا بەهای دانا و حیکمەتی زیاتری پێبەخشین.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“چەند ژیرانە!” پاشا نەیتوانی سەری سوڕ نەما کە ئەوان لە هەموو گەنجێکی تر کە خواردنی شاهانەیان دەخوارد، تەندروستتر و ژیرتر دەردەکەون.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لەو کاتەوە دانیال و سێ هاوڕێکەی بەرپرسیارێتی شتە گرنگەکانی بابلیان گرتە ئەستۆ و خۆیان لەبەردەم خودادا پیرۆز ڕاگرت.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دانیال و سێ هاوڕێکەی بڕیاریان دا کە یاسای خودا لە ژێر دۆخی تەنانەت زیندانیشدا بپارێزن.</a:t>
            </a:r>
          </a:p>
          <a:p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پاشان، لە هەموو پیاوەکانی تر کە خواردنی شاهانەیان دەخوارد، تەندروستتر و ژیرتر بوون.</a:t>
            </a:r>
          </a:p>
          <a:p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دەبێت لە هەر بارودۆخێکدا گوێڕایەڵی خودا بین.</a:t>
            </a:r>
          </a:p>
          <a:p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هیچ شتێک گرنگ نییە لە خۆشویستنی خودا.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پاشا سلێمان لە دەوڵەمەندی و حیکمەتدا لە هەموو پاشاکانی تری زەوی گەورەتر بوو.</a:t>
            </a:r>
            <a:r xmlns:a="http://schemas.openxmlformats.org/drawingml/2006/main">
              <a:rPr lang="ck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تەمەنی ٩: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/>
              <a:t>کێ</a:t>
            </a:r>
            <a:r xmlns:a="http://schemas.openxmlformats.org/drawingml/2006/main">
              <a:rPr lang="ckb" altLang="en-US" sz="3200"/>
              <a:t> </a:t>
            </a:r>
            <a:r xmlns:a="http://schemas.openxmlformats.org/drawingml/2006/main">
              <a:rPr lang="ckb" altLang="ko-KR" sz="3200"/>
              <a:t>بریتیە لە</a:t>
            </a:r>
            <a:r xmlns:a="http://schemas.openxmlformats.org/drawingml/2006/main">
              <a:rPr lang="ckb" altLang="en-US" sz="3200"/>
              <a:t> </a:t>
            </a:r>
            <a:r xmlns:a="http://schemas.openxmlformats.org/drawingml/2006/main">
              <a:rPr lang="ckb" altLang="ko-KR" sz="3200"/>
              <a:t>خواوەند?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 بریتیە..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ئەو کەسەیە کە دەتوانێت لە هەموو شوێنەکان لە یەک کاتدا بێت (هەموو شوێنەکان). وە ئەو گەورەیە.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دانیال و سێ هاوڕێکەی لەبری خواردنی پاشا چ خواردنێکیان خوارد؟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ئاو و سەوزەوات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دوو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کولێرە و کۆک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نۆدل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برنج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ئاو و سەوزەوات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 دانیال بڕیاریدا بە خواردن و شەرابی شاهانە خۆی پیس نەکات و داوای مۆڵەتی لە بەرپرسی سەرەکی کرد بۆ ئەوەی بەم شێوەیە خۆی پیس نەکات.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دانیال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٤٣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400"/>
              <a:t>دانیال لە کۆشکی شێر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پاشا زۆر دڵخۆش بوو و فەرمانی دا دانیال لە کۆشکەکە دەربهێنێت. کاتێک دانیال لە کۆشکەکە هەڵگیرایەوە، هیچ برینێکی لەسەر نەدۆزرایەوە، چونکە پشتی بە خوداکەی بەستبوو.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دانیال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٦: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لە بابل کەسانێک هەبوون ڕقیان لە دانیال بوو، کە هێنرایە دیل و بوو بە سەرۆک وەزیران. ئەوان دەیانویست دانیال بکوژن.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''هەرکەسێک کڕنۆش بۆ شتێکی تر ببات جگە لە پاشا، فڕێی دەدرێتە ناو کۆشکی شێرەوە!' دانیال لە ڕۆژێکدا سێ جار لە نوێژکردن نەوەستا، هەرچەندە دەیزانی.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بۆیە لە کۆتاییدا دانیال فڕێدرایە ناو کۆشکی شێرە ترسناکەکە.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پاشا بەیانی زوو هاتە کۆشکی شێرەکان و پرسی دانیال! ئایا تۆ سەلامەتیت؟' لە ڕاستیدا پاشا دەیویست دانیال نەمرێت چونکە زۆر دانیالی خۆشدەویست.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“من باشم بۆ ئەوەی خودا بمپارێزێت!” دانیال ئازاری نەبوو. هەروەها پاشا ستایشی خودای دانیالیشی کرد.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سلێمان بوو بە سێیەم پاشای ئیسرائیل لە دوای پاشا داود.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دانیال کە کڕنۆشی بۆ بتەکان نەبرد.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لە کۆتاییدا، فڕێدرایە ناو کۆشکی شێرەکانەوە، بەڵام سەلامەت بوو.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بەهۆی ئیمانی دانیالەوە، پاشای بابلیش ستایشی خودای دەکرد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دەبێت تەنها خودا بپەرستین و...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دەبێت ئیمانێک کە خزمەت بە بتەکان نەکات!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ئەو جۆرە ئیمانە دەتوانێت وا لە خەڵکی تر بکات باوەڕیان بە خودا هەبێت.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/>
              <a:t>خواوەند بریتیە?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خودا ئەو کەسەیە..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کەسێکی جێی متمانەیە</a:t>
            </a:r>
            <a:r xmlns:a="http://schemas.openxmlformats.org/drawingml/2006/main">
              <a:rPr lang="ck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کە دەتوانێت ئەو کەسانە ڕزگار بکات کە بەڕاستی باوەڕیان پێی هەیە و خزمەتیان دەکات.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بۆچی</a:t>
            </a:r>
            <a:r xmlns:a="http://schemas.openxmlformats.org/drawingml/2006/main">
              <a:rPr lang="ck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بوو</a:t>
            </a:r>
            <a:r xmlns:a="http://schemas.openxmlformats.org/drawingml/2006/main">
              <a:rPr lang="ck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دانیال فڕێدرایە ناو کۆشکی شێر؟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چونکە درۆی لەگەڵ پاشا کردووە.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چونکە کڕنۆشی بۆ بتی پاشا دانەناوە.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چونکە بڕیار بوو پاشا بکوژێت.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چونکە خوای باشی نەدەپەرست.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چونکە کڕنۆشی بۆ بتی پاشا دانەناوە.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پاشا زۆر دڵخۆش بوو و فەرمانی دا دانیال لە کۆشکەکە دەربهێنێت. کاتێک دانیال لە کۆشکەکە هەڵگیرایەوە، هیچ برینێکی لەسەر نەدۆزرایەوە، چونکە پشتی بە خوداکەی بەستبوو.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دانیال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٦: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٤٤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400"/>
              <a:t>یونا کە لەناو ماسییە گەورەکەدا بوو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 یەزدان ماسییەکی گەورەی بۆ قووتدانی یونا دابین کرد، یوناش سێ ڕۆژ و سێ شەو لەناو ماسییەکان بوو.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یونا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ڕۆژێک خودا بۆ یونا دەرکەوت و فەرمووی:</a:t>
            </a:r>
          </a:p>
          <a:p>
            <a:r xmlns:a="http://schemas.openxmlformats.org/drawingml/2006/main">
              <a:rPr lang="ckb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«بڕۆ بۆ شارە گەورەکەی نەینەوا و بانگەشەی دژی بکە! لە خراپەکارییەکانیان ڕزگاریان دەکەم”.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یونس نەیدەویست گوێڕایەڵی خودا بێت. چووە دەرەوەی وڵات و بە کەشتی بەرەو تەرشیش ڕۆیشت بۆ ئەوەی لە خودا هەڵبێت.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بەڵام، خودا بایەکی گەورەی نارد و هەموویان بڕیار بوو بمرن. دەریاوانەکان یونسیان فڕێدا بۆ ناو دەریا. ماسییەکی گەورە هات و قوتی دا.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یونس بۆ ماوەی ٣ ڕۆژ لەناو ماسیدا تەوبەی گوناهەکانی کرد.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واتە: حیکمەتم پێ بدە تا گەلەکەم بە باشی سەرکردایەتی بکەم. خودا دڵخۆش بوو کە سلێمان داوای ئەمەی کردووە. کەواتە، خودا ئەوەی سلێمان داوای کرد پێی بەخشی.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ماسییەکان ڕشانەوەیان بۆ سەر زەوی وشک. چووە نەینەوا و بە دوودڵیەوە پەیامی خودای بۆ هاوار کرد.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لەگەڵ بیستنی هۆشداریی خودا، نەینەواییەکان تەوبەیان کرد و داوای نیعمەتی خودایان کرد. خودا لە خەڵکی نەینەوا خۆش بوو.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یونا سەرپێچی لە قسەی خودا کرد.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 خودا یونسی بەکارهێنا بۆ سەرپێچیکردن و لە کۆتاییدا نەینەواییەکانی ڕزگار کرد.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کاتێک هەیە ویستی خودا جیاوازە لەوەی کە من بیری لێدەکەمەوە.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 ویستی خودا هەمیشە ڕاستە.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دەبێت هەمیشە گوێڕایەڵی ویستی خودا بین.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/>
              <a:t>خودا کێیە؟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 بریتیە..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ئەو کەسە ڕزگار دەکات کە لە دڵەوە تەوبە لە گوناهەکانیان دەکەن و داوای لێبوردن دەکەن.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یونس بۆ ماوەی ٣ ڕۆژ لە سکی کێ بوو؟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شێر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فیل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ماسی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ماسی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 یەزدان ماسییەکی گەورەی بۆ قووتدانی یونا دابین کرد، یوناش سێ ڕۆژ و سێ شەو لەناو ماسییەکان بوو.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یونا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ڕۆژێک دوو ژن بە کۆرپەیەکی بچووکەوە هاتنە لای سلێمان. شەڕیان کرد کە کۆرپەکە پێش پاشا کۆرپەکەیەتی.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پادشا گوتی: لەبەر ئەوەی دوو ژن پێداگری لەسەر ئەوە دەکەن کە منداڵەکە منداڵی خۆیەتی، منداڵەکە لە دوو بەش ببڕن و نیوە بدەن بە یەکێک و نیوە بدەنە ئەوی تر!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ژنێک پڕ بوو لە بەزەیی بۆ کوڕەکەی. بۆیە، وتی: کۆرپە زیندووەکەی پێ بدە. مەیکوژن!“ بە بیستنی ئەمە، سلێمان بڕیاریدا کە ژنەکە دایکی ڕاستەقینەی خۆیەتی. کینگ وتی: کۆرپەکە بدە بەو. دایکی ڕاستەقینەیە!”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سلێمان داوای دڵێکی ژیر بوو نەک سامان و دەسەڵات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بۆ ئەوەی حوکمڕانی وڵاتەکەی بکات.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دەبێت نەک تەنها بۆ خۆمان بەڵکو بۆ خزمەتکردنی ئەوانی تریش لە خودا بپاڕێینەوە.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دوای ئەوەی داود قسەکانی لەگەڵ شاول تەواو کرد، یۆناتان لە ڕووی ڕۆحییەوە لەگەڵ داود یەکگرتوو بوو، ئەویش وەک خۆی خۆشی دەویست.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یەکەم ساموئێل ١٨: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/>
              <a:t>خواوەند?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کەسێکە کە دەتوانێت حیکمەتمان پێببەخشێت کە تۆ ناتوانیت لە دونیا بەدەستی بهێنیت.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سلێمان داوای چی لە خودا کرد؟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خواردن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سامان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تەندروستی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حیکمەت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حیکمەت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پاشا سلێمان لە دەوڵەمەندی و حیکمەتدا لە هەموو پاشاکانی تری زەوی گەورەتر بوو.</a:t>
            </a:r>
            <a:r xmlns:a="http://schemas.openxmlformats.org/drawingml/2006/main">
              <a:rPr lang="ck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تەمەنی ٩: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٣٣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400"/>
              <a:t>پەرستگا بۆ ناوی خودا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سلێمان فەرمانی دا کە پەرستگایەک بۆ ناوی یەزدان دروست بکات و کۆشکێکی پاشایەتی بۆ خۆی دروست بکات.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٢ی تەمەن ٢:١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سلێمان حەزی دەکرد پەرستگایەک بۆ خودا دروست بکات وەک باوکی، داود فەرمانی دا.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بۆیە، فەرمانی بە دارتاشەکانی لێهاتوو کرد باشترین دارەکان بۆ پەرستگاکە بهێنن.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بەردی بۆ پەرستگاکە ئامادە کرد. داوای لە پیشەوانە لێهاتووەکان کرد کە بەردی گەورە و شایستە و بەهێز لەگەڵ خۆیان بهێنن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هەندێک لە پیشەوانەکان پەرستگای خودایان بە جل و بەرگی ڕەنگاوڕەنگ و تارێکی زێڕین ڕازاندەوە.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کاتێک پەرستگای خودا تەواو بوو، سلێمان و هەموو پیاوەکانی ئیسرائیل بە خۆشییەکی زۆرەوە خودایان پەرست.</a:t>
            </a:r>
            <a:r xmlns:a="http://schemas.openxmlformats.org/drawingml/2006/main">
              <a:rPr lang="ckb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«ئەی یەزدانی پەروەردگار! وەرە لێرە حوکمڕانیمان بکە!”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داود بوو بە مانەوە لە کۆشک. چاوی بە یۆناتان کەوت کە کوڕی شاولی پاشا بوو.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سلێمان و گەلەکەی دڵی خۆشەویستی خۆیان بۆ خودا نیشان دا بە دروستکردنی پەرستگایەکی جوان بۆ یەزدانی پەروەردگار.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کڵێسا شوێنێکە کە خودا تێیدا دەبینین و دەتوانین دڵی خۆشەویستیمان بۆ خودا نیشان بدەین.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دەبێت کڵێساکەمان خۆش بوێت.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/>
              <a:t>خواوەند?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ئەو کەسەیە کە پەرستیارەکان دەگەڕێت و بەرەکەتیان پێدەبەخشێت.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سلێمان و ئیسرائیل چییان دروست کرد بۆ دەربڕینی خۆشەویستی خۆیان بۆ خودا؟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ئایدڵ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کۆشک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شار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پیرۆزگا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پیرۆزگا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سلێمان فەرمانی دا کە پەرستگایەک بۆ ناوی یەزدان دروست بکات و کۆشکێکی پاشایەتی بۆ خۆی دروست بکات.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٢ی تەمەن ٢:١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٣٤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400"/>
              <a:t>ئەو کۆترانەی نان و گۆشتیان هێنابوو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/>
              <a:t>لە کانیەکە دەخۆیتەوە و منیش فەرمانم بە کۆترەکان کردووە لەوێ خۆراکتان پێ بدەن.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پاشاکان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پاشایەک هەبوو بە ناوی ئەحاب کە لەبەردەم خودادا زۆر خراپەکار بوو. ئیلیا پێغەمبەرێک قسەی خودای گەیاندە ئەحاب.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واتە: لە خاکەکەدا باران نابارێت! بەم قسەیە ئەحاب هەوڵیدا بیکوژێت. خودا وای لێکرد لە پاشا ئەحاب خۆی بشارێتەوە.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ئیلیا هەڵهات بۆ ئەو خاکەی کە خودا پێی وتبوو.</a:t>
            </a:r>
          </a:p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بەڵام، نەیتوانی هیچ خواردنێک بەدەست بهێنێت بۆ ئەوەی لەوێ بیخوات.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فەرمانی بە کۆترەکان کرد لەوێ خواردن بە ئیلیا بدەن. کۆترەکان بەیانیان و ئێواران نان و گۆشتیان بۆ دەهێنا و ئەویش لە کانییەکە دەخواردەوە.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جۆناسان زۆر حەزی لە داود بوو. یۆناتان لە ڕۆحدا بوو بە یەک لەگەڵ داود.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ئیلیا بە مەترسی ژیانی خۆیەوە گوێڕایەڵی قسەی خودا بوو و ئەزموونێکی سەرسوڕهێنەری پاراستنی خودای هەبوو.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پاشای خراپەکار، ئەحاب پێی خۆش نەبوو گوێڕایەڵی قسەی خودا بێت. بۆیە، هەوڵیدا پێغەمبەری خودا بکوژێت، ئیلیا کە قسەی خودای وتبوو.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بەڵام، خودا بە شێوەیەکی سەرسوڕهێنەر ئیلیای پاراست و ئاگاداری بوو!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ئێمەش وەک ئیلیا دەبێت لە هەر بارودۆخێکدا گوێڕایەڵی قسەی خودا بین و ڕابگەیەنین.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 دڵنیاییەوە خودا ئیرادە دەمانپارێزێت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/>
              <a:t>خودا کێیە ؟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 بریتیە..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ئەو کەسەیە کە بە شێوەیەکی سەرسوڕهێنەر ئاگاداری ئەو کەسانە دەبێت کە گوێڕایەڵی و قسەکانی دەپارێزن.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کێ شتێکی هێنا بۆ ئیلیا بیخوات؟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ئەسپ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هەڵۆ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ئەژدیها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ڕەڤێن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ڕەڤێن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/>
              <a:t>لە کانیەکە دەخۆیتەوە و منیش فەرمانم بە کۆترەکان کردووە لەوێ خۆراکتان پێ بدەن.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پاشاکان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٣٥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400"/>
              <a:t>ئاردی و زەیتەکە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4400"/>
              <a:t>بەکارنەهات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یەکسەر بڕۆ بۆ زارەفاتی سیدۆن و لەوێ بمێنەرەوە. لەو شوێنەدا فەرمانم بە بێوەژنێک کردووە کە خواردنتان بۆ دابین بکات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پاشاکان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لە ئیسرائیل باران نەباری وەک یەزدانی پەروەردگار فەرموویەتی. بۆیە خواردنێک نەبوو بۆ ئەوەی خەڵک بیخۆن.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یەزدانی پەروەردگار ئیلیای نارد بۆ لای بێوەژنێک کە لە سارفەت دەژیا.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ئیلیا داوای لێکرد نان بۆ خۆی دروست بکات تەنها بە مشتێک ئاردی و کەمێک ڕۆن کە بۆی بەجێماوە.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یۆناتان شمشێر و تیری خۆی بە داود دا. بەو مانایە بوو کە بەڕاستی باوەڕى بە داود هەبوو.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هەرچەندە ئارد و ڕۆنی پێویستی نەبوو کە لەسەری بژیا، بەڵام بەپێی قسەی ئیلیا، هەندێک نان دروستکرد و سەرەتا دەیدا بە ئیلیا و بۆ خۆیان دروستی کرد.</a:t>
            </a:r>
            <a:r xmlns:a="http://schemas.openxmlformats.org/drawingml/2006/main">
              <a:rPr lang="ckb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پاشان جێگای سەرسوڕمان بوو، پەرداخەکەی ئاردی و کۆزە ڕۆنەکە بوون</a:t>
            </a:r>
            <a:r xmlns:a="http://schemas.openxmlformats.org/drawingml/2006/main">
              <a:rPr lang="ckb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بەکارنەهاتووە.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ڕۆژێک کوڕەکەی مرد. بەڵام یەزدانی پەروەردگار با ژیانی کوڕەکە بۆی بگەڕێتەوە و بژی. شکۆمەندی بە خودا بەخشی.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بێوەژنەکە کەمێک ئارد و ڕۆنی پێشکەش کرد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بۆ خوا.</a:t>
            </a:r>
            <a:r xmlns:a="http://schemas.openxmlformats.org/drawingml/2006/main">
              <a:rPr lang="ckb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پاشان، نیعمەتێکی زۆری وەرگرت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لە دەرەوەی خەیاڵ.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هەندێک جار، ساتێک دەبێت کە دەبێت شتێکی گرنگ بدەین بە خودا.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پاشان، خودا لە ڕێگەی ئەم پێشکەشکردن و قوربانییەوە زۆر بەرەکەتمان پێدەبەخشێت.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/>
              <a:t>خودا کێیە؟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 بریتیە..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ئەو کەسەیە کە هەموو شتێکمان بۆ دابین دەکات کە پێویستمانە بۆ ئەوەی لەسەر خواردن و جل و بەرگ و ماڵ و هتد بژین.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بە ئیلیا وت بۆ کێ بچێت؟؟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پاشا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قەشە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بێوەژن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گشتی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بێوەژن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یەکسەر بڕۆ بۆ زارەفاتی سیدۆن و لەوێ بمێنەرەوە. لەو شوێنەدا فەرمانم بە بێوەژنێک کردووە کە خواردنتان بۆ دابین بکات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پاشاکان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٣٦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4400"/>
              <a:t>ئاگر لە ئاسمانەوە کەوتە خوارەوە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پاشان ئاگری یەزدان کەوتە خوارەوە و قوربانی و دار و بەرد و خاکەکەی سووتاند و ئاوی ناو خەندەقەکەی لێدا.</a:t>
            </a:r>
            <a:r xmlns:a="http://schemas.openxmlformats.org/drawingml/2006/main">
              <a:rPr lang="ck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پاشاکان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ئیلیای نارد بۆ لای پاشای خراپەکاری ئەحابی ئیسرائیل. “دەگەیتە ئەوەی بزانیت کێ خودای ڕاستەقینەیە!”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ئیلیا شەڕی لەگەڵ ٨٥٠ پێغەمبەری درۆی بتپەرستان کردووە. واتە: ئەو خودایەی بە ئاگر وەڵام دەداتەوە، خودای ڕاستەقینەیە!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یۆناتان جلە بەنرخەکانی بەخشییە داود. هاوڕێیەتی قووڵی جۆناسان لەگەڵ داود نیشان دەدا.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پێغەمبەر ناوی خوداکەیان بانگ کرد و بە دەوری قوربانگاکەدا سەمایان کرد بەڵام هیچ وەڵامێکی ئاگرین نەبوو.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نۆرەی ئیلیا بوو. ئیلیا بەرەو ئاسمان نوێژی کرد. پاشان، ئاگری خودا کەوتە خوارەوە و قوربانییەکەی سەر قوربانگاکە سووتاند.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“یەهۆڤا خودای ڕاستەقینەیە!” گەلی ئیسرائیل لە گوناهەکانیان پەشیمان بوون و شکۆمەندییان بە خودا بەخشی.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خوداوەندە درۆینەکان نەیاندەتوانی هیچ بکەن.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بۆ</a:t>
            </a:r>
            <a:r xmlns:a="http://schemas.openxmlformats.org/drawingml/2006/main">
              <a:rPr lang="ckb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ئەوان</a:t>
            </a:r>
            <a:r xmlns:a="http://schemas.openxmlformats.org/drawingml/2006/main">
              <a:rPr lang="ckb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هەی بوو</a:t>
            </a:r>
            <a:r xmlns:a="http://schemas.openxmlformats.org/drawingml/2006/main">
              <a:rPr lang="ckb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نەخێر</a:t>
            </a:r>
            <a:r xmlns:a="http://schemas.openxmlformats.org/drawingml/2006/main">
              <a:rPr lang="ckb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هێز.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پەروەردگارە.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دەتوانین ئەزموونی موعجیزە سەرسوڕهێنەرەکانی بکەین کاتێک پشتی پێ ببەستین و باوەڕمان پێی هەبێت.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3200"/>
              <a:t>خودا کێیە؟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 بریتیە..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ئەو خودای ڕاستەقینە و زیندوو و کارکەرە کە جیاوازە لە بتە درۆینەکان.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چی لە ئاسمانەوە کەوتە خوارەوە کاتێک ئیلیا نوێژی دەکرد؟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بەفر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باران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بەرد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ئاگر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ئاگر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پاشان ئاگری یەزدان کەوتە خوارەوە و قوربانی و دار و بەرد و خاکەکەی سووتاند و ئاوی ناو خەندەقەکەی لێدا.</a:t>
            </a:r>
            <a:r xmlns:a="http://schemas.openxmlformats.org/drawingml/2006/main">
              <a:rPr lang="ck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پاشاکان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نەخێر. 37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400"/>
              <a:t>نەعمان لە نەخۆشی پەتا چاک بووەوە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جا چووە خوارەوە و حەوت جار خۆی نوقم کرد لە ڕووباری ئوردون، وەک پیاوی خودا پێی وتبوو، گۆشتەکەی چاک بووەوە و وەک گۆشتی کوڕێکی گەنج پاک بووەوە.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٢ پاشاکان ٥:١٤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نەعمان فەرماندەی سوپای پاشای ئارام بوو، بەڵام تووشی پەتا بوو. چووە لای ئەلیشا کە پێغەمبەری ئیسرائیل بوو بۆ ئەوەی بگەڕێنرێتەوە.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داود بۆ چەند جارێک لە دۆخێکی مەترسیداردا بوو تا مردن، چونکە شاولی پاشا هەوڵی کوشتنی دا. بەڵام بە یارمەتی جۆناسان دەیتوانی لەو مەترسیانە ڕزگاری بێت.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ئەلیشا چاوی پێی نەکەوت، بەڵکو تەنیا وتی: بڕۆ حەوت جار لە ڕووباری ئوردن خۆت بشۆ.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نەعمان بە قسەی ئەلیشا توڕە بوو. بەڵام خزمەتکارەکانی پێیان گوت: «تکایە بڕۆ بۆ ڕووبارەکە و جەستەت نوقم بکە.»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نەعمان حەوت جار خۆی نوقم کرد لە ڕووباری ئوردن وەک ئەلیشا و خزمەتکارەکانی دەیانگوت.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پاشان جێگای سەرسوڕمانە گۆشتەکەی گەڕاوەتەوە و پاک بووەوە.</a:t>
            </a:r>
          </a:p>
          <a:p>
            <a:r xmlns:a="http://schemas.openxmlformats.org/drawingml/2006/main">
              <a:rPr lang="ckb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نەعمان گەڕایەوە لای ئەلیشا و شکۆمەندی بە خودا بەخشی.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کاتێک نەعمان گوێی لە ئەلیشا بوو کە پیاوی خودا بوو و گوێڕایەڵی قسەکەی بوو، بەختەوەر بوو کە لە پەتای پاک بووەوە.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پێویستە بژین نەک بە ئیرادەی خۆمان،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 بە ویستی خودا.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کاتێک لەسەر دەژین و گوێڕایەڵی قسەی خودا دەبین،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دەتوانین بە نیعمەتێکی زۆر بەرەکەتدار بین کە خودا دەتوانێت بۆمان دابین بکات.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rgbClr val="FF0000"/>
                </a:solidFill>
              </a:rPr>
              <a:t>خواوەند?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 بریتیە..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ئەو کەسەیە کە دەتوانێت هەموو نەخۆشییەک چاک بکاتەوە. ئەو خودای گەورەیە کە دەتوانێت شیفامان بدات.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چەند جار نەعمان خۆی نوقم کرد لە ڕووباری ئوردن؟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سێ جار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جارێک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پێنج جار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حەوت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جارەکان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حەوت جار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جا چووە خوارەوە و حەوت جار خۆی نوقم کرد لە ڕووباری ئوردون، وەک پیاوی خودا پێی وتبوو، گۆشتەکەی چاک بووەوە و وەک گۆشتی کوڕێکی گەنج پاک بووەوە.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٢ پاشاکان ٥:١٤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٣٨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400"/>
              <a:t>چاککردنەوەی پەرستگای خودا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بۆیە پاشا یۆئاش یەهۆیادا کاهین و کاهینەکانی دیکەی بانگ کرد و لێی پرسی: "بۆچی ئەو زیانانەی بەر پەرستگاکە کەوتووە چاک ناکەنەوە؟ چیتر پارە لە گەنجینەی خۆتان وەرنەگرن، بەڵکو ڕادەستی بکەن بۆ چاککردنەوەی پەرستگاکە."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پاشاکان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یۆناتان ئارەزووی خۆپەرستانەی خۆی هەڵنەبژارد، بەڵکو هاوڕێکەی، داود.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وەک جۆناسان،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با هاوڕێیەکی باش بین بۆ هاوڕێکەمان.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یوئاش، پاشای یەهودا، بیرێکی هەبوو بۆ نۆژەنکردنەوەی پەرستگای خودا کە زیانێکی زۆری پێگەیشت.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 بودجەکە بەشی نۆژەنکردنەوەی پەرستگاکە نەبوو. یۆئاش بڕیاریدا پێشکەشکردن بۆ چاککردنەوەی پەرستگای خودا وەربگرێت.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ئەو کەسانەی کە خودایان خۆشدەویست لە دڵەوە پارەیان پێشکەش دەکرد بۆ چاککردنەوەی پەرستگاکە.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ئەو پارەیەی بۆ چاککردنەوەی پەرستگاکە کۆدەکرایەوە دەدرا بە کرێکارەکان و ئەوانیش بە ڕاستگۆیی تەواوەوە پەرستگاکەیان چاککردەوە.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"وای! چ پەرستگایەکی جوانە!” یۆئاش دڵخۆش بوو بە بیرکردنەوە لەوەی کە خودا دڵخۆش دەبێت.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یوئاش پەرستگای خودای وەک شوێنێکی بەنرخ سەیر دەکرد، کە خەڵک تێیدا خودا دەپەرستن.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کڵێسا ئەو شوێنەیە کە خودا ئامادەیە کاتێک ئێمە دەیپەرستین.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کەواتە، دەبێت کڵێسامان خۆشبوێت و زۆر بەنرخی لەبەرچاوی بگرین.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rgbClr val="FF0000"/>
                </a:solidFill>
              </a:rPr>
              <a:t>خواوەند?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 بریتیە...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هەر یەکێک لە ئێمە وەک پەرستگای پیرۆزی خۆی دادەنێت.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چاوی بەو کەسانە دەکەوێت کە دەیپەرستن.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یۆئاش بڕیاریدا چی چاک بکاتەوە؟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کۆشک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هی خۆی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ژوور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قوتابخانە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پەرستگای پیرۆز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پەرستگای پیرۆز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بۆیە پاشا یۆئاش یەهۆیادا کاهین و کاهینەکانی دیکەی بانگ کرد و لێی پرسی: "بۆچی ئەو زیانانەی بەر پەرستگاکە کەوتووە چاک ناکەنەوە؟ چیتر پارە لە گەنجینەی خۆتان وەرنەگرن، بەڵکو ڕادەستی بکەن بۆ چاککردنەوەی پەرستگاکە."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پاشاکان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٣٩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600"/>
              <a:t>نەحەمیای کە دیواری ئۆرشەلیمی ئاوەدان کردەوە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3200"/>
              <a:t>خواوەند?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ئەو کەسەیە کە هاوڕێی باشمان پێدەبەخشێت.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سوپاسی خودا بکە کە هاوڕێی باشی پێبەخشین!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منیش وەڵامی پاشام دایەوە: «ئەگەر بە دڵی پاشا بوو و ئەگەر خزمەتکارەکەت لەبەردەمیدا ڕەزامەندی وەرگرت، با بمنێرێت بۆ ئەو شارەی لە یەهودا کە باوباپیرانم تێیدا نێژراون، تا بتوانم ئاوەدان بکەمەوە.»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نەحەمیە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پاشای فارس مۆڵەتی بە نەحەمیای جام هەڵگری پاشا دا بۆ ئەوەی شار و قەڵاکە ئاوەدان بکاتەوە کە وێران بوو.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نەحەمیە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لەگەڵ زۆرێک لە ئیسرائیلییەکان هاتنەوە ئۆرشەلیم و دیواری ئۆرشەلیمیان لەگەڵ خۆیان دروستکردەوە.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 لەلایەن هۆزەکانی ترەوە کە حەزیان لە بوژانەوەی ئیسرائیلییەکان نەبوو، تێکچوون. جگە لەوەش زۆرێک لە خەڵکی ئیسرائیل تووشی گلەیی و گلەیی بوون.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نەحەمی داوای یارمەتی لە خودا کرد. خودا هێز و ورەی پێبەخشی تا کارەکە ئەنجام بدات.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لە کۆتاییدا نەحەمییا لەگەڵ گەلی ئیسرائیلدا دووبارە بنیاتنانەوەی دیواری قودسی تەواو کرد. دوای تەواوکردنی دیوارەکە، خۆی و گەلەکەی بە شادییەوە خودایان پەرست.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نەحەمیای بە یارمەتی خودا ئاوەدانکردنەوەی دیوارەکەی تەواو کرد هەرچەندە پشێوی زۆر هەبوو.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کاتێک کاری خودا دەکەین لەوانەیە ڕووبەڕووی بارودۆخی سەخت ببینەوە.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 ئەگەر خودا لەگەڵمان بێت و ئێمەش لەگەڵیدا بین، دەتوانین بەسەر هەموو ئەو سەختییانە زاڵ بین.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/>
              <a:t>خواوەند?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 بریتیە..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ئەو کەسەیە کە یارمەتیمان دەدات و هێز و ئازایەتیمان پێدەبەخشێت کاتێک نوێژ دەکەین و داوای یارمەتی دەکەین لە دۆخێکی سەختدا.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بۆچی نەحەمی گەڕایەوە بۆ زێدی خۆی؟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بۆ سەفەرکردن..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بۆ ئەوەی بچیتە قوتابخانە..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بۆ پەرستن..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بۆ ئاوەدانکردنەوەی دیواری قودس..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بۆ ئاوەدانکردنەوەی دیواری قودس..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منیش وەڵامی پاشام دایەوە: «ئەگەر بە دڵی پاشا بوو و ئەگەر خزمەتکارەکەت لەبەردەمیدا ڕەزامەندی وەرگرت، با بمنێرێت بۆ ئەو شارەی لە یەهودا کە باوباپیرانم تێیدا نێژراون، تا بتوانم ئاوەدان بکەمەوە.»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نەحەمیە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