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lo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ອັນດັບ 1</a:t>
            </a:r>
            <a:r xmlns:a="http://schemas.openxmlformats.org/drawingml/2006/main">
              <a:rPr lang="l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ໄດ້</a:t>
            </a:r>
            <a:r xmlns:a="http://schemas.openxmlformats.org/drawingml/2006/main">
              <a:rPr lang="l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ຄໍາ</a:t>
            </a:r>
            <a:r xmlns:a="http://schemas.openxmlformats.org/drawingml/2006/main">
              <a:rPr lang="l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ຂອງ</a:t>
            </a:r>
            <a:r xmlns:a="http://schemas.openxmlformats.org/drawingml/2006/main">
              <a:rPr lang="l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ພຣະເຈົ້າ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o" altLang="ko-KR" sz="4400"/>
              <a:t>ພຣະເຈົ້າ</a:t>
            </a:r>
          </a:p>
          <a:p>
            <a:pPr xmlns:a="http://schemas.openxmlformats.org/drawingml/2006/main" algn="ctr"/>
            <a:r xmlns:a="http://schemas.openxmlformats.org/drawingml/2006/main">
              <a:rPr lang="lo" altLang="ko-KR" sz="4400"/>
              <a:t>ເຮັດ</a:t>
            </a:r>
          </a:p>
          <a:p>
            <a:pPr xmlns:a="http://schemas.openxmlformats.org/drawingml/2006/main" algn="ctr"/>
            <a:r xmlns:a="http://schemas.openxmlformats.org/drawingml/2006/main">
              <a:rPr lang="lo" altLang="ko-KR" sz="4400"/>
              <a:t>ໂລກ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ມື້ນີ້</a:t>
            </a:r>
            <a:r xmlns:a="http://schemas.openxmlformats.org/drawingml/2006/main">
              <a:rPr lang="lo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ຄໍາ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ໃນຕອນເລີ່ມຕົ້ນ ພຣະເຈົ້າຊົງສ້າງ</a:t>
            </a:r>
          </a:p>
          <a:p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ສະຫວັນ ແລະແຜ່ນດິນໂລກ.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ປະຖົມມະການ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ເມຍ​ຂອງ​ອີຊາກ, ເຣເບກາ​ໄດ້​ເກີດ​ລູກ​ແຝດ. ລູກຊາຍ​ຜູ້​ທຳອິດ​ຊື່​ວ່າ ເອຊາວ ແລະ​ຜູ້​ທີ​ສອງ​ແມ່ນ​ຢາໂຄບ.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ເອຊາວມັກການລ່າສັດ. ດັ່ງນັ້ນ, ລາວມັກກິດຈະກໍາກາງແຈ້ງ. ແຕ່, ຢາໂຄບເປັນຜູ້ຊາຍທີ່ງຽບສະຫງົບ, ພັກຢູ່ເຮືອນ.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ມື້ຫນຶ່ງ, ເມື່ອຢາໂຄບກໍາລັງແຕ່ງກິນ, ເອຊາວກັບບ້ານຍ້ອນການລ່າສັດ.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“ໃຫ້ຂ້ອຍສະເຕັກແດ່!”, “ຂາຍສິດທິກຳເນີດຂອງເຈົ້າໃຫ້ຂ້ອຍກ່ອນ. ແລ້ວຂ້ອຍຈະໃຫ້ເຈົ້າບາງອັນ.” ເອຊາວ​ຫິວ​ໂຫຍ​ຫຼາຍ​ຈົນ​ໄດ້​ຂາຍ​ສິດ​ກຳເນີດ​ຂອງ​ຕົນ​ສຳລັບ​ແກງ​ແດງ​ໜຶ່ງ​ຖ້ວຍ.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ໃນ​ທີ່​ສຸດ, ຢາໂຄບ​ໄດ້​ຫລອກ​ລວງ​ພໍ່​ຂອງ​ຕົນ​ເພື່ອ​ຈະ​ໄດ້​ຮັບ​ພອນ. ໃນທີ່ສຸດ, ລາວໄດ້ຮັບພອນ. ສິ່ງ​ທັງ​ໝົດ​ນີ້​ໄດ້​ເກີດ​ຂຶ້ນ​ໂດຍ​ການ​ສະ​ໜອງ​ຂອງ​ພຣະ​ເຈົ້າ.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3600">
                <a:solidFill>
                  <a:srgbClr val="ff0000"/>
                </a:solidFill>
              </a:rPr>
              <a:t>ບົດຮຽນມື້ນີ້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ເອຊາວ​ຄິດ​ວ່າ​ການ​ແກ້​ໄຂ​ບັນຫາ​ຄວາມ​ອຶດຫິວ​ສຳຄັນ​ກວ່າ​ການ​ໄດ້​ຮັບ​ພອນ​ທາງ​ວິນ​ຍານ.</a:t>
            </a:r>
            <a:r xmlns:a="http://schemas.openxmlformats.org/drawingml/2006/main">
              <a:rPr lang="l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ສຸດທ້າຍ,</a:t>
            </a:r>
            <a:r xmlns:a="http://schemas.openxmlformats.org/drawingml/2006/main">
              <a:rPr lang="l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ຢາໂຄບ</a:t>
            </a:r>
            <a:r xmlns:a="http://schemas.openxmlformats.org/drawingml/2006/main">
              <a:rPr lang="l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ກາຍເປັນ</a:t>
            </a:r>
            <a:r xmlns:a="http://schemas.openxmlformats.org/drawingml/2006/main">
              <a:rPr lang="l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ໄດ້</a:t>
            </a:r>
            <a:r xmlns:a="http://schemas.openxmlformats.org/drawingml/2006/main">
              <a:rPr lang="l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ບັນພະບຸລຸດຂອງຊາວອິດສະລາແອນ.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ເຈົ້າຄິດວ່າອັນໃດສຳຄັນກວ່າ?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ພອນ​ທີ່​ຈະ​ເປັນ​ລູກ​ຂອງ​ພຣະ​ເຈົ້າ​ບໍ່​ສາ​ມາດ​ທົດ​ແທນ​ສິ່ງ​ໃດ​ໄດ້.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3200"/>
              <a:t>ພຣະເຈົ້າແມ່ນ?</a:t>
            </a:r>
            <a:r xmlns:a="http://schemas.openxmlformats.org/drawingml/2006/main">
              <a:rPr lang="l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>
                <a:solidFill>
                  <a:srgbClr val="c00000"/>
                </a:solidFill>
              </a:rPr>
              <a:t>ພຣະເຈົ້າ</a:t>
            </a:r>
            <a:r xmlns:a="http://schemas.openxmlformats.org/drawingml/2006/main">
              <a:rPr lang="lo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lo" altLang="ko-KR" sz="3600">
                <a:solidFill>
                  <a:srgbClr val="c00000"/>
                </a:solidFill>
              </a:rPr>
              <a:t>ແມ່ນ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ພຣະ​ເຈົ້າ​ໄດ້​ເຮັດ​ຕາມ​ພຣະ​ປະ​ສົງ​ຂອງ​ພຣະ​ອົງ​ເອງ​ເຖິງ​ວ່າ​ຈະ​ມີ​ຄວາມ​ຜິດ​ພາດ​ຂອງ​ຜູ້​ຊາຍ​ແລະ​ບໍ່​ຖືກ​ຕ້ອງ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ມື້ນີ້</a:t>
            </a:r>
            <a:r xmlns:a="http://schemas.openxmlformats.org/drawingml/2006/main">
              <a:rPr lang="lo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ແບບສອບຖາມ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ເອຊາວ​ຂາຍ​ສິດ​ກຳເນີດ​ຂອງ​ຕົນ​ເພື່ອ​ຫຍັງ?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noodles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ເຂົ້າຈີ່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ຊີ້ນ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lo" altLang="ko-KR" sz="2800">
                <a:solidFill>
                  <a:schemeClr val="dk1"/>
                </a:solidFill>
              </a:rPr>
              <a:t>ແກງແດງ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lo" altLang="ko-KR" sz="2800">
                <a:solidFill>
                  <a:srgbClr val="ff0000"/>
                </a:solidFill>
              </a:rPr>
              <a:t>ແກງແດງ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ມື້ນີ້</a:t>
            </a:r>
            <a:r xmlns:a="http://schemas.openxmlformats.org/drawingml/2006/main">
              <a:rPr lang="lo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ຄໍາ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>
                <a:solidFill>
                  <a:schemeClr val="bg1">
                    <a:lumMod val="50000"/>
                  </a:schemeClr>
                </a:solidFill>
              </a:rPr>
              <a:t>ແລ້ວ​ຢາໂຄບ​ກໍ​ເອົາ​ເຂົ້າ​ຈີ່​ໃຫ້​ເອຊາວ ແລະ​ສະເຕັກ​ຖົ່ວ​ຈຳນວນ​ໜຶ່ງ.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>
                <a:solidFill>
                  <a:schemeClr val="bg1">
                    <a:lumMod val="50000"/>
                  </a:schemeClr>
                </a:solidFill>
              </a:rPr>
              <a:t>ລາວ​ກິນ​ແລະ​ດື່ມ, ແລ້ວ​ກໍ​ລຸກ​ຂຶ້ນ​ຈາກ​ໄປ.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>
                <a:solidFill>
                  <a:schemeClr val="bg1">
                    <a:lumMod val="50000"/>
                  </a:schemeClr>
                </a:solidFill>
              </a:rPr>
              <a:t>ດັ່ງນັ້ນ ເອຊາວ​ຈຶ່ງ​ດູຖູກ​ສິດ​ກຳເນີດ​ຂອງ​ລາວ.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ຕົ້ນເດີມ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ສະບັບເລກທີ 11 ພຣະຄໍາຂອງພຣະເຈົ້າ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4400"/>
              <a:t>ຄວາມຝັນຂອງຢາໂຄບ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Bible Kids No.2 ພຣະຄໍາຂອງພຣະເຈົ້າ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4000"/>
              <a:t>ເຂົາ​ເຈົ້າ​ໄດ້​ກິນ​ໝາກ​ໄມ້​ທີ່​ຕ້ອງ​ຫ້າມ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ພຣະຄໍາຂອງມື້ນີ້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/>
              <a:t>ລາວ​ໄດ້​ຝັນ​ເຫັນ​ຂັ້ນ​ໄດ​ທີ່​ຕັ້ງ​ຢູ່​ເທິງ​ແຜ່ນ​ດິນ​ໂລກ, ມີ​ຂັ້ນ​ໄດ​ຂຶ້ນ​ໄປ​ສູ່​ສະ​ຫວັນ, ແລະ​ເທວະ​ດາ​ຂອງ​ພຣະ​ເຈົ້າ​ກໍ​ຂຶ້ນ​ລົງ​ເທິງ​ມັນ.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ປະຖົມມະການ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ຢາໂຄບຫລອກລວງນ້ອງຊາຍຂອງລາວດ້ວຍການຕົວະ. ລາວຢ້ານຖືກຂ້າ. ດັ່ງນັ້ນ, ລາວຈຶ່ງຫນີຈາກບ້ານໄປຫາລຸງຂອງລາວຢູ່ເມືອງ Haran.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ໃນຕອນກາງຄືນ, ເອົາກ້ອນຫີນຢູ່ທີ່ນັ້ນ, ລາວໄດ້ນອນເອົາຫີນພາຍໃຕ້ຫົວຂອງລາວເປັນໝອນ. ລາວຢູ່ຄົນດຽວຢູ່ທີ່ນັ້ນໂດຍບໍ່ມີຄອບຄົວ. ສະນັ້ນ ລາວ​ຈຶ່ງ​ຢ້ານ​ແລະ​ຮູ້ສຶກ​ໂດດດ່ຽວ.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ຢາໂຄບ​ໄດ້​ເຫັນ​ເທວະດາ​ຂອງ​ພຣະ​ເຈົ້າ​ຂຶ້ນ​ມາ ແລະ​ລົງ​ຂັ້ນ​ໄດ​ເທິງ​ແຜ່ນດິນ​ໂລກ​ຂຶ້ນ​ສູ່​ສະຫວັນ.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ລາວ​ໄດ້​ຍິນ​ສຸລະສຽງ​ຂອງ​ພະເຈົ້າ​ວ່າ, “ເຮົາ​ຢູ່​ກັບ​ເຈົ້າ ແລະ​ຈະ​ເບິ່ງ​ແຍງ​ເຈົ້າ​ທຸກ​ບ່ອນ​ທີ່​ເຈົ້າ​ໄປ.”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ເມື່ອ​ຕື່ນ​ຂຶ້ນ​ໃນ​ຕອນ​ເຊົ້າ ເພິ່ນ​ໄດ້​ຂາບ​ໄຫວ້​ພຣະ​ເຈົ້າ ຜູ້​ຊົງ​ສັນຍາ​ວ່າ​ຈະ​ຢູ່​ກັບ​ພຣະອົງ ແລະ​ໄດ້​ຖວາຍ​ກຽດຕິຍົດ​ແກ່​ພຣະເຈົ້າ.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ບົດຮຽນມື້ນີ້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ຄື​ກັບ​ທີ່​ພະເຈົ້າ​ຢູ່​ກັບ​ຢາໂຄບ​ທີ່​ຢ້ານ​ວ່າ​ຈະ​ຢູ່​ຄົນ​ດຽວ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ພຣະ​ບິ​ດາ​ຂອງ​ພວກ​ເຮົາ​ຍັງ​ດູ​ແລ​ພວກ​ເຮົາ​ໃນ​ເວ​ລາ​ທີ່​ພວກ​ເຮົາ​ຢູ່​ຄົນ​ດຽວ.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ຄື​ກັບ​ຢາໂຄບ ເຮົາ​ຄວນ​ໃຫ້​ກຽດ​ແລະ​ຖວາຍ​ກຽດ​ແກ່​ພະເຈົ້າ​ຜູ້​ຢູ່​ກັບ​ເຮົາ​ສະເໝີ.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3200"/>
              <a:t>ພຣະເຈົ້າແມ່ນ?</a:t>
            </a:r>
            <a:r xmlns:a="http://schemas.openxmlformats.org/drawingml/2006/main">
              <a:rPr lang="l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>
                <a:solidFill>
                  <a:srgbClr val="c00000"/>
                </a:solidFill>
              </a:rPr>
              <a:t>ພຣະເຈົ້າ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ພຣະເຈົ້າຢູ່ກັບພວກເຮົາທຸກບ່ອນແລະທຸກເວລາ.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ພຣະເຈົ້າໄດ້ດູແລພວກເຮົາສະເຫມີ.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ມື້ນີ້</a:t>
            </a:r>
            <a:r xmlns:a="http://schemas.openxmlformats.org/drawingml/2006/main">
              <a:rPr lang="lo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ແບບສອບຖາມ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ເມື່ອ​ຢາໂຄບ​ນອນ​ຫຼັບ ລາວ​ເອົາ​ຫຍັງ​ເປັນ​ໝອນ?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ໄມ້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2800">
                <a:solidFill>
                  <a:schemeClr val="dk1"/>
                </a:solidFill>
              </a:rPr>
              <a:t>ຫີນ 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  <a:r xmlns:a="http://schemas.openxmlformats.org/drawingml/2006/main">
              <a:rPr lang="lo" altLang="en-US" sz="2800">
                <a:solidFill>
                  <a:schemeClr val="dk1"/>
                </a:solidFill>
              </a:rPr>
              <a:t>②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ຖົງ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ຜິວ​ຫນັງ​ຂອງ​ສັດ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2800">
                <a:solidFill>
                  <a:srgbClr val="ff0000"/>
                </a:solidFill>
              </a:rPr>
              <a:t>ຫີນ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  <a:r xmlns:a="http://schemas.openxmlformats.org/drawingml/2006/main">
              <a:rPr lang="lo" altLang="en-US" sz="2800">
                <a:solidFill>
                  <a:srgbClr val="ff0000"/>
                </a:solidFill>
              </a:rPr>
              <a:t>②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ພຣະຄໍາຂອງມື້ນີ້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/>
              <a:t>ລາວ​ໄດ້​ຝັນ​ເຫັນ​ຂັ້ນ​ໄດ​ທີ່​ຕັ້ງ​ຢູ່​ເທິງ​ແຜ່ນ​ດິນ​ໂລກ, ມີ​ຂັ້ນ​ໄດ​ຂຶ້ນ​ໄປ​ສູ່​ສະ​ຫວັນ, ແລະ​ເທວະ​ດາ​ຂອງ​ພຣະ​ເຈົ້າ​ກໍ​ຂຶ້ນ​ລົງ​ເທິງ​ມັນ.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ປະຖົມມະການ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ພຣະຄໍາຂອງມື້ນີ້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ພຣະ​ເຈົ້າ​ໄດ້​ສ້າງ​ຜູ້​ຊາຍ​ໃນ​ຮູບ​ພາບ​ຂອງ​ຕົນ​, ໃນ​ຮູບ​ພາບ​ຂອງ​ພຣະ​ເຈົ້າ​ພຣະ​ອົງ​ໄດ້​ສ້າງ​ໃຫ້​ເຂົາ​;</a:t>
            </a:r>
          </a:p>
          <a:p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ຜູ້ຊາຍແລະແມ່ຍິງພຣະອົງໄດ້ສ້າງໃຫ້ເຂົາເຈົ້າ.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ປະຖົມມະການ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ສະບັບເລກທີ 12</a:t>
            </a:r>
            <a:r xmlns:a="http://schemas.openxmlformats.org/drawingml/2006/main">
              <a:rPr lang="l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ໄດ້</a:t>
            </a:r>
            <a:r xmlns:a="http://schemas.openxmlformats.org/drawingml/2006/main">
              <a:rPr lang="l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ຄໍາ</a:t>
            </a:r>
            <a:r xmlns:a="http://schemas.openxmlformats.org/drawingml/2006/main">
              <a:rPr lang="l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ຂອງ</a:t>
            </a:r>
            <a:r xmlns:a="http://schemas.openxmlformats.org/drawingml/2006/main">
              <a:rPr lang="l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ພຣະເຈົ້າ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4400"/>
              <a:t>ໂຈເຊັບຂາຍໂດຍອ້າຍນ້ອງຂອງພຣະອົງ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ພຣະຄໍາຂອງມື້ນີ້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>
                <a:solidFill>
                  <a:schemeClr val="bg1">
                    <a:lumMod val="50000"/>
                  </a:schemeClr>
                </a:solidFill>
              </a:rPr>
              <a:t>“ມາດຽວນີ້, ໃຫ້ຂ້າລາວ ແລະຖິ້ມມັນລົງໃນອ່າງອັນໜຶ່ງ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>
                <a:solidFill>
                  <a:schemeClr val="bg1">
                    <a:lumMod val="50000"/>
                  </a:schemeClr>
                </a:solidFill>
              </a:rPr>
              <a:t>ແລະເວົ້າວ່າສັດຮ້າຍໄດ້ກິນລາວ.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>
                <a:solidFill>
                  <a:schemeClr val="bg1">
                    <a:lumMod val="50000"/>
                  </a:schemeClr>
                </a:solidFill>
              </a:rPr>
              <a:t>ແລ້ວພວກເຮົາຈະເຫັນສິ່ງທີ່ມາຈາກຄວາມຝັນຂອງລາວ."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(ຕົ້ນເດີມ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ຢາໂຄບ​ມີ​ລູກ​ຊາຍ​ສິບ​ສອງ​ຄົນ. ລາວຮັກໂຢເຊບຫຼາຍກວ່າລູກຊາຍຄົນອື່ນໆຂອງລາວ. ດັ່ງນັ້ນ, ລາວ​ຈຶ່ງ​ເຮັດ​ຜ້າ​ທີ່​ສວຍ​ງາມ​ອັນ​ອຸດົມສົມບູນ​ໃຫ້​ໂຢເຊບ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ອ້າຍ​ຂອງ​ລາວ​ກຽດ​ຊັງ​ລາວ​ຫຼາຍ​ເພາະ​ພໍ່​ຮັກ​ລາວ​ເປັນ​ພິເສດ. “ໃຫ້​ໄປ​ຂາຍ​ໂຢເຊບ. ຂໍ​ບອກ​ໃຫ້​ພໍ່​ໄດ້​ຕາຍ.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ເຂົາ​ເຈົ້າ​ໄດ້​ຂາຍ​ໂຢເຊບ​ເປັນ​ທາດ​ຂອງ​ພວກ​ພໍ່ຄ້າ.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ເມື່ອ​ໄດ້​ຍິນ​ນີ້, ຢາໂຄບ​ໂສກ​ເສົ້າ​ຢ່າງ​ຍິ່ງ.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ໂຢເຊບ​ດຳລົງ​ຊີວິດ​ຢ່າງ​ລຳບາກ​ໃນ​ຖານະ​ເປັນ​ທາດ. ຢ່າງໃດກໍຕາມ, ລາວເຊື່ອແລະເພິ່ງພາອາໄສພຣະເຈົ້າໂດຍບໍ່ມີການເຮັດບາບໃດໆ.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ໂຢເຊບ​ຖືກ​ສົ່ງ​ເຂົ້າ​ຄຸກ​ໃນ​ຂໍ້​ຫາ​ບໍ່​ຈິງ.</a:t>
            </a:r>
            <a:r xmlns:a="http://schemas.openxmlformats.org/drawingml/2006/main">
              <a:rPr lang="lo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ແນວໃດກໍ່ຕາມ, ລາວພະຍາຍາມເປັນຄົນຊອບທໍາຕໍ່ຫນ້າພະເຈົ້າແມ່ນແຕ່ຢູ່ໃນຄຸກ. ພຣະ​ເຈົ້າ​ບໍ່​ໄດ້​ລືມ​ໂຈ​ເຊັບ​ແລະ​ພຣະ​ເຈົ້າ​ມີ​ແຜນ​ການ​ທີ່​ຫນ້າ​ຕື່ນ​ເຕັ້ນ​ສໍາ​ລັບ​ເຂົາ.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ບົດຮຽນມື້ນີ້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ໂຢເຊບ​ຖືກ​ອ້າຍ​ນ້ອງ​ຂອງ​ລາວ​ກຽດ​ຊັງ​ແລະ​ຖືກ​ຂາຍ​ໃຫ້​ເປັນ​ທາດ. ລາວ​ຍັງ​ຖືກ​ຈັບ​ເຂົ້າ​ຄຸກ​ໃນ​ຂໍ້​ຫາ​ບໍ່​ຈິງ.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ຢ່າງໃດກໍຕາມ, ລາວເພິ່ງພາອາໄສພຣະເຈົ້າແລະພະຍາຍາມບໍ່ເຮັດບາບອີກຕໍ່ໄປ.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ພວກເຮົາອາດຈະປະເຊີນກັບຄວາມຫຍຸ້ງຍາກບາງຢ່າງ.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ຂໍ​ໃຫ້​ເຮົາ​ຢ່າ​ເຮັດ​ບາບ​ໃດໆ ແລະ​ຂໍ​ຄວາມ​ຊ່ວຍ​ເຫຼືອ​ຕໍ່​ພຣະ​ບິ​ດາ​ຂອງ​ພວກ​ເຮົາ ຜູ້​ທີ່​ເຕັມ​ໃຈ​ຟັງ​ຄຳ​ອະ​ທິ​ຖານ​ຂອງ​ພວກ​ເຮົາ.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3200"/>
              <a:t>ພຣະເຈົ້າແມ່ນ?</a:t>
            </a:r>
            <a:r xmlns:a="http://schemas.openxmlformats.org/drawingml/2006/main">
              <a:rPr lang="l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>
                <a:solidFill>
                  <a:srgbClr val="c00000"/>
                </a:solidFill>
              </a:rPr>
              <a:t>ພຣະບິດາ​ຂອງ​ເຮົາ..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ພຣະ​ບິ​ດາ​ຂອງ​ພວກ​ເຮົາ​ມີ​ແຜນ​ການ​ທີ່​ຫນ້າ​ອັດ​ສະ​ຈັນ​ສໍາ​ລັບ​ພວກ​ເຮົາ​ແມ່ນ​ແຕ່​ໃນ​ເວ​ລາ​ທີ່​ຫຍຸ້ງ​ຍາ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ຄຳຖາມມື້ນີ້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ຢາໂຄບ​ໃຫ້​ຫຍັງ​ແກ່​ໂຢເຊບ​ໃນ​ບັນດາ​ລູກ​ຊາຍ​ສິບ​ສອງ​ຄົນ​ຂອງ​ລາວ?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ເຄື່ອງຫຼິ້ນ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ພະຄໍາພີ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ຜ້າທີ່ສວຍງາມອຸດົມສົມບູນ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ເງິນ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lo" altLang="ko-KR" sz="2800">
                <a:solidFill>
                  <a:srgbClr val="ff0000"/>
                </a:solidFill>
              </a:rPr>
              <a:t>ຜ້າທີ່ສວຍງາມອຸດົມສົມບູນ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ອາດາມແລະເອວາເປັນສັດທີ່ດີທີ່ສຸດໃນບັນດາສິ່ງມີຊີວິດຂອງພຣະເຈົ້າ.</a:t>
            </a:r>
          </a:p>
          <a:p>
            <a:r xmlns:a="http://schemas.openxmlformats.org/drawingml/2006/main">
              <a:rPr lang="l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ເພາະ​ພວກ​ເຂົາ​ໄດ້​ຖືກ​ສ້າງ​ຂຶ້ນ​ຕາມ​ຮູບ​ຂອງ​ພຣະ​ເຈົ້າ.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ພຣະຄໍາຂອງມື້ນີ້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>
                <a:solidFill>
                  <a:schemeClr val="bg1">
                    <a:lumMod val="50000"/>
                  </a:schemeClr>
                </a:solidFill>
              </a:rPr>
              <a:t>“ມາດຽວນີ້, ໃຫ້ຂ້າລາວ ແລະຖິ້ມມັນລົງໃນອ່າງອັນໜຶ່ງ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>
                <a:solidFill>
                  <a:schemeClr val="bg1">
                    <a:lumMod val="50000"/>
                  </a:schemeClr>
                </a:solidFill>
              </a:rPr>
              <a:t>ແລະເວົ້າວ່າສັດຮ້າຍໄດ້ກິນລາວ.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>
                <a:solidFill>
                  <a:schemeClr val="bg1">
                    <a:lumMod val="50000"/>
                  </a:schemeClr>
                </a:solidFill>
              </a:rPr>
              <a:t>ແລ້ວພວກເຮົາຈະເຫັນສິ່ງທີ່ມາຈາກຄວາມຝັນຂອງລາວ."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(ຕົ້ນເດີມ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ສະບັບເລກທີ 13 ພຣະຄໍາຂອງພຣະເຈົ້າ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4400"/>
              <a:t>ໂຢເຊບ​ໄດ້​ກາຍ​ເປັນ​ນາຍົກລັດຖະມົນຕີ​ໃນ​ເອຢິບ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ພຣະຄໍາຂອງມື້ນີ້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/>
              <a:t>ດັ່ງນັ້ນ ກະສັດ​ຟາໂຣ​ຈຶ່ງ​ເວົ້າ​ກັບ​ໂຢເຊັບ​ວ່າ, “ເຮົາ​ໄດ້​ມອບ​ໃຫ້​ເຈົ້າ​ເປັນ​ຜູ້​ຄຸ້ມຄອງ​ດິນແດນ​ທັງໝົດ​ຂອງ​ປະເທດ​ເອຢິບ.”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ປະຖົມມະການ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ກະສັດ​ຟາໂຣ​ແຫ່ງ​ເອຢິບ​ໄດ້​ຝັນ. ງົວ 7 ໂຕ ແລະ​ຫຼັງ​ຈາກ​ນັ້ນ 7 ງົວ​ທີ່​ຫນ້າ​ກຽດ​ໄດ້​ອອກ​ມາ​. 7 ງົວ ugly 7 ງົວ ugly 7. ມັນເປັນຄວາມຝັນທີ່ແປກຫຼາຍ.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ບໍ່ມີໃຜສາມາດຕີຄວາມຝັນຂອງລາວຢູ່ໃນວັງ. ຫົວໜ້າ​ຜູ້​ຖື​ຈອກ​ທີ່​ໄດ້​ຮັບ​ການ​ຊ່ວຍ​ເຫຼືອ​ຈາກ​ໂຢເຊບ​ໄດ້​ແນະນຳ​ລາວ​ຕໍ່​ກະສັດ.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ພະເຈົ້າ​ໃຫ້​ສະຕິ​ປັນຍາ​ແກ່​ໂຢເຊບ. ດັ່ງນັ້ນ, ລາວສາມາດຕີຄວາມຫມາຍຂອງຄວາມຝັນແລະບອກກັບກະສັດ.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ຟາໂລ​ຮູ້ສຶກ​ຕື່ນ​ເຕັ້ນ​ຫຼາຍ​ຈົນ​ໄດ້​ແຕ່ງ​ຕັ້ງ​ໂຢເຊບ ຜູ້​ເປັນ​ນັກ​ໂທດ​ໃຫ້​ຢູ່​ໃນ​ຕຳແໜ່ງ​ສູງ​ສຸດ​ອັນ​ດັບ​ສອງ​ຂອງ​ແຜ່ນດິນ.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ໂຢເຊບ​ໄດ້​ເປັນ​ນາຍົກລັດຖະມົນຕີ​ຂອງ​ປະເທດ​ເອຢິບ ແລະ​ປົກຄອງ​ດິນແດນ​ດ້ວຍ​ສະຕິປັນຍາ​ທີ່​ພະເຈົ້າ​ປະທານ​ໃຫ້.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4000"/>
              <a:t>ບົດຮຽນມື້ນີ້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ພະເຈົ້າ​ມີ​ແຜນການ​ທີ່​ໜ້າ​ອັດສະຈັນ​ໃຈ​ສຳລັບ​ໂຢເຊບ.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ໃນ​ເວ​ລາ​ທີ່​ພວກ​ເຮົາ​ປະ​ເຊີນ​ກັບ​ຄວາມ​ຫຍຸ້ງ​ຍາກ​ບາງ​ຢ່າງ​, ພວກ​ເຮົາ​ບໍ່​ຄວນ​ຈະ​ຜິດ​ຫວັງ​,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ແຕ່​ຄວນ​ຄາດ​ຫວັງ​ວ່າ​ແຜນ​ການ​ທີ່​ຫນ້າ​ອັດ​ສະ​ຈັນ​ໃຈ​ຂອງ​ພຣະ​ເຈົ້າ​ສໍາ​ລັບ​ພວກ​ເຮົາ​ແລະ​ເຊື່ອ​ໃນ​ພຣະ​ເຈົ້າ ..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3200"/>
              <a:t>ພຣະເຈົ້າແມ່ນ?</a:t>
            </a:r>
            <a:r xmlns:a="http://schemas.openxmlformats.org/drawingml/2006/main">
              <a:rPr lang="l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>
                <a:solidFill>
                  <a:srgbClr val="c00000"/>
                </a:solidFill>
              </a:rPr>
              <a:t>ພຣະເຈົ້າເຮັດຕາມພຣະປະສົງຂອງພຣະອົງ.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ຄົນ​ຕ່ຳ​ຕ້ອຍ​ຈະ​ຖືກ​ຍົກ​ຂຶ້ນ ແລະ​ຄົນ​ທີ່​ສູງ​ສົ່ງ​ຈະ​ຖືກ​ນຳ​ມາ​ຕ່ຳ.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ພຣະເຈົ້າຊົງກ່າວກັບຊາຍຄົນນັ້ນວ່າ,</a:t>
            </a:r>
            <a:r xmlns:a="http://schemas.openxmlformats.org/drawingml/2006/main">
              <a:rPr lang="lo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“ເຈົ້າ​ສາມາດ​ກິນ​ຈາກ​ຕົ້ນ​ໄມ້​ໃດໆ​ໃນ​ສວນ​ໄດ້ ແຕ່ </a:t>
            </a:r>
            <a:r xmlns:a="http://schemas.openxmlformats.org/drawingml/2006/main">
              <a:rPr lang="lo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​ເຈົ້າ​ບໍ່​ຕ້ອງ​ກິນ​ຈາກ​ຕົ້ນ​ໄມ້​ແຫ່ງ​ຄວາມ​ຮູ້​ຄວາມ​ດີ​ແລະ​ຄວາມ​ຊົ່ວ ເພາະ​ເມື່ອ​ເຈົ້າ​ກິນ​ໝາກ​ໄມ້​ນັ້ນ ເຈົ້າ​ຈະ​ຕາຍ​ຢ່າງ​ແນ່ນອນ </a:t>
            </a:r>
            <a:r xmlns:a="http://schemas.openxmlformats.org/drawingml/2006/main">
              <a:rPr lang="lo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ຄຳຖາມມື້ນີ້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ສັດຊະນິດໃດປາກົດຢູ່ໃນຄວາມຝັນຂອງຟາໂລ?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ນົກ​ຊະ​ນິດ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ຫມາ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ມ້າ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ງົວ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lo" altLang="ko-KR" sz="2800">
                <a:solidFill>
                  <a:srgbClr val="ff0000"/>
                </a:solidFill>
              </a:rPr>
              <a:t>ງົວ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ພຣະຄໍາຂອງມື້ນີ້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/>
              <a:t>ດັ່ງນັ້ນ ກະສັດ​ຟາໂຣ​ຈຶ່ງ​ບອກ​ໂຢເຊັບ​ວ່າ,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/>
              <a:t>“ເຮົາ​ມອບ​ໃຫ້​ເຈົ້າ​ເປັນ​ຜູ້​ດູ​ແລ​ແຜ່ນດິນ​ເອຢິບ​ທັງ​ໝົດ.”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ປະຖົມມະການ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ບໍ່.</a:t>
            </a:r>
            <a:r xmlns:a="http://schemas.openxmlformats.org/drawingml/2006/main">
              <a:rPr lang="l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l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ພຣະຄໍາຂອງພຣະເຈົ້າ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4400"/>
              <a:t>ໂຈເຊັບໄດ້ພົບກັບອ້າຍນ້ອງຂອງລາວອີກເທື່ອຫນຶ່ງ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ພຣະຄໍາຂອງມື້ນີ້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>
                <a:solidFill>
                  <a:schemeClr val="bg1">
                    <a:lumMod val="50000"/>
                  </a:schemeClr>
                </a:solidFill>
              </a:rPr>
              <a:t>ເຖິງ​ແມ່ນ​ວ່າ​ໂຢເຊບ​ຮູ້ຈັກ​ພີ່​ນ້ອງ​ຂອງ​ລາວ ແຕ່​ເຂົາ​ເຈົ້າ​ບໍ່​ຮູ້ຈັກ​ລາວ.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ປະຖົມມະການ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ຟາໂລ​ໄດ້​ແຕ່ງ​ຕັ້ງ​ໂຢ​ເຊບ​ເປັນ​ນາ​ຍົກ​ລັດ​ຖະ​ມົນ​ຕີ​ຂອງ​ເອ​ຢິບ. ໂຢເຊບ​ໄດ້​ຄວບ​ຄຸມ​ຄວາມ​ອຶດຢາກ​ຢ່າງ​ໜັກໜ່ວງ​ໃນ​ເວລາ 7 ປີ​ຢ່າງ​ສະຫລາດ.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ແນວໃດກໍ່ຕາມ, ບໍ່ມີເມັດພືດໃນ Canaan ເນື່ອງຈາກຄວາມອຶດຢາກ. ເຂົາ​ເຈົ້າ​ຕ້ອງ​ລົງ​ໄປ​ປະເທດ​ເອຢິບ​ເພື່ອ​ເອົາ​ເຂົ້າ​ມາ​ກິນ. ພີ່​ນ້ອງ​ຂອງ​ໂຢເຊບ​ໄປ​ປະເທດ​ເອຢິບ​ເພື່ອ​ຊື້​ອາຫານ​ນຳ.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ເຖິງ​ແມ່ນ​ວ່າ​ໂຢເຊບ​ຮູ້ຈັກ​ພີ່​ນ້ອງ​ຂອງ​ລາວ ແຕ່​ເຂົາ​ເຈົ້າ​ບໍ່​ຮູ້ຈັກ​ລາວ.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ໂຢເຊບ​ບອກ​ເຂົາ​ເຈົ້າ​ວ່າ​ລາວ​ແມ່ນ​ໃຜ. ພວກ​ເຂົາ​ຕົກ​ໃຈ​ທີ່​ຫລຽວ​ເບິ່ງ​ລາວ​ແລະ​ຮູ້ສຶກ​ຢ້ານ​ລາວ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ໂຢເຊບ​ຈື່​ໄດ້​ວ່າ​ເປັນ​ຫຍັງ​ພະເຈົ້າ​ຈຶ່ງ​ສົ່ງ​ລາວ​ໄປ​ປະເທດ​ເອຢິບ. ລາວ​ໄດ້​ໃຫ້​ອະໄພ​ພີ່​ນ້ອງ​ຂອງ​ລາວ ແລະ​ໄດ້​ພາ​ຄອບຄົວ​ຂອງ​ລາວ​ທັງ​ໝົດ​ໄປ​ປະເທດ​ເອຢິບ​ແລະ​ເບິ່ງ​ແຍງ​ພວກ​ເຂົາ​ຢ່າງ​ປອດໄພ.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ບົດຮຽນມື້ນີ້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ໂຢເຊບ​ໄດ້​ໃຫ້​ອະໄພ​ພີ່​ນ້ອງ​ທີ່​ປະຕິບັດ​ຕໍ່​ລາວ​ຢ່າງ​ບໍ່​ດີ​ແລະ​ຮັກ​ເຂົາ​ເຈົ້າ​ຕາມ​ໃຈ​ປະສົງ​ຂອງ​ພະເຈົ້າ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ພວກເຮົາຕ້ອງໃຫ້ອະໄພຄອບຄົວແລະຫມູ່ເພື່ອນຂອງພວກເຮົາແລະຮັກເຂົາເຈົ້າ.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ແຕ່, ຊາຕານປອມຕົວເປັນງູໄດ້ລໍ້ລວງເອວາ.</a:t>
            </a:r>
          </a:p>
          <a:p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ໃນທີ່ສຸດ ເອວາໄດ້ກິນໝາກໄມ້ນັ້ນ.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3200"/>
              <a:t>ພຣະເຈົ້າແມ່ນ?</a:t>
            </a:r>
            <a:r xmlns:a="http://schemas.openxmlformats.org/drawingml/2006/main">
              <a:rPr lang="l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>
                <a:solidFill>
                  <a:srgbClr val="c00000"/>
                </a:solidFill>
              </a:rPr>
              <a:t>ພຣະເຈົ້າ..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ໃຫ້ອະໄພພວກເຮົາແລະຮັກພວກເຮົາ.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ຄຳຖາມມື້ນີ້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ໂຢເຊບເປັນນາຍົກລັດຖະມົນຕີຂອງປະເທດໃດ?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ປະເທດເອຢິບ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ອິດສະຣາເອນ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ເປີເຊຍ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ບາ​ບີ​ໂລນ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lo" altLang="ko-KR" sz="2800">
                <a:solidFill>
                  <a:srgbClr val="ff0000"/>
                </a:solidFill>
              </a:rPr>
              <a:t>ປະເທດເອຢິບ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ພຣະຄໍາຂອງມື້ນີ້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>
                <a:solidFill>
                  <a:schemeClr val="bg1">
                    <a:lumMod val="50000"/>
                  </a:schemeClr>
                </a:solidFill>
              </a:rPr>
              <a:t>ເຖິງ​ແມ່ນ​ວ່າ​ໂຢເຊບ​ຮູ້ຈັກ​ພີ່​ນ້ອງ​ຂອງ​ລາວ ແຕ່​ເຂົາ​ເຈົ້າ​ບໍ່​ຮູ້ຈັກ​ລາວ.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ປະຖົມມະການ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No.15 ພຣະຄໍາຂອງພຣະເຈົ້າ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4400"/>
              <a:t>ເດັກ​ນ້ອຍ​ຜູ້​ທີ່​ໄດ້​ຮັບ​ການ​ຊ່ວຍ​ໃຫ້​ລອດ​ຈາກ​ນ​້​ໍ​າ​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ພຣະຄໍາຂອງມື້ນີ້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ເມື່ອ​ລູກ​ໃຫຍ່​ຂຶ້ນ ນາງ​ຈຶ່ງ​ພາ​ລາວ​ໄປ​ຫາ​ລູກສາວ​ຂອງ​ຟາໂຣ ແລະ​ລາວ​ກໍ​ເປັນ​ລູກຊາຍ. ນາງ​ຕັ້ງ​ຊື່​ໃຫ້​ລາວ​ວ່າ ໂມເຊ, ໂດຍ​ເວົ້າ​ວ່າ, “ຂ້ອຍ​ດຶງ​ລາວ​ອອກ​ຈາກ​ນ້ຳ.”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ອົບພະຍົບ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ກະສັດ​ຟາໂຣ​ຂອງ​ເອຢິບ​ໄດ້​ສັ່ງ​ໃຫ້​ຖິ້ມ​ເດັກ​ຊາຍ​ທີ່​ເກີດ​ໃໝ່​ທັງໝົດ​ຂອງ​ຊາວ​ອິດສະລາແອນ​ລົງ​ໄປ​ໃນ​ແມ່ນໍ້າ​ໄນ​ເລ ແລະ​ໃຫ້​ພວກເຂົາ​ຖືກ​ຂ້າ.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Jochebed, ແມ່​ຂອງ​ໂມ​ເຊ, ບໍ່​ມີ​ທາງ​ເລືອກ​ນອກ​ຈາກ​ທີ່​ຈະ​ປ່ອຍ​ໃຫ້​ລູກ​ຊາຍ​ຂອງ​ຕົນ​ຖືກ​ນໍາ​ໄປ​ໃນ​ແມ່​ນ້ຳ​ໄນ​ເລ.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ໃນ​ເວ​ລາ​ນັ້ນ, ເຈົ້າ​ຍິງ​ອີ​ຢິບ​ໄດ້​ເກີດ​ຂຶ້ນ​ໄດ້​ເຫັນ​ເດັກ​ນ້ອຍ​ໃນ​ຂະ​ນະ​ທີ່​ນາງ​ກໍາ​ລັງ​ອາບ​ນ​້​ໍ​ໃນ. ນາງມີຢູ່ໃນໃຈທີ່ຈະເຕີບໂຕເດັກຊາຍ.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ເອື້ອຍຂອງລາວໄດ້ເຫັນເຈົ້າຍິງເອົາເດັກນ້ອຍອອກຈາກກະຕ່າ. ນາງໄດ້ແນະນໍາແມ່ທີ່ແທ້ຈິງຂອງລາວ, Jochebed, ໃຫ້ລ້ຽງລູກນ້ອຍສໍາລັບນາງ.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ເມື່ອ​ເດັກ​ໃຫຍ່​ຂຶ້ນ, ລາວ​ໄດ້​ຖືກ​ພາ​ກັບ​ເຈົ້າ​ຍິງ​ໃຫ້​ກາຍ​ເປັນ​ລູກ​ຂອງ​ນາງ. ນາງ​ຕັ້ງ​ຊື່​ໃຫ້​ລາວ​ວ່າ ໂມເຊ, ໂດຍ​ເວົ້າ​ວ່າ, “ຂ້ອຍ​ດຶງ​ລາວ​ອອກ​ຈາກ​ນ້ຳ. ໂມເຊ​ໄດ້​ເຕີບ​ໂຕ​ຢູ່​ໃນ​ປະເທດ​ເອຢິບ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ພະລາດຊະວັງ.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ແລະ​ເອວາ​ໄດ້​ມອບ​ອີກ​ອັນ​ໜຶ່ງ​ໃຫ້​ອາດາມ.</a:t>
            </a:r>
          </a:p>
          <a:p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ອາດາມໄດ້ກິນມັນຄືກັນ.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ບົດຮຽນມື້ນີ້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ພະເຈົ້າ​ໄດ້​ຊ່ວຍ​ໂມເຊ.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ພຣະ​ເຈົ້າ​ໄດ້​ຊ່ວຍ​ເຮົາ​ໃຫ້​ລອດ​ດ້ວຍ​ສະ​ຕິ​ປັນ​ຍາ​ແລະ​ພະ​ລັງ​ທີ່​ເຮັດ​ໃຫ້​ປະ​ລາດ​ຂອງ​ພຣະ​ອົງ (ໃຫ້​ບໍ​ລິ​ການ).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ໃຫ້​ເຮົາ​ເຊື່ອ​ວ່າ​ແຜນການ​ຂອງ​ພຣະ​ເຈົ້າ​ໃຫຍ່​ກວ່າ ແລະ​ດີ​ເລີດ​ກວ່າ​ຂອງ​ເຮົາ​ສະເໝີ.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3200"/>
              <a:t>ພະເຈົ້າແມ່ນໃຜ?</a:t>
            </a:r>
            <a:r xmlns:a="http://schemas.openxmlformats.org/drawingml/2006/main">
              <a:rPr lang="l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>
                <a:solidFill>
                  <a:srgbClr val="c00000"/>
                </a:solidFill>
              </a:rPr>
              <a:t>ພຣະເຈົ້າ..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ພຣະອົງ​ເປັນ​ພຣະເຈົ້າ​ອົງ​ຊົງຣິດ​ອຳນາດ​ຍິ່ງໃຫຍ່​ທີ່​ເຮັດ​ໃຫ້​ພຣະປະສົງ​ຂອງ​ພຣະອົງ​ສຳເລັດ​ເຖິງ​ວ່າ​ຈະ​ມີ​ອຸປະສັກ​ໃດໆ​ກໍຕາມ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ຄຳຖາມມື້ນີ້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ເກີດ​ຫຍັງ​ຂຶ້ນ​ກັບ​ເດັກ​ນ້ອຍ​ທີ່​ຖືກ​ພາ​ໄປ​ໃນ​ນ​້​ໍ​າ​?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ລາວຈົມນ້ຳຕາຍ ແລະ ປາກິນ.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ນົກ​ຊ່ວຍ​ເຫຼືອ​ເດັກ​.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ພະເຈົ້າ​ໄດ້​ຊ່ວຍ​ເດັກນ້ອຍ​ໃຫ້​ພົ້ນ​ຈາກ​ທ້ອງຟ້າ.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ເຈົ້າ​ຍິງ​ແຫ່ງ​ເອຢິບ​ໄດ້​ເຫັນ​ແລະ​ຊ່ວຍ​ລາວ​ໃຫ້​ລອດ.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lo" altLang="ko-KR" sz="2800">
                <a:solidFill>
                  <a:srgbClr val="ff0000"/>
                </a:solidFill>
              </a:rPr>
              <a:t>ເຈົ້າ​ຍິງ​ແຫ່ງ​ເອຢິບ​ໄດ້​ເຫັນ​ແລະ​ຊ່ວຍ​ລາວ​ໃຫ້​ລອດ.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ພຣະຄໍາຂອງມື້ນີ້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ເມື່ອ​ລູກ​ໃຫຍ່​ຂຶ້ນ ນາງ​ຈຶ່ງ​ພາ​ລາວ​ໄປ​ຫາ​ລູກສາວ​ຂອງ​ຟາໂຣ ແລະ​ລາວ​ກໍ​ເປັນ​ລູກຊາຍ. ນາງ​ຕັ້ງ​ຊື່​ໃຫ້​ລາວ​ວ່າ ໂມເຊ, ໂດຍ​ເວົ້າ​ວ່າ, “ຂ້ອຍ​ດຶງ​ລາວ​ອອກ​ຈາກ​ນ້ຳ.”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ອົບພະຍົບ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ພຣະເຈົ້າໄດ້ຂັບໄລ່ພວກເຂົາອອກຈາກສວນເອເດນ ເພາະວ່າພວກເຂົາບໍ່ຟັງພຣະເຈົ້າ.</a:t>
            </a:r>
          </a:p>
          <a:p>
            <a:r xmlns:a="http://schemas.openxmlformats.org/drawingml/2006/main">
              <a:rPr lang="l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ຈາກເວລານັ້ນ, ບາບໄດ້ເຂົ້າມາໃນໂລກ.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2800" b="1"/>
              <a:t>ບົດຮຽນ </a:t>
            </a:r>
            <a:endParaRPr xmlns:a="http://schemas.openxmlformats.org/drawingml/2006/main" lang="en-US" altLang="ko-KR" sz="4000" b="1"/>
            <a:r xmlns:a="http://schemas.openxmlformats.org/drawingml/2006/main">
              <a:rPr lang="lo" altLang="ko-KR" sz="4000"/>
              <a:t>ມື້ນີ້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ບາບເຂົ້າມາໃນໂລກເພາະວ່າອາດາມແລະເອວາບໍ່ເຊື່ອຟັງຄໍາສັ່ງຂອງພຣະເຈົ້າ.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ຂ້ອຍເຊື່ອຟັງຖ້ອຍຄຳຂອງພຣະເຈົ້າບໍ?</a:t>
            </a:r>
          </a:p>
          <a:p>
            <a:pPr xmlns:a="http://schemas.openxmlformats.org/drawingml/2006/main" algn="ctr"/>
            <a:r xmlns:a="http://schemas.openxmlformats.org/drawingml/2006/main">
              <a:rPr lang="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ຖ້າຂ້ອຍເຊື່ອໃນພຣະເຈົ້າ, ຂ້ອຍຕ້ອງເຊື່ອຟັງພຣະຄໍາຂອງພຣະເຈົ້າ.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3200"/>
              <a:t>ພຣະເຈົ້າແມ່ນ?</a:t>
            </a:r>
            <a:r xmlns:a="http://schemas.openxmlformats.org/drawingml/2006/main">
              <a:rPr lang="l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3600">
                <a:solidFill>
                  <a:srgbClr val="C00000"/>
                </a:solidFill>
              </a:rPr>
              <a:t>ພຣະເຈົ້າ..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ບໍ່ມັກການບໍ່ເຊື່ອຟັງ.</a:t>
            </a:r>
          </a:p>
          <a:p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ເປັນພອນໃຫ້ແກ່ຜູ້ຊາຍຜູ້ທີ່ເຊື່ອຟັງພຣະຄໍາຂອງພຣະອົງ.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o" altLang="ko-KR" sz="4000"/>
              <a:t>ມື້ນີ້</a:t>
            </a:r>
            <a:r xmlns:a="http://schemas.openxmlformats.org/drawingml/2006/main">
              <a:rPr lang="lo" altLang="en-US" sz="4000"/>
              <a:t> </a:t>
            </a:r>
            <a:r xmlns:a="http://schemas.openxmlformats.org/drawingml/2006/main">
              <a:rPr lang="lo" altLang="ko-KR" sz="4000"/>
              <a:t>ຄໍາ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ໃນຕອນເລີ່ມຕົ້ນ ພຣະເຈົ້າຊົງສ້າງ</a:t>
            </a:r>
          </a:p>
          <a:p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ສະຫວັນ ແລະແຜ່ນດິນໂລກ.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ປະຖົມມະການ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ຄຳຖາມມື້ນີ້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ພະເຈົ້າ​ບອກ​ວ່າ​ບໍ່​ໃຫ້​ກິນ​ຫຍັງ​ກັບ​ມະນຸດ?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ໝາກ ໄມ້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ຊີ້ນ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ຜັກ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lo" altLang="ko-KR" sz="2800">
                <a:solidFill>
                  <a:schemeClr val="dk1"/>
                </a:solidFill>
              </a:rPr>
              <a:t>ຫມາກ​ຂອງ​ຄວາມ​ຮູ້​ຂອງ​ຄວາມ​ດີ​ແລະ​ຄວາມ​ຊົ່ວ​ຮ້າຍ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lo" altLang="ko-KR" sz="2800">
                <a:solidFill>
                  <a:srgbClr val="FF0000"/>
                </a:solidFill>
              </a:rPr>
              <a:t>ຫມາກ​ຂອງ​ຄວາມ​ຮູ້​ຂອງ​ຄວາມ​ດີ​ແລະ​ຄວາມ​ຊົ່ວ​ຮ້າຍ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ພຣະຄໍາຂອງມື້ນີ້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ພຣະ​ເຈົ້າ​ໄດ້​ສ້າງ​ຜູ້​ຊາຍ​ໃນ​ຮູບ​ພາບ​ຂອງ​ຕົນ​, ໃນ​ຮູບ​ພາບ​ຂອງ​ພຣະ​ເຈົ້າ​ພຣະ​ອົງ​ໄດ້​ສ້າງ​ໃຫ້​ເຂົາ​;</a:t>
            </a:r>
          </a:p>
          <a:p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ຜູ້ຊາຍແລະແມ່ຍິງພຣະອົງໄດ້ສ້າງໃຫ້ເຂົາເຈົ້າ.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ປະຖົມມະການ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No.3 ພຣະຄໍາຂອງພຣະເຈົ້າ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4000"/>
              <a:t>ໂນອາ​ໄດ້​ສ້າງ​ເຮືອ​ໃຫຍ່ (ຫີບ) ຢູ່​ເທິງ​ພູ​ສູງ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4000"/>
              <a:t>ມື້ນີ້</a:t>
            </a:r>
            <a:r xmlns:a="http://schemas.openxmlformats.org/drawingml/2006/main">
              <a:rPr lang="lo" altLang="en-US" sz="4000"/>
              <a:t> </a:t>
            </a:r>
            <a:r xmlns:a="http://schemas.openxmlformats.org/drawingml/2006/main">
              <a:rPr lang="lo" altLang="ko-KR" sz="4000"/>
              <a:t>ຄໍາ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ພຣະເຈົ້າຢາເວ​ໄດ້​ກ່າວ​ແກ່​ໂນອາ​ວ່າ, “ເຈົ້າ​ແລະ​ຄອບຄົວ​ທັງໝົດ​ຂອງ​ເຈົ້າ ຈົ່ງ​ເຂົ້າ​ໄປ​ໃນ​ນາວາ ເພາະ​ເຮົາ​ເຫັນ​ເຈົ້າ​ເປັນ​ຄົນ​ຊອບທຳ​ໃນ​ສະໄໝ​ນີ້.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(ຕົ້ນເດີມ 7:1)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ພະເຈົ້າ​ເຫັນ​ວ່າ​ຄົນ​ທັງ​ປວງ​ຢູ່​ເທິງ​ແຜ່ນດິນ​ໂລກ​ເຮັດ​ໃຫ້​ທາງ​ຂອງ​ເຂົາ​ເສື່ອມ​ເສຍ. ພະເຈົ້າ​ບອກ​ໂນເອ​ວ່າ, “ເຮົາ​ຈະ​ທຳລາຍ​ທັງ​ຄົນ​ແລະ​ແຜ່ນດິນ​ໂລກ. ເຮັດເຮືອໃຫຍ່ຢູ່ເທິງພູ!”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ໂນເອເລີ່ມສ້າງເຮືອຢູ່ເທິງພູຕາມທີ່ພະເຈົ້າສັ່ງ. ປະຊາຊົນຄິດວ່າລາວເປັນບ້າ.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ໂນເອ​ໃຫ້​ສັດ​ທຸກ​ຊະນິດ​ເຂົ້າ​ມາ​ໃນ​ເຮືອ​ກັບ​ສະມາຊິກ​ຄອບຄົວ 8 ຄົນ​ຂອງ​ໂນເອ​ຕາມ​ທີ່​ພະເຈົ້າ​ສັ່ງ.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ຝົນ​ຕົກ​ມາ​ເທິງ​ແຜ່ນດິນ​ໂລກ​ເປັນ​ເວລາ 40 ວັນ​ຕາມ​ທີ່​ພະເຈົ້າ​ກ່າວ.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ໃນທີ່ສຸດ, ແຜ່ນດິນໂລກໄດ້ຖືກປົກຄຸມດ້ວຍນ້ໍາ. ທຸກສິ່ງທີ່ມີຊີວິດທີ່ເຄື່ອນຍ້າຍເທິງແຜ່ນດິນໂລກຕາຍ. ເຫຼືອແຕ່ໂນເອເທົ່ານັ້ນ, ແລະຜູ້ທີ່ຢູ່ກັບລາວຢູ່ໃນນາວາ.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3200">
                <a:solidFill>
                  <a:srgbClr val="FF0000"/>
                </a:solidFill>
              </a:rPr>
              <a:t>ບົດຮຽນມື້ນີ້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ຜູ້​ຄົນ​ບໍ່​ໄດ້​ຟັງ​ໂນເອ​ທີ່​ໃຫ້​ໂອກາດ​ເຂົາ​ເຈົ້າ​ໄດ້​ຮັບ​ຄວາມ​ລອດ​ຈາກ​ນໍ້າ​ຖ້ວມ​ໃຫຍ່.</a:t>
            </a:r>
          </a:p>
          <a:p>
            <a:pPr xmlns:a="http://schemas.openxmlformats.org/drawingml/2006/main" algn="ctr"/>
            <a:r xmlns:a="http://schemas.openxmlformats.org/drawingml/2006/main">
              <a:rPr lang="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ເຂົາເຈົ້າພຽງແຕ່ເວົ້າວ່າໂນເອເປັນບ້າ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ເມື່ອ​ເຈົ້າ​ມອບ​ພຣະ​ກິດ​ຕິ​ຄຸນ​ໃຫ້​ໝູ່​ເພື່ອນ, ເຂົາ​ເຈົ້າ​ອາດ​ຈະ​ບໍ່​ຟັງ​ເຈົ້າ​ດີ.</a:t>
            </a:r>
          </a:p>
          <a:p>
            <a:pPr xmlns:a="http://schemas.openxmlformats.org/drawingml/2006/main" algn="ctr"/>
            <a:r xmlns:a="http://schemas.openxmlformats.org/drawingml/2006/main">
              <a:rPr lang="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ແຕ່, ໃນທີ່ສຸດ, ພວກເຂົາຈະຮູ້ວ່າພຣະຄໍາຂອງພຣະເຈົ້າເປັນຄວາມຈິງ.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ໃນຕອນເລີ່ມຕົ້ນ, ຄວາມມືດແມ່ນຢູ່ທົ່ວພື້ນຜິວ.</a:t>
            </a:r>
          </a:p>
          <a:p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ບໍ່ມີຜູ້ຊາຍ, ບໍ່ມີແສງສະຫວ່າງ. ບໍ່ມີຫຍັງເລີຍ.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3200"/>
              <a:t>ພຣະເຈົ້າ?</a:t>
            </a:r>
            <a:r xmlns:a="http://schemas.openxmlformats.org/drawingml/2006/main">
              <a:rPr lang="l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3600">
                <a:solidFill>
                  <a:srgbClr val="C00000"/>
                </a:solidFill>
              </a:rPr>
              <a:t>ພຣະເຈົ້າ..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ພຣະເຈົ້າກຽດຊັງບາບແລະຕັດສິນບາບ.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4000"/>
              <a:t>ຄຳຖາມມື້ນີ້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ພະເຈົ້າ​ບອກ​ໂນເອ​ໃຫ້​ເຮັດ​ຫຍັງ?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lo" altLang="ko-KR" sz="2800">
                <a:solidFill>
                  <a:schemeClr val="dk1"/>
                </a:solidFill>
              </a:rPr>
              <a:t>ກຳ​ປັ່ນ​ລຳ​ໜຶ່ງ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ລົດ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ເຮືອນ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ລົດຖີບ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lo" altLang="ko-KR" sz="2800">
                <a:solidFill>
                  <a:srgbClr val="FF0000"/>
                </a:solidFill>
              </a:rPr>
              <a:t>ກຳ​ປັ່ນ​ລຳ​ໜຶ່ງ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4000"/>
              <a:t>ພຣະຄໍາຂອງມື້ນີ້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ພຣະເຈົ້າຢາເວ​ໄດ້​ກ່າວ​ແກ່​ໂນອາ​ວ່າ, “ເຈົ້າ​ແລະ​ຄອບຄົວ​ທັງໝົດ​ຂອງ​ເຈົ້າ ຈົ່ງ​ເຂົ້າ​ໄປ​ໃນ​ນາວາ ເພາະ​ເຮົາ​ເຫັນ​ເຈົ້າ​ເປັນ​ຄົນ​ຊອບທຳ​ໃນ​ສະໄໝ​ນີ້.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ຕົ້ນເດີມ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No.4 ພຣະຄໍາຂອງພຣະເຈົ້າ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4000"/>
              <a:t>Rainbow ແມ່ນ ພັນ ທະ ສັນ ຍາ ຂອງ ພຣະ ເຈົ້າ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3600">
                <a:solidFill>
                  <a:srgbClr val="FF0000"/>
                </a:solidFill>
              </a:rPr>
              <a:t>ມື້ນີ້</a:t>
            </a:r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lo" altLang="ko-KR" sz="3600">
                <a:solidFill>
                  <a:srgbClr val="FF0000"/>
                </a:solidFill>
              </a:rPr>
              <a:t>ຄໍາ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ເມື່ອໃດທີ່ຮຸ້ງປາກົດຢູ່ໃນເມກ, ຂ້ອຍຈະເຫັນມັນແລະຈື່ຈໍາພັນທະສັນຍາອັນເປັນນິດລະຫວ່າງພຣະເຈົ້າແລະສັດທີ່ມີຊີວິດທັງຫມົດໃນແຜ່ນດິນໂລກ."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ປະຖົມມະການ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ທຸກໆສິ່ງທີ່ມີຊີວິດຖືກເຊັດອອກ, ມີພຽງແຕ່ໂນເອແລະຜູ້ທີ່ຢູ່ໃນນາວາເທົ່ານັ້ນທີ່ຖືກປະໄວ້.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ຝົນ​ຕົກ​ມາ​ເທິງ​ແຜ່ນດິນ​ໂລກ​ເປັນ​ເວລາ 40 ວັນ.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ຫຼັງ​ຈາກ​ຝົນ​ເຊົາ​ຕົກ ໂນເອ​ກໍ​ສົ່ງ​ນົກເຂົາ​ອອກ​ໄປ.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ນົກເຂົາໄດ້ກັບຄືນຫາລາວດ້ວຍໃບໝາກກອກສົດຢູ່ໃນປາຍປາກຂອງມັນ. ໂນເອ​ຮູ້​ວ່າ, “ນ້ຳ​ໄດ້​ເຊົາ​ຈາກ​ແຜ່ນດິນ​ໂລກ!”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ໂນອາ​ໄດ້​ອອກ​ມາ​ພ້ອມ​ກັບ​ຄອບຄົວ​ຂອງ​ລາວ ແລະ​ນະມັດສະການ​ພະເຈົ້າ. "ຂໍຂອບໃຈພະເຈົ້າສໍາລັບການໃຫ້ໂລກໃຫມ່ແກ່ພວກເຮົາ."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ພຣະ​ເຈົ້າ​ໄດ້​ສະ​ແດງ​ໃຫ້​ເຂົາ​ເຫັນ rainbow ເປັນ​ເຄື່ອງ​ຫມາຍ​ຂອງ​ພັນ​ທະ​ສັນ​ຍາ​ແລະ​ພອນ. “ຢູ່​ໃນ​ໂລກ​ໃໝ່​ຢ່າງ​ມີ​ຄວາມ​ສຸກ!”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ພຣະເຈົ້າຊົງກ່າວວ່າ, "ຂໍໃຫ້ມີແສງສະຫວ່າງ,"</a:t>
            </a:r>
          </a:p>
          <a:p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ແລະມີແສງສະຫວ່າງ.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3200">
                <a:solidFill>
                  <a:srgbClr val="FF0000"/>
                </a:solidFill>
              </a:rPr>
              <a:t>ບົດຮຽນມື້ນີ້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ພະເຈົ້າ​ໄດ້​ຊ່ວຍ​ໂນເອ​ແລະ​ຄອບຄົວ​ຂອງ​ລາວ​ໃຫ້​ລອດ.</a:t>
            </a:r>
          </a:p>
          <a:p>
            <a:pPr xmlns:a="http://schemas.openxmlformats.org/drawingml/2006/main" algn="ctr"/>
            <a:r xmlns:a="http://schemas.openxmlformats.org/drawingml/2006/main">
              <a:rPr lang="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ພຣະເຈົ້າຊົງສັນຍາວ່າພຣະອົງຈະອວຍພອນພວກເຂົາ ແລະສ້າງໂລກໃໝ່ໂດຍຜ່ານພວກເຂົາ.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ພຣະ​ເຈົ້າ​ຍັງ​ໄດ້​ຊ່ວຍ​ໃຫ້​ລອດ​ພວກ​ເຮົາ​ໂດຍ​ຜ່ານ​ການ​ພຣະ​ເຢ​ຊູ.</a:t>
            </a:r>
          </a:p>
          <a:p>
            <a:pPr xmlns:a="http://schemas.openxmlformats.org/drawingml/2006/main" algn="ctr"/>
            <a:r xmlns:a="http://schemas.openxmlformats.org/drawingml/2006/main">
              <a:rPr lang="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ພວກເຮົາຕ້ອງເຊື່ອວ່າພຣະເຈົ້າຈະເຮັດໃຫ້ໂລກໃຫມ່ຂອງພຣະອົງໂດຍຜ່ານພວກເຮົາ.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3200"/>
              <a:t>ພະ​ເຢໂຫວາ?</a:t>
            </a:r>
            <a:r xmlns:a="http://schemas.openxmlformats.org/drawingml/2006/main">
              <a:rPr lang="l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3600">
                <a:solidFill>
                  <a:srgbClr val="C00000"/>
                </a:solidFill>
              </a:rPr>
              <a:t>ພະ​ເຢໂຫວາ..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ພະ​ເຢໂຫວາ​ເປັນ​ພໍ່​ຂອງ​ພວກ​ເຮົາ ຜູ້​ຊ່ອຍ​ໃຫ້​ລອດ ແລະ​ໃຫ້​ພອນ​ແກ່​ລູກໆ​ທີ່​ຮັກ​ຂອງ​ພະອົງ​ຢ່າງ​ອຸດົມສົມບູນ ເມື່ອ​ເຮົາ​ເຊື່ອ​ໃນ​ພະອົງ.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4000"/>
              <a:t>ຄຳຖາມມື້ນີ້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ໂນເອ​ສົ່ງ​ຫຍັງ​ອອກ​ໄປ​ເບິ່ງ​ໂລກ​ແຫ້ງ?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ນົກອິນຊີ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Sparrow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lo" altLang="ko-KR" sz="2800">
                <a:solidFill>
                  <a:schemeClr val="dk1"/>
                </a:solidFill>
              </a:rPr>
              <a:t>Dove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ເປັດ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lo" altLang="ko-KR" sz="2800">
                <a:solidFill>
                  <a:srgbClr val="FF0000"/>
                </a:solidFill>
              </a:rPr>
              <a:t>Dove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3600"/>
              <a:t>ພຣະຄໍາຂອງມື້ນີ້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ເມື່ອໃດທີ່ຮຸ້ງປາກົດຢູ່ໃນເມກ, ຂ້ອຍຈະເຫັນມັນແລະຈື່ຈໍາພັນທະສັນຍາອັນເປັນນິດລະຫວ່າງພຣະເຈົ້າແລະສັດທີ່ມີຊີວິດທັງຫມົດໃນແຜ່ນດິນໂລກ."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ປະຖົມມະການ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ອັນດັບ 5</a:t>
            </a:r>
            <a:r xmlns:a="http://schemas.openxmlformats.org/drawingml/2006/main">
              <a:rPr lang="l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ໄດ້</a:t>
            </a:r>
            <a:r xmlns:a="http://schemas.openxmlformats.org/drawingml/2006/main">
              <a:rPr lang="l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ຄໍາ</a:t>
            </a:r>
            <a:r xmlns:a="http://schemas.openxmlformats.org/drawingml/2006/main">
              <a:rPr lang="l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ຂອງ</a:t>
            </a:r>
            <a:r xmlns:a="http://schemas.openxmlformats.org/drawingml/2006/main">
              <a:rPr lang="l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ພຣະເຈົ້າ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3600"/>
              <a:t>ປະຊາຊົນຜູ້ທີ່ສ້າງ</a:t>
            </a:r>
          </a:p>
          <a:p>
            <a:pPr xmlns:a="http://schemas.openxmlformats.org/drawingml/2006/main" algn="ctr"/>
            <a:r xmlns:a="http://schemas.openxmlformats.org/drawingml/2006/main">
              <a:rPr lang="lo" altLang="ko-KR" sz="3600"/>
              <a:t>Tower of Babel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ພຣະຄໍາຂອງມື້ນີ້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ດ້ວຍ​ເຫດ​ນີ້​ຈຶ່ງ​ໄດ້​ຖືກ​ເອີ້ນ​ວ່າ​ບາເບນ ເພາະ​ທີ່​ນັ້ນ​ພະ​ເຢໂຫວາ​ສັບສົນ</a:t>
            </a:r>
          </a:p>
          <a:p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ພາ​ສາ​ຂອງ​ໂລກ​ທັງ​ຫມົດ​. ຈາກ​ທີ່​ນັ້ນ ພຣະເຈົ້າຢາເວ​ໄດ້​ກະຈັດກະຈາຍ​ພວກເຂົາ</a:t>
            </a:r>
          </a:p>
          <a:p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ທົ່ວ​ແຜ່ນດິນ​ໂລກ.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ປະຖົມມະການ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ຜູ້​ຄົນ​ຢາກ​ເປັນ​ຜູ້​ໃຫຍ່​ກວ່າ​ແລະ​ມີ​ຊື່​ສຽງ​ຫຼາຍ​ກວ່າ​ພະເຈົ້າ. ດັ່ງນັ້ນ, ພວກເຂົາຈຶ່ງເລີ່ມກໍ່ສ້າງຫໍຄອຍສູງ.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ດັ່ງນັ້ນ, ພວກເຂົາເຈົ້າໄດ້ກໍ່ສ້າງ tower ທັງຫມົດ.</a:t>
            </a:r>
          </a:p>
          <a:p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“ໃຫ້ເຮົາສະແດງຕົວເຮົາເອງຕໍ່ໂລກ. ພວກເຮົາຍິ່ງໃຫຍ່ຫຼາຍ!”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ແນວ​ໃດ​ກໍ​ຕາມ ເມື່ອ​ພະເຈົ້າ​ເຫັນ​ຄວາມ​ຈອງຫອງ​ຂອງ​ເຂົາ​ເຈົ້າ ພະອົງ​ສັບສົນ​ພາສາ​ຂອງ​ເຂົາ​ເຈົ້າ​ຈຶ່ງ​ບໍ່​ເຂົ້າ​ໃຈ​ກັນ.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ຍ້ອນ​ວ່າ​ເຂົາ​ເຈົ້າ​ບໍ່​ສາ​ມາດ​ເຂົ້າ​ໃຈ​ກັນ, ພວກ​ເຂົາ​ເຈົ້າ​ບໍ່​ສາ​ມາດ​ເຮັດ​ວຽກ​ຮ່ວມ​ກັນ. ໃນທີ່ສຸດ, ພວກເຂົາກະແຈກກະຈາຍໄປທົ່ວແຜ່ນດິນໂລກ. ຈົນ​ກ​່​ວາ​ໃນ​ປັດ​ຈຸ​ບັນ​ພາ​ສາ​ຂອງ​ໂລກ​ແມ່ນ​ແຕກ​ຕ່າງ​ກັນ​ຈາກ​ກັນ​.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ໃນມື້ທໍາອິດ, ພຣະເຈົ້າໄດ້ແຍກແສງສະຫວ່າງອອກຈາກຄວາມມືດ. ພຣະອົງຊົງສ້າງໂລກທັງໝົດເປັນເວລາຫົກວັນ.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lo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lo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lo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lo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lo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lo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4000"/>
              <a:t>ບົດຮຽນມື້ນີ້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ຜູ້​ຄົນ​ຢາກ​ເປັນ​ຜູ້​ໃຫຍ່​ກວ່າ​ແລະ​ສູງ​ກວ່າ​ພະເຈົ້າ.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ຈິດໃຈນີ້ເອີ້ນວ່າ "ຄວາມຈອງຫອງ".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ພະເຈົ້າກຽດຊັງ ‘ຄວາມຈອງຫອງ’.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ກົງກັນຂ້າມຂອງຄວາມຈອງຫອງແມ່ນ 'ຄວາມຖ່ອມຕົວ'.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ພວກເຮົາຄວນຈະ 'ຖ່ອມຕົວ' ຕໍ່ຫນ້າພຣະເຈົ້າເພື່ອເຮັດໃຫ້ພຣະອົງພໍໃຈ.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3200"/>
              <a:t>ພະ​ເຢໂຫວາ?</a:t>
            </a:r>
            <a:r xmlns:a="http://schemas.openxmlformats.org/drawingml/2006/main">
              <a:rPr lang="l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3600">
                <a:solidFill>
                  <a:srgbClr val="C00000"/>
                </a:solidFill>
              </a:rPr>
              <a:t>ພະ​ເຢໂຫວາ..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ພຣະເຈົ້າຢາເວ ພຣະເຈົ້າ ຍິ່ງໃຫຍ່ ແລະ ສະຫລາດ ກວ່າ ພວກເຮົາ.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ເຮົາ​ບໍ່​ສາມາດ​ສະຫລາດ​ກວ່າ​ພະເຈົ້າ​ໄດ້​ເຖິງ​ແມ່ນ​ວ່າ​ເຮົາ​ລວມ​ສະຕິ​ປັນຍາ​ທັງ​ໝົດ​ເຂົ້າ​ກັນ.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ຄຳຖາມມື້ນີ້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ເປັນ​ຫຍັງ​ເຂົາ​ເຈົ້າ​ບໍ່​ສາ​ມາດ​ສໍາ​ເລັດ​ຫໍ​ຄອຍ?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ພະເຈົ້າ​ເຮັດ​ໃຫ້​ເກີດ​ນໍ້າ​ຖ້ວມ​ເມື່ອ​ເຂົາ​ເຈົ້າ​ສ້າງ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ພຣະ​ເຈົ້າ​ໄດ້​ເຮັດ​ໃຫ້​ໄຟ​ແຕກ​ອອກ​ໃນ​ເວ​ລາ​ທີ່​ເຂົາ​ເຈົ້າ​ເຮັດ​ມັນ​.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ພະເຈົ້າ​ໄດ້​ເຮັດ​ໃຫ້​ແຜ່ນດິນ​ໄຫວ​ເມື່ອ​ເຂົາ​ເຈົ້າ​ສ້າງ.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lo" altLang="ko-KR" sz="2800">
                <a:solidFill>
                  <a:schemeClr val="dk1"/>
                </a:solidFill>
              </a:rPr>
              <a:t>ພຣະເຈົ້າເຮັດໃຫ້ພວກເຂົາບໍ່ເຂົ້າໃຈກັນເມື່ອພວກເຂົາສ້າງມັນ.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lo" altLang="ko-KR" sz="2800">
                <a:solidFill>
                  <a:srgbClr val="FF0000"/>
                </a:solidFill>
              </a:rPr>
              <a:t>ພຣະເຈົ້າເຮັດໃຫ້ພວກເຂົາບໍ່ເຂົ້າໃຈກັນເມື່ອພວກເຂົາສ້າງມັນ.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ມື້ນີ້</a:t>
            </a:r>
            <a:r xmlns:a="http://schemas.openxmlformats.org/drawingml/2006/main">
              <a:rPr lang="lo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ຄໍາ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ດ້ວຍ​ເຫດ​ນີ້​ຈຶ່ງ​ໄດ້​ຖືກ​ເອີ້ນ​ວ່າ​ບາເບນ ເພາະ​ທີ່​ນັ້ນ​ພະ​ເຢໂຫວາ​ສັບສົນ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ພາ​ສາ​ຂອງ​ໂລກ​ທັງ​ຫມົດ​. ຈາກ​ທີ່​ນັ້ນ ພຣະເຈົ້າຢາເວ​ໄດ້​ກະຈັດກະຈາຍ​ພວກເຂົາ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ທົ່ວ​ແຜ່ນດິນ​ໂລກ.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ປະຖົມມະການ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No.6 ພຣະຄໍາຂອງພຣະເຈົ້າ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4400"/>
              <a:t>ພະເຈົ້າ​ເອີ້ນ​ອັບຣາຮາມ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ພຣະຄໍາຂອງມື້ນີ້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ພຣະເຈົ້າຢາເວ​ໄດ້​ກ່າວ​ແກ່​ອັບຣາມ​ວ່າ, “ຈົ່ງ​ໜີ​ຈາກ​ປະເທດ​ຂອງ​ເຈົ້າ, ປະຊາຊົນ​ຂອງ​ເຈົ້າ ແລະ​ປະຊາຊົນ​ຂອງເຈົ້າ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ຄອບ​ຄົວ​ຂອງ​ພໍ່​ແລະ​ໄປ​ທີ່​ດິນ​ທີ່​ຂ້າ​ພະ​ເຈົ້າ​ຈະ​ສະ​ແດງ​ໃຫ້​ທ່ານ.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ຕົ້ນເດີມ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Ur of the Chaldeans ເປັນ ເມືອງ ນະ ມັດ ສະ ການ idol.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ອັບຣາຮາມເກີດແລະອາໄສຢູ່ທີ່ນັ້ນ.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ມື້ຫນຶ່ງ, ພຣະຜູ້ເປັນເຈົ້າພຣະເຈົ້າໄດ້ກ່າວກັບລາວ, "ອອກຈາກປະເທດຂອງເຈົ້າ, ແລະຂ້ອຍຈະອວຍພອນເຈົ້າ."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ເຖິງ​ແມ່ນ​ວ່າ​ອັບຣາຮາມ​ບໍ່​ຮູ້​ວ່າ​ຈະ​ໄປ​ໃສ, ແຕ່​ລາວ​ໄດ້​ເຊື່ອ​ຟັງ​ພຣະ​ຄຳ​ຂອງ​ພຣະ​ເຈົ້າ ແລະ​ຈາກ​ໄປ​ຕາມ​ທີ່​ພຣະ​ຜູ້​ເປັນ​ເຈົ້າ​ໄດ້​ບອກ.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ລາວ​ໄດ້​ປະສົບ​ກັບ​ຄວາມ​ຫຍຸ້ງຍາກ​ຫຼາຍ​ຢ່າງ​ໃນ​ຂະນະ​ທີ່​ລາວ​ເດີນ​ທາງ ແຕ່​ພະເຈົ້າ​ປົກ​ປ້ອງ​ລາວ​ໃຫ້​ປອດໄພ.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o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ສັດ​ແລະ​ພືດ​ຊະ​ນິດ​ທັງ​ຫມົດ​, ນົກ​ແລະ​ປາ​ແມ່ນ​ເຕັມ​ໄປ​ໃນ​ແຜ່ນ​ດິນ​ໂລກ​, ໃນ​ທະ​ເລ​ແລະ​ໃນ​ທ້ອງ​ຟ້າ​. ພະເຈົ້າ​ເບິ່ງ​ທຸກ​ສິ່ງ​ທີ່​ພະອົງ​ສ້າງ ແລະ​ເວົ້າ​ວ່າ, “ດີ​ຫຼາຍ!”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ໃນ​ທີ່​ສຸດ ອັບລາຫາມ​ກໍ​ມາ​ເຖິງ​ແຜ່ນດິນ​ການາອານ. ລາວອາໄສຢູ່ທີ່ນັ້ນ. "ຂໍຂອບໃຈ, ພຣະເຈົ້າ."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ມື້ນີ້</a:t>
            </a:r>
            <a:r xmlns:a="http://schemas.openxmlformats.org/drawingml/2006/main">
              <a:rPr lang="lo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ບົດຮຽນ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ອັບລາຫາມ​ໄດ້​ອອກ​ຈາກ​ບ້ານ​ເກີດ​ຂອງ​ລາວ​ໄປ​ກັບ​ການ​ເຊື່ອ​ຟັງ​ພະ​ຄຳ​ຂອງ​ພະເຈົ້າ.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ເຊັ່ນນີ້, ພວກເຮົາ</a:t>
            </a:r>
            <a:r xmlns:a="http://schemas.openxmlformats.org/drawingml/2006/main">
              <a:rPr lang="l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ຄວນເຊື່ອໃນພຣະເຈົ້າແລະເຊື່ອຟັງພຣະຄໍາຂອງພຣະອົງ.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ເຮົາ​ຄວນ​ມີ​ຄວາມ​ປາຖະໜາ​ທີ່​ຈະ​ເຊື່ອ​ຟັງ​ພະ​ຄຳ​ຂອງ​ພະເຈົ້າ​ໃນ​ທຸກ​ເວລາ.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3200"/>
              <a:t>ພະ​ເຢໂຫວາ​ເປັນ?</a:t>
            </a:r>
            <a:r xmlns:a="http://schemas.openxmlformats.org/drawingml/2006/main">
              <a:rPr lang="l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>
                <a:solidFill>
                  <a:srgbClr val="c00000"/>
                </a:solidFill>
              </a:rPr>
              <a:t>ພະ​ເຢໂຫວາ</a:t>
            </a:r>
            <a:r xmlns:a="http://schemas.openxmlformats.org/drawingml/2006/main">
              <a:rPr lang="lo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lo" altLang="ko-KR" sz="3600">
                <a:solidFill>
                  <a:srgbClr val="c00000"/>
                </a:solidFill>
              </a:rPr>
              <a:t>ພະເຈົ້າ….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ພຣະອົງເປັນພຣະບິດາຂອງພວກເຮົາຜູ້ທີ່ຮັກສາຄໍາສັນຍາຂອງພຣະອົງໃນທຸກຄ່າໃຊ້ຈ່າຍ.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ຄຳຖາມມື້ນີ້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ອັບຣາຮາມເກີດຢູ່ໃສ?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ການາອານ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ຮາຣານ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ອິດສະຣາເອນ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lo" altLang="ko-KR" sz="2800">
                <a:solidFill>
                  <a:schemeClr val="dk1"/>
                </a:solidFill>
              </a:rPr>
              <a:t>Ur of the Chaldeans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lo" altLang="ko-KR" sz="2800">
                <a:solidFill>
                  <a:srgbClr val="ff0000"/>
                </a:solidFill>
              </a:rPr>
              <a:t>Ur of the Chaldeans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ມື້ນີ້</a:t>
            </a:r>
            <a:r xmlns:a="http://schemas.openxmlformats.org/drawingml/2006/main">
              <a:rPr lang="lo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ຄໍາ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ພຣະເຈົ້າຢາເວ ພຣະເຈົ້າ​ໄດ້​ກ່າວ​ແກ່​ອັບຣາມ​ວ່າ, “ຈົ່ງ​ໜີໄປ​ຈາກ​ປະເທດ​ຂອງເຈົ້າ, ປະຊາຊົນ​ຂອງເຈົ້າ ແລະ​ຄອບຄົວ​ຂອງ​ພໍ່​ຂອງເຈົ້າ ແລະ​ໄປ​ທີ່​ດິນແດນ​ທີ່​ເຮົາ​ຈະ​ສະແດງ​ໃຫ້​ເຈົ້າ​ເຫັນ.”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ຕົ້ນເດີມ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ສະບັບເລກທີ 7 ພຣະຄໍາຂອງພຣະເຈົ້າ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4400"/>
              <a:t>ອີຊາກ, ລູກ​ຊາຍ​ທີ່​ໄດ້​ສັນຍາ​ໄວ້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ມື້ນີ້</a:t>
            </a:r>
            <a:r xmlns:a="http://schemas.openxmlformats.org/drawingml/2006/main">
              <a:rPr lang="lo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ຄໍາ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ອັບຣາຮາມ​ມີ​ອາຍຸ​ໄດ້​ຮ້ອຍ​ປີ ເມື່ອ​ອີຊາກ​ລູກຊາຍ​ຂອງ​ລາວ​ເກີດ​ກັບ​ລາວ.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ປະຖົມມະການ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ພະເຈົ້າ​ສັນຍາ​ກັບ​ອັບລາຫາມ​ວ່າ​ພະເຈົ້າ​ຈະ​ໃຫ້​ລູກ​ຫຼາຍ​ເທົ່າ​ກັບ​ດາວ​ໃນ​ທ້ອງຟ້າ​ຕອນ​ກາງຄືນ.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ແຕ່, ລາວບໍ່ມີລູກຈົນກ່ວາລາວມີອາຍຸ 100 ປີ.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ມື້ໜຶ່ງ ພະເຈົ້າພາອັບຣາຮາມອອກໄປຂ້າງນອກໃນຕອນກາງຄືນ.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“ເບິ່ງ​ໄປ​ໃນ​ສະ​ຫວັນ. ເຈົ້າສາມາດນັບດາວໄດ້ບໍ?”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ພະເຈົ້າ​ສັນຍາ​ວ່າ​ພະອົງ​ຈະ​ໃຫ້​ແຜ່ນດິນ​ທີ່​ສວຍ​ງາມ​ນັ້ນ​ຄື​ກັນ.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o" altLang="ko-KR" sz="4000"/>
              <a:t>ບົດຮຽນ </a:t>
            </a:r>
            <a:endParaRPr xmlns:a="http://schemas.openxmlformats.org/drawingml/2006/main" lang="ko-KR" altLang="en-US" sz="4000"/>
            <a:r xmlns:a="http://schemas.openxmlformats.org/drawingml/2006/main">
              <a:rPr lang="lo" altLang="ko-KR" sz="3600"/>
              <a:t>ມື້ນີ້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ໃຜເປັນຜູ້ສ້າງໂລກ?</a:t>
            </a:r>
          </a:p>
          <a:p>
            <a:pPr xmlns:a="http://schemas.openxmlformats.org/drawingml/2006/main" algn="ctr"/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ພຣະເຈົ້າໄດ້ສ້າງໂລກ.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ໃຜ​ເຮັດ​ໃຫ້​ໂລກ​ເປັນ​ລະບຽບ?</a:t>
            </a:r>
          </a:p>
          <a:p>
            <a:pPr xmlns:a="http://schemas.openxmlformats.org/drawingml/2006/main" algn="ctr"/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ພຣະເຈົ້າຮັກສາໂລກໃນຄໍາສັ່ງ.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ໂລກບໍ່ໄດ້ຖືກສ້າງຂຶ້ນດ້ວຍຕົວມັນເອງ.</a:t>
            </a:r>
          </a:p>
          <a:p>
            <a:pPr xmlns:a="http://schemas.openxmlformats.org/drawingml/2006/main" algn="ctr"/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ໂລກບໍ່ສາມາດເຄື່ອນຍ້າຍດ້ວຍຕົວມັນເອງ.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ເຮົາ​ຄວນ​ຈື່​ຈຳ​ວ່າ​ພຣະ​ເຈົ້າ​ໄດ້​ສ້າງ​ໂລກ​ທັງ​ໝົດ ແລະ​ຍັງ​ຄວບ​ຄຸມ​ມັນ​ທັງ​ໝົດ.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“ລູກໆຂອງເຈົ້າຈະຫຼາຍເທົ່າດວງດາວໃນທ້ອງຟ້າ, ແລະດິນຊາຍໃນຝັ່ງທະເລ.” ອັບຣາຮາມໄດ້ເຊື່ອຄໍາສັນຍາຂອງພຣະຜູ້ເປັນເຈົ້າ.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ພຣະເຈົ້າຮັກສາຄໍາສັນຍາຂອງພຣະອົງ. ຊາຣາ​ເກີດ​ລູກ​ຊາຍ​ໃຫ້​ອັບຣາຮາມ. ອັບຣາຮາມ​ໃຫ້​ຊື່​ວ່າ </a:t>
            </a:r>
            <a:r xmlns:a="http://schemas.openxmlformats.org/drawingml/2006/main">
              <a:rPr lang="lo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ອີຊາກ </a:t>
            </a:r>
            <a:r xmlns:a="http://schemas.openxmlformats.org/drawingml/2006/main">
              <a:rPr lang="l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ຊຶ່ງ​ໝາຍ​ເຖິງ </a:t>
            </a:r>
            <a:r xmlns:a="http://schemas.openxmlformats.org/drawingml/2006/main">
              <a:rPr lang="lo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​ຄວາມ​ຍິນດີ </a:t>
            </a:r>
            <a:r xmlns:a="http://schemas.openxmlformats.org/drawingml/2006/main">
              <a:rPr lang="l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ມື້ນີ້</a:t>
            </a:r>
            <a:r xmlns:a="http://schemas.openxmlformats.org/drawingml/2006/main">
              <a:rPr lang="lo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ບົດຮຽນ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ອັບລາຫາມ​ເຊື່ອ​ໃນ​ຄຳ​ສັນຍາ​ຂອງ​ພະເຈົ້າ​ແທ້ໆ ເຖິງ​ວ່າ​ລາວ​ເບິ່ງ​ຄື​ວ່າ​ເປັນ​ໄປ​ບໍ່​ໄດ້.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ພະເຈົ້າມີຄວາມສຸກຫຼາຍເມື່ອພະອົງເຫັນຄວາມເຊື່ອຂອງອັບລາຫາມ. ພະເຈົ້າ​ໃຫ້​ອີຊາກ​ເປັນ​ລູກ​ຊາຍ​ຕາມ​ຄຳ​ສັນຍາ.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ພຣະ​ເຈົ້າ​ປະ​ຕິ​ບັດ​ຕາມ​ສັນ​ຍາ​ຂອງ​ພຣະ​ອົງ​ແນ່​ນອນ, ເຖິງ​ແມ່ນ​ວ່າ​ມັນ​ເບິ່ງ​ເປັນ​ໄປ​ບໍ່​ໄດ້​ສໍາ​ລັບ​ພວກ​ເຮົາ.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3200"/>
              <a:t>ພຣະ​ເຈົ້າ​ແມ່ນ…</a:t>
            </a:r>
            <a:r xmlns:a="http://schemas.openxmlformats.org/drawingml/2006/main">
              <a:rPr lang="l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>
                <a:solidFill>
                  <a:srgbClr val="c00000"/>
                </a:solidFill>
              </a:rPr>
              <a:t>ພຣະ​ເຈົ້າ​ແມ່ນ 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ຍິ່ງໃຫຍ່ (ສາມາດເຮັດໄດ້ທຸກຢ່າງ)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ຄຳຖາມມື້ນີ້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ເມື່ອ​ອັບຣາຮາມ​ມີ​ອີຊາກ​ອາຍຸ​ເທົ່າໃດ?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lo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ພຣະຄໍາຂອງມື້ນີ້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ອັບຣາຮາມ​ມີ​ອາຍຸ​ໄດ້​ຮ້ອຍ​ປີ ເມື່ອ​ອີຊາກ​ລູກຊາຍ​ຂອງ​ລາວ​ເກີດ​ກັບ​ລາວ.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(ຕົ້ນເດີມ 21:5)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ສະບັບເລກທີ 8 ພຣະຄໍາຂອງພຣະເຈົ້າ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900"/>
              <a:t>ອັບຣາຮາມໄດ້ຖວາຍອີຊາກແກ່ພຣະເຈົ້າ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ພຣະຄໍາຂອງມື້ນີ້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ແລ້ວ​ພຣະເຈົ້າ​ກໍ​ກ່າວ​ວ່າ, “ຈົ່ງ​ເອົາ​ລູກຊາຍ​ຜູ້​ດຽວ​ຂອງ​ເຈົ້າ, ອີຊາກ ຜູ້​ທີ່​ເຈົ້າ​ຮັກ​ມາ.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ແລະ​ໄປ​ເຖິງ​ເຂດ​ຂອງ​ໂມຣີຢາ. ຈົ່ງ​ຖວາຍ​ເຄື່ອງ​ບູຊາ​ທີ່​ນັ້ນ​ເປັນ​ເຄື່ອງ​ເຜົາ​ບູຊາ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ຢູ່​ເທິງ​ພູ​ໜ່ວຍ​ໜຶ່ງ ເຮົາ​ຈະ​ເລົ່າ​ໃຫ້​ເຈົ້າ​ຟັງ.”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ຕົ້ນເດີມ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ມື້ຫນຶ່ງ, ພຣະເຈົ້າໄດ້ກ່າວກັບອັບຣາຮາມ,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“ເອົາລູກຊາຍຄົນດຽວຂອງເຈົ້າໃຫ້ຂ້ອຍເປັນເຄື່ອງເຜົາບູຊາ.”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ອັບຣາຮາມ​ຮັກ​ອີຊາກ​ຫຼາຍ​ຈົນ​ຍາກ​ເມື່ອ​ໄດ້​ຍິນ​ຈາກ​ພະເຈົ້າ. ແຕ່ລາວຕັດສິນໃຈເຊື່ອຟັງພະເຈົ້າ.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o" altLang="ko-KR" sz="3200"/>
              <a:t>ພະເຈົ້າແມ່ນໃຜ?</a:t>
            </a:r>
            <a:r xmlns:a="http://schemas.openxmlformats.org/drawingml/2006/main">
              <a:rPr lang="l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o" altLang="ko-KR" sz="3600">
                <a:solidFill>
                  <a:srgbClr val="C00000"/>
                </a:solidFill>
              </a:rPr>
              <a:t>ລາວ​ແມ່ນ...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ຜູ້ສ້າງຜູ້ທີ່ສ້າງໂລກທັງຫມົດລວມທັງຂ້ອຍ.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ອັບຣາຮາມ​ໄດ້​ມັດ​ອີຊາກ​ໄວ້​ເທິງ​ແທ່ນບູຊາ ແລະ​ພະຍາຍາມ​ຂ້າ​ລາວ. ໃນເວລານັ້ນ,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“ອັບຣາຮາມ, ອັບຣາຮາມ, ຢ່າຂ້າລາວ. ຢ່າເຮັດຫຍັງກັບລາວ. ບັດນີ້, ຂ້ອຍຮູ້ວ່າເຈົ້າຢ້ານແລະຮັກພະເຈົ້າ.” ນີ້ແມ່ນການທົດສອບທີ່ພຣະເຈົ້າໄດ້ເຮັດຕໍ່ອັບຣາຮາມ.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"ຂໍຂອບໃຈ, ພຣະເຈົ້າ!" ພະເຈົ້າຍອມຮັບຄວາມເຊື່ອຂອງອັບລາຫາມດ້ວຍຄວາມຍິນດີ. ພຣະເຈົ້າຊົງເຮັດໃຫ້ລາວເປັນບັນພະບຸລຸດຂອງຜູ້ເຊື່ອຖືທັງໝົດ.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4000"/>
              <a:t>ບົດຮຽນມື້ນີ້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ອັບລາຫາມຮັກອີຊາກຫຼາຍ, ແຕ່ການເຊື່ອຟັງພະຄໍາຂອງພະເຈົ້າເປັນສິ່ງສໍາຄັນກວ່າ.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ຂ້າ​ພະ​ເຈົ້າ​ຄວນ​ຮັກ​ພຣະ​ເຈົ້າ​ຫຼາຍ​ກ​່​ວາ​ສິ່ງ​ອື່ນໆ, ແລະ​ຫຼາຍ​ກວ່າ​ຄົນ​ອື່ນໆ​ໃນ​ໂລກ.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3200"/>
              <a:t>ພຣະເຈົ້າແມ່ນ?</a:t>
            </a:r>
            <a:r xmlns:a="http://schemas.openxmlformats.org/drawingml/2006/main">
              <a:rPr lang="l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>
                <a:solidFill>
                  <a:srgbClr val="c00000"/>
                </a:solidFill>
              </a:rPr>
              <a:t>ພຣະ​ເຈົ້າ​ແມ່ນ..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ພໍ່​ຂອງ​ເຮົາ​ຜູ້​ເຮັດ​ໃຫ້​ສັດທາ​ຂອງ​ເຮົາ​ເຂັ້ມ​ແຂງ​ຂຶ້ນ​ໂດຍ​ຜ່ານ​ການ​ທົດ​ສອບ.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4000"/>
              <a:t>ມື້ນີ້</a:t>
            </a:r>
            <a:r xmlns:a="http://schemas.openxmlformats.org/drawingml/2006/main">
              <a:rPr lang="lo" altLang="en-US" sz="4000"/>
              <a:t> </a:t>
            </a:r>
            <a:r xmlns:a="http://schemas.openxmlformats.org/drawingml/2006/main">
              <a:rPr lang="lo" altLang="ko-KR" sz="4000"/>
              <a:t>ແບບສອບຖາມ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ພະເຈົ້າ​ບອກ​ອັບລາຫາມ​ວ່າ​ແນວ​ໃດ​ໃຫ້​ຖວາຍ​ເປັນ​ເຄື່ອງ​ເຜົາ​ບູຊາ?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lo" altLang="ko-KR" sz="2800">
                <a:solidFill>
                  <a:schemeClr val="dk1"/>
                </a:solidFill>
              </a:rPr>
              <a:t>ລູກຊາຍ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ເມຍ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ຫມາ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ແກະ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lo" altLang="ko-KR" sz="2800">
                <a:solidFill>
                  <a:srgbClr val="ff0000"/>
                </a:solidFill>
              </a:rPr>
              <a:t>ລູກຊາຍ</a:t>
            </a:r>
            <a:r xmlns:a="http://schemas.openxmlformats.org/drawingml/2006/main">
              <a:rPr lang="lo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ພຣະຄໍາຂອງມື້ນີ້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ແລ້ວ​ພຣະເຈົ້າ​ກໍ​ກ່າວ​ວ່າ, “ຈົ່ງ​ເອົາ​ລູກຊາຍ​ຜູ້​ດຽວ​ຂອງ​ເຈົ້າ, ອີຊາກ ຜູ້​ທີ່​ເຈົ້າ​ຮັກ​ມາ.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ແລະ​ໄປ​ເຖິງ​ເຂດ​ຂອງ​ໂມຣີຢາ. ຈົ່ງ​ຖວາຍ​ເຄື່ອງ​ບູຊາ​ທີ່​ນັ້ນ​ເປັນ​ເຄື່ອງ​ເຜົາ​ບູຊາ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ຢູ່​ເທິງ​ພູ​ໜ່ວຍ​ໜຶ່ງ ເຮົາ​ຈະ​ເລົ່າ​ໃຫ້​ເຈົ້າ​ຟັງ.”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ຕົ້ນເດີມ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ສະບັບທີ 9</a:t>
            </a:r>
            <a:r xmlns:a="http://schemas.openxmlformats.org/drawingml/2006/main">
              <a:rPr lang="l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ໄດ້</a:t>
            </a:r>
            <a:r xmlns:a="http://schemas.openxmlformats.org/drawingml/2006/main">
              <a:rPr lang="l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ຄໍາ</a:t>
            </a:r>
            <a:r xmlns:a="http://schemas.openxmlformats.org/drawingml/2006/main">
              <a:rPr lang="l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ຂອງ</a:t>
            </a:r>
            <a:r xmlns:a="http://schemas.openxmlformats.org/drawingml/2006/main">
              <a:rPr lang="l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ພຣະເຈົ້າ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4400"/>
              <a:t>ອີຊາກ​ບໍ່​ໄດ້​ຖຽງ​ກັນ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ພຣະຄໍາຂອງມື້ນີ້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>
                <a:solidFill>
                  <a:schemeClr val="bg1">
                    <a:lumMod val="50000"/>
                  </a:schemeClr>
                </a:solidFill>
              </a:rPr>
              <a:t>ເພິ່ນ​ໄດ້​ຍ້າຍ​ອອກ​ໄປ​ຈາກ​ບ່ອນ​ນັ້ນ ແລະ​ໄດ້​ຂຸດ​ນ້ຳ​ສ້າງ​ອີກ​ແຫ່ງ​ໜຶ່ງ ແລະ​ບໍ່​ມີ​ໃຜ​ໂຕ້​ຖຽງ​ກັນ.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>
                <a:solidFill>
                  <a:schemeClr val="bg1">
                    <a:lumMod val="50000"/>
                  </a:schemeClr>
                </a:solidFill>
              </a:rPr>
              <a:t>ເພິ່ນ​ໄດ້​ຕັ້ງ​ຊື່​ມັນ​ວ່າ ເຣໂຮໂບດ, ໂດຍ​ກ່າວ​ວ່າ, “ບັດນີ້ ພຣະເຈົ້າຢາເວ​ໄດ້​ໃຫ້​ບ່ອນ​ຫວ່າງ​ແກ່​ພວກເຮົາ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>
                <a:solidFill>
                  <a:schemeClr val="bg1">
                    <a:lumMod val="50000"/>
                  </a:schemeClr>
                </a:solidFill>
              </a:rPr>
              <a:t>ແລະພວກເຮົາຈະຈະເລີນຮຸ່ງເຮືອງຢູ່ໃນແຜ່ນດິນ.”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ປະຖົມມະການ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ໄດ້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ນ້ຳສ້າງ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ແມ່ນ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ດັ່ງນັ້ນ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ທີ່​ສໍາ​ຄັນ​,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ເນື່ອງຈາກວ່າ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ເຂົາເຈົ້າ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ສາມາດ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ໄດ້ຮັບ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ສົດ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ນ້ໍາ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ໃນທະເລຊາຍ. ອີຊາກມີນ້ຳສ້າງທີ່ພໍ່ຂອງລາວສືບທອດມາ.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ຄຳຖາມມື້ນີ້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ພະເຈົ້າ​ສ້າງ​ໂລກ​ດ້ວຍ​ຫຍັງ?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ຫີນ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ນ້ຳ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ຂີ້ຝຸ່ນ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ຄໍາ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lo" altLang="ko-KR" sz="2800">
                <a:solidFill>
                  <a:srgbClr val="FF0000"/>
                </a:solidFill>
              </a:rPr>
              <a:t>ຄໍາ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ຢ່າງ​ໃດ​ກໍ​ຕາມ, the Philistines envied him . ດັ່ງ​ນັ້ນ, ພວກ​ເຂົາ​ເຈົ້າ​ໄດ້​ເຕີມ​ຂຸມ​ທີ່​ມີ​ແຜ່ນ​ດິນ​ໂລກ.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ແຕ່, ອີຊາກບໍ່ໄດ້ຜິດຖຽງກັບເຂົາເຈົ້າ. ລາວ​ໄດ້​ຍ້າຍ​ອອກ​ໄປ ແລະ​ຂຸດ​ນ້ຳ​ສ້າງ. ລາວຄົ້ນພົບນໍ້າສ້າງນໍ້າຈືດ.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ໃນເວລານີ້, ຄົນອື່ນໆໄດ້ເອົານໍ້າສ້າງຈາກອີຊາກ. ແຕ່, ລາວບໍ່ໄດ້ຂັດແຍ້ງກັບພວກເຂົາ, ທັງ.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ພະເຈົ້າ​ອວຍພອນ​ອີຊາກ. ລາວ​ໄດ້​ຂຸດ​ນ້ຳ​ສ້າງ​ອີກ​ແຫ່ງ​ໜຶ່ງ​ອີກ. ພະເຈົ້າ​ໃຫ້​ນໍ້າ​ຈືດ​ຈາກ​ທີ່​ນັ້ນ​ໃຫ້​ລາວ. ອີຊາກ​ໄດ້​ສ້າງ​ເຄື່ອງ​ບູຊາ ແລະ​ຖວາຍ​ເຄື່ອງ​ບູຊາ​ຂອບພຣະຄຸນ.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ບົດຮຽນມື້ນີ້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ອີຊາກ​ບໍ່​ໄດ້​ຜິດ​ຖຽງ​ກັບ​ຜູ້​ທີ່​ເອົາ​ນ້ຳສ້າງ​ຂອງ​ລາວ​ໄປ.</a:t>
            </a:r>
            <a:r xmlns:a="http://schemas.openxmlformats.org/drawingml/2006/main">
              <a:rPr lang="l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ພະເຈົ້າ​ອວຍພອນ​ອີຊາກ.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ເຮົາ​ຍັງ​ບໍ່​ຕ້ອງ​ຜິດ​ຖຽງ​ກັບ​ຄົນ​ອື່ນ.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ເຮົາ​ຕ້ອງ​ຮັກ​ແລະ​ໃຫ້​ອະໄພ​ຄົນ​ອື່ນ.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3200"/>
              <a:t>ພຣະ​ເຈົ້າ​ແມ່ນ ??</a:t>
            </a:r>
            <a:r xmlns:a="http://schemas.openxmlformats.org/drawingml/2006/main">
              <a:rPr lang="l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>
                <a:solidFill>
                  <a:srgbClr val="c00000"/>
                </a:solidFill>
              </a:rPr>
              <a:t>ພະເຈົ້າ….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ລາວ​ກຽດ​ຊັງ​ຜູ້​ທີ່​ຜິດ​ຖຽງ​ກັບ​ຄົນ​ອື່ນ.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ພຣະອົງຮັກຜູ້ທີ່ຮັກຊຶ່ງກັນແລະກັນ.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ຄຳຖາມມື້ນີ້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ອີຊາກທົນທຸກທໍລະມານຍ້ອນຫຍັງ?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ເຮືອນ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ລູກແກະ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lo" altLang="ko-KR" sz="2800">
                <a:solidFill>
                  <a:schemeClr val="dk1"/>
                </a:solidFill>
              </a:rPr>
              <a:t>ດີ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ຄອບ​ຄົວ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lo" altLang="ko-KR" sz="2800">
                <a:solidFill>
                  <a:srgbClr val="ff0000"/>
                </a:solidFill>
              </a:rPr>
              <a:t>ດີ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ຄໍາ​ສັບ​ຂອງ​ມື້​ນີ້​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>
                <a:solidFill>
                  <a:schemeClr val="bg1">
                    <a:lumMod val="50000"/>
                  </a:schemeClr>
                </a:solidFill>
              </a:rPr>
              <a:t>ເພິ່ນ​ໄດ້​ຍ້າຍ​ອອກ​ໄປ​ຈາກ​ບ່ອນ​ນັ້ນ ແລະ​ໄດ້​ຂຸດ​ນ້ຳ​ສ້າງ​ອີກ​ແຫ່ງ​ໜຶ່ງ ແລະ​ບໍ່​ມີ​ໃຜ​ໂຕ້​ຖຽງ​ກັນ.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>
                <a:solidFill>
                  <a:schemeClr val="bg1">
                    <a:lumMod val="50000"/>
                  </a:schemeClr>
                </a:solidFill>
              </a:rPr>
              <a:t>ເພິ່ນ​ໄດ້​ຕັ້ງ​ຊື່​ມັນ​ວ່າ ເຣໂຮໂບດ, ໂດຍ​ກ່າວ​ວ່າ, “ບັດນີ້ ພຣະເຈົ້າຢາເວ​ໄດ້​ໃຫ້​ບ່ອນ​ຫວ່າງ​ແກ່​ພວກເຮົາ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>
                <a:solidFill>
                  <a:schemeClr val="bg1">
                    <a:lumMod val="50000"/>
                  </a:schemeClr>
                </a:solidFill>
              </a:rPr>
              <a:t>ແລະພວກເຮົາຈະຈະເລີນຮຸ່ງເຮືອງຢູ່ໃນແຜ່ນດິນ.”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ປະຖົມມະການ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ສະບັບເລກທີ 10</a:t>
            </a:r>
            <a:r xmlns:a="http://schemas.openxmlformats.org/drawingml/2006/main">
              <a:rPr lang="l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ໄດ້</a:t>
            </a:r>
            <a:r xmlns:a="http://schemas.openxmlformats.org/drawingml/2006/main">
              <a:rPr lang="l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ຄໍາ</a:t>
            </a:r>
            <a:r xmlns:a="http://schemas.openxmlformats.org/drawingml/2006/main">
              <a:rPr lang="l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ຂອງ</a:t>
            </a:r>
            <a:r xmlns:a="http://schemas.openxmlformats.org/drawingml/2006/main">
              <a:rPr lang="l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ພຣະເຈົ້າ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3600"/>
              <a:t>ເອຊາວ​ໄດ້​ຂາຍ​ສິດ​ເກີດ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3600"/>
              <a:t>ສໍາລັບຫນຶ່ງໂຖປັດສະວະຂອງ stew ສີແດງ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ພຣະຄໍາຂອງມື້ນີ້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>
                <a:solidFill>
                  <a:schemeClr val="bg1">
                    <a:lumMod val="50000"/>
                  </a:schemeClr>
                </a:solidFill>
              </a:rPr>
              <a:t>ແລ້ວ​ຢາໂຄບ​ກໍ​ເອົາ​ເຂົ້າ​ຈີ່​ໃຫ້​ເອຊາວ ແລະ​ສະເຕັກ​ຖົ່ວ​ຈຳນວນ​ໜຶ່ງ.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>
                <a:solidFill>
                  <a:schemeClr val="bg1">
                    <a:lumMod val="50000"/>
                  </a:schemeClr>
                </a:solidFill>
              </a:rPr>
              <a:t>ລາວ​ກິນ​ແລະ​ດື່ມ, ແລ້ວ​ກໍ​ລຸກ​ຂຶ້ນ​ຈາກ​ໄປ.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>
                <a:solidFill>
                  <a:schemeClr val="bg1">
                    <a:lumMod val="50000"/>
                  </a:schemeClr>
                </a:solidFill>
              </a:rPr>
              <a:t>ດັ່ງນັ້ນ ເອຊາວ​ຈຶ່ງ​ດູຖູກ​ສິດ​ກຳເນີດ​ຂອງ​ລາວ.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o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o" altLang="ko-KR" sz="2800">
                <a:solidFill>
                  <a:schemeClr val="bg1">
                    <a:lumMod val="50000"/>
                  </a:schemeClr>
                </a:solidFill>
              </a:rPr>
              <a:t>ຕົ້ນເດີມ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