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l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lo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ບໍ່.</a:t>
            </a:r>
            <a:r xmlns:a="http://schemas.openxmlformats.org/drawingml/2006/main">
              <a:rPr lang="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ພຣະ​ຄຳ​ຂອງ​ພຣະ​ເຈົ້າ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/>
              <a:t>ໂຢນາທານ,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4000"/>
              <a:t>ເພື່ອນ​ທີ່​ດີ​ຂອງ​ດາວິດ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ໂຢນາທານ​ບໍ່​ໃຫ້​ຫຍັງ​ແກ່​ດາວິດ?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sword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ໄສ້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ລູກສອນ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ເຄື່ອງ​ນຸ່ງ​ຫົ່ມ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ໄສ້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40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400"/>
              <a:t>ຄວາມກ້າຫານຂອງ Queen Esther.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ແລ້ວ​ກະສັດ​ກໍ​ຖາມ​ວ່າ, “ນາງ​ເອສະເທີ​ເອີຍ ເປັນຫຍັງ​ເຈົ້າ​ຈະ​ຂໍ​ຫຍັງ? ເຖິງ​ແມ່ນ​ເຖິງ​ເຄິ່ງ​ອານາຈັກ​ກໍ​ຈະ​ມອບ​ໃຫ້​ເຈົ້າ.”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ເອສເທີ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ມັນ​ເປັນ​ເວລາ​ທີ່​ຍິງ​ຊາວ​ຢິວ​ທີ່​ມີ​ສະຕິ​ປັນຍາ​ເອສະເທີ​ເປັນ​ລາຊີນີ​ຂອງ​ເປີເຊຍ. ແນວໃດກໍຕາມ ຮາມານວາງແຜນທີ່ຈະທໍາລາຍຊາວຢິວໂດຍໃຊ້ກົດໝາຍຂອງກະສັດ.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ນາງ​ຄິດ​ວ່າ, ‘ຂ້ອຍ​ອາດ​ຈະ​ຖືກ​ຂ້າ ຖ້າ​ຂ້ອຍ​ເຂົ້າ​ໄປ​ຫາ​ກະສັດ​ໂດຍ​ບໍ່​ຖືກ​ກະສັດ​ເອີ້ນ.” ຢ່າງໃດກໍຕາມ, ນາງໄດ້ຕັດສິນໃຈໄປຫາກະສັດເພື່ອຂໍໃຫ້ປະຊາຊົນຂອງນາງໄດ້ຮັບຄວາມລອດ, ເຖິງແມ່ນວ່າມັນຜິດກົດຫມາຍ.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ແຕ່​ເມື່ອ​ລາວ​ເຫັນ​ນາງ​ເອສະເທີ​ຢືນ​ຢູ່​ໃນ​ສານ ລາວ​ກໍ​ພໍ​ໃຈ​ກັບ​ນາງ​ແລະ​ເວົ້າ​ວ່າ, “ເຈົ້າ​ຂໍ​ຫຍັງ? ຂ້ອຍຈະມອບໃຫ້ເຈົ້າ.”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ແຜນການຂອງຮາມານທີ່ຈະທໍາລາຍຊາວຢິວໄດ້ຖືກເປີດເຜີຍໂດຍກະສັດ. ຜົນ​ກໍ​ຄື ລາວ​ຖືກ​ກະສັດ​ກຽດ​ຊັງ​ແລະ​ຖືກ​ຂ້າ.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"ຂໍຂອບໃຈ, ພຣະຜູ້ເປັນເຈົ້າ, ສໍາລັບການປົກປ້ອງພວກເຮົາ!" ເນື່ອງຈາກຄວາມກ້າຫານຂອງລາຊິນີເອສະເທີ, ຊາວຢິວໄດ້ຮັບການປົກປ້ອງ.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ເຖິງ​ແມ່ນ​ວ່າ​ນາງ​ເອສະເທີ​ຈະ​ຖືກ​ປະຫານ​ຊີວິດ, ແຕ່​ນາງ​ໄດ້​ອະທິດຖານ​ເຖິງ​ພຣະ​ເຈົ້າ​ເພື່ອ​ຊ່ວຍ​ປະຊາຊົນ​ຂອງ​ນາງ​ໃຫ້​ລອດ​ຢ່າງ​ກ້າຫານ.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ພຣະ​ເຈົ້າ​ໄດ້​ຊ່ວຍ​ຊາວ​ຢິວ​ໃຫ້​ພົ້ນ​ຈາກ​ວິ​ກິດ​ການ​ຜ່ານ​ການ​ອະ​ທິ​ຖານ​ຂອງ Esther ດ້ວຍ​ສະ​ຕິ​ປັນ​ຍາ​ອັນ​ປະ​ເສີດ​ແລະ​ຄວາມ​ເຂັ້ມ​ແຂງ​ຂອງ​ພຣະ​ອົງ.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ຂໍໃຫ້ເຮົາເຊື່ອແລະຄາດຫວັງການຊ່ວຍເຫຼືອອັນປະເສີດຂອງພຣະເຈົ້າແລະຄວາມລອດໃນຊີວິດປະຈໍາວັນຂອງພວກເຮົາ.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/>
              <a:t>ພຣະເຈົ້າ?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ພຣະ​ເຈົ້າ​ແມ່ນ..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ພຣະ​ເຈົ້າ​ເປັນ​ຜູ້​ທີ່​ຮັກ​ສາ​ແລະ​ຊ່ວຍ​ປະ​ຊາ​ຊົນ​ຂອງ​ພຣະ​ອົງ​ເຖິງ​ທີ່​ສຸດ.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ພຣະ​ເຈົ້າ​ແມ່ນ​ການ​ຮັກ​ສາ​ແລະ​ການ​ຊ່ວຍ​ເຫຼືອ​ຂ້າ​ພະ​ເຈົ້າ​ເຖິງ​ທີ່​ສຸດ​ຂອງ​ໂລກ.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ເກີດ​ຫຍັງ​ຂຶ້ນ​ກັບ​ນາງ​ເອສະເທີ ເມື່ອ​ນາງ​ເຂົ້າ​ໄປ​ຫາ​ກະສັດ​ໂດຍ​ບໍ່​ຖືກ​ເອີ້ນ?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ນາງ​ຈະ​ຖືກ​ປະຫານ​ຊີວິດ.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ນາງໄດ້ຖືກຂັບໄລ່ອອກ.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ນາງບໍ່ສາມາດພົບກັບກະສັດໄດ້.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ນາງສາມາດເວົ້າກັບກະສັດໃນສິ່ງທີ່ນາງຕ້ອງການ.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ນາງສາມາດເວົ້າກັບກະສັດໃນສິ່ງທີ່ນາງຕ້ອງການ.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ຫຼັງ​ຈາກ​ທີ່​ດາວິດ​ເວົ້າ​ກັບ​ຊາອຶເລ​ແລ້ວ ໂຢນາທານ​ກໍ​ເປັນ​ນໍ້າ​ໜຶ່ງ​ໃຈ​ດຽວ​ກັບ​ດາວິດ ແລະ​ລາວ​ກໍ​ຮັກ​ລາວ​ຄື​ກັບ​ລາວ.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ຊາ​ມູ​ເອນ 18: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ແລ້ວ​ກະສັດ​ກໍ​ຖາມ​ວ່າ, “ນາງ​ເອສະເທີ​ເອີຍ ເປັນຫຍັງ​ເຈົ້າ​ຈະ​ຂໍ​ຫຍັງ? ເຖິງ​ແມ່ນ​ເຖິງ​ເຄິ່ງ​ອານາຈັກ​ກໍ​ຈະ​ມອບ​ໃຫ້​ເຈົ້າ.”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ເອສເທີ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41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400"/>
              <a:t>ໂຢບ​ຜູ້​ທີ່​ໄດ້​ຮັບ​ພອນ​ຈາກ​ພະເຈົ້າ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ໃນ​ແຜ່ນດິນ​ອູເຊ​ມີ​ຊາຍ​ຄົນ​ໜຶ່ງ​ຊື່​ໂຢບ. ຜູ້​ຊາຍ​ຄົນ​ນີ້​ບໍ່​ມີ​ຄວາມ​ຜິດ​ແລະ​ທ່ຽງ​ທຳ; ລາວ​ຢ້ານຢຳ​ພະເຈົ້າ​ແລະ​ຫຼີກ​ລ່ຽງ​ຄວາມ​ຊົ່ວ.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ວຽກ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ໂຢບ​ຜູ້​ທີ່​ອາໄສ​ຢູ່​ໃນ​ດິນແດນ​ອູເຊ​ທາງ​ຕາເວັນອອກ​ເປັນ​ຄົນ​ຮັ່ງມີ​ທີ່​ສຸດ. ລາວ​ຢຳເກງ​ພຣະ​ເຈົ້າ​ແລະ​ບໍ່​ມີ​ໂທດ​ແລະ​ທ່ຽງ​ທຳ.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“ເພາະ​ເຈົ້າ​ອວຍ​ພອນ​ໂຢບ ລາວ​ຈຶ່ງ​ຢ້ານ​ເຈົ້າ! ໂຢບ​ຢ້ານ​ກົວ​ພະເຈົ້າ​ບໍ?” ຊາຕານວາງແຜນທີ່ຈະທົດສອບໂຢບ.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ຊາຕານ​ໄດ້​ເອົາ​ທຸກ​ສິ່ງ​ໄປ​ໃນ​ຄືນ, ລູກໆ​ຂອງ​ມັນ ແລະ​ຊັບ​ສິນ​ທັງ​ໝົດ​ຂອງ​ມັນ. ລາວກາຍເປັນຜູ້ຊາຍທີ່ທຸກຍາກທີ່ສຸດໃນໂລກ.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ເມຍ​ຂອງ​ລາວ​ຈາກ​ລາວ​ໄປ​ໂດຍ​ເວົ້າ​ວ່າ “ສາບ​ແຊ່ງ​ພະເຈົ້າ​ແລະ​ຕາຍ!” ໝູ່​ຂອງ​ໂຢບ​ໄດ້​ມາ​ຕຳໜິ​ລາວ ແຕ່​ໂຢບ​ໄດ້​ວາງໃຈ​ໃນ​ພະເຈົ້າ​ຕະຫຼອດ​ໄປ.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ມັນແມ່ນເວລາທີ່ມີຄວາມທຸກທໍລະມານແລະຄວາມຂົມຂື່ນ. ແນວໃດກໍຕາມ ໂຢບໄດ້ຜ່ານການທົດສອບ ແລະພຣະເຈົ້າໄດ້ໃຫ້ພອນແກ່ລາວຫຼາຍກວ່າເກົ່າ. ລາວ​ກາຍ​ເປັນ​ຄົນ​ທີ່​ຢຳເກງ​ພະເຈົ້າ​ຫຼາຍ​ກວ່າ​ແຕ່​ກ່ອນ.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ເຖິງ​ແມ່ນ​ວ່າ​ໂຢບ​ເປັນ​ຄົນ​ສັດ​ຊື່, ແຕ່​ຊາຕານ​ໄດ້​ເຮັດ​ໃຫ້​ລາວ​ມີ​ຄວາມ​ຫຍຸ້ງ​ຍາກ.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ເຖິງວ່າຈະມີຄວາມຫຍຸ້ງຍາກ, ໂຢບໄດ້ເຊື່ອໃນພຣະເຈົ້າແລະມີຄວາມອົດທົນໃນພຣະເຈົ້າ.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ຄວາມຫຍຸ້ງຍາກເຫຼົ່ານັ້ນອາດຈະເກີດຂຶ້ນກັບພວກເຮົາ.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ໃນເວລານັ້ນ, ພວກເຮົາຕ້ອງເຊື່ອໃນພຣະເຈົ້າແລະມີຄວາມອົດທົນໃນພຣະເຈົ້າ.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3200"/>
              <a:t>ພຣະເຈົ້າ?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ພຣະ​ເຈົ້າ​ແມ່ນ..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ພຣະ​ເຈົ້າ​ແມ່ນ​ຫນຶ່ງ</a:t>
            </a:r>
          </a:p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ຜູ້​ທີ່​ສາມາດ​ເຮັດ​ໃຫ້​ເຮົາ​ຮັ່ງມີ ຫຼື​ທຸກ​ຍາກ​ຕາມ​ຄວາມ​ປະສົງ​ຂອງ​ພຣະອົງ.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32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400"/>
              <a:t>ຊາໂລໂມນຜູ້ທີ່ໄດ້ຮັບປັນຍາເປັນຂອງຂວັນ.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ອັນໃດບໍ່ຖືກຕ້ອງກ່ຽວກັບໂຢບ?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ລາວຮັ່ງມີ.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​ລາວ​ອາ​ໄສ​ຢູ່​ໃນ​ດິນ​ຕາ​ເວັນ​ອອກ​.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ລາວ​ເປັນ​ກະສັດ.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ລາວ​ຢ້ານ​ກົວ​ພຣະ​ເຈົ້າ.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ລາວ​ເປັນ​ກະສັດ.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ໃນ​ແຜ່ນດິນ​ອູເຊ​ມີ​ຊາຍ​ຄົນ​ໜຶ່ງ​ຊື່​ໂຢບ. ຜູ້​ຊາຍ​ຄົນ​ນີ້​ບໍ່​ມີ​ຄວາມ​ຜິດ​ແລະ​ທ່ຽງ​ທຳ; ລາວ​ຢ້ານຢຳ​ພະເຈົ້າ​ແລະ​ຫຼີກ​ລ່ຽງ​ຄວາມ​ຊົ່ວ.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ວຽກ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ບໍ່. 42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400"/>
              <a:t>ດານີເອນປະຕິເສດການກິນອາຫານຂອງກະສັດ.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ແຕ່​ດານີເອນ​ໄດ້​ຕັດສິນ​ໃຈ​ທີ່​ຈະ​ບໍ່​ໃຫ້​ລາວ​ເປັນ​ມົນທິນ​ດ້ວຍ​ອາຫານ​ຂອງ​ກະສັດ ແລະ​ເຫຼົ້າ​ອະງຸ່ນ ແລະ​ເພິ່ນ​ໄດ້​ຂໍ​ອະນຸຍາດ​ໃຫ້​ເຈົ້ານາຍ​ຂອງ​ເພິ່ນ​ເຮັດ​ໃຫ້​ລາວ​ເປັນ​ມົນທິນ​ດ້ວຍ​ວິທີ​ນີ້.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ດານີເອນ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ດານຽນ​ແລະ​ໝູ່​ສາມ​ຄົນ​ຂອງ​ລາວ​ຖືກ​ນຳ​ໄປ​ເມືອງ​ບາບີໂລນ​ໃນ​ຖານະ​ເປັນ​ນັກ​ໂທດ. ກະສັດ​ສັ່ງ​ໃຫ້​ພວກ​ເຈົ້ານາຍ​ສັ່ງ​ສອນ​ພວກ​ເຂົາ​ດ້ວຍ​ການ​ໃຫ້​ອາຫານ​ແລະ​ເຫຼົ້າ​ແວງ​ຂອງ​ກະສັດ.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“ເຮົາ​ຢາກ​ບໍ່​ກິນ​ອາຫານ​ທີ່​ພະ​ເຢໂຫວາ​ຫ້າມ!” ດານຽນ​ແລະ​ໝູ່​ສາມ​ຄົນ​ຂອງ​ລາວ​ໄດ້​ຂໍ​ອະ​ນຸ​ຍາດ​ໃຫ້​ເຈົ້າ​ໜ້າ​ທີ່​ບໍ່​ໃຫ້​ເປັນ​ມົນທິນ​ໃນ​ທາງ​ນີ້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ດານຽນ​ແລະ​ໝູ່​ສາມ​ຄົນ​ຂອງ​ລາວ​ໄດ້​ກິນ​ຜັກ​ແລະ​ນ້ຳ​ແທນ​ທີ່​ຈະ​ກິນ​ອາຫານ​ທີ່​ຖວາຍ​ແກ່​ນາງ​ໄອ​ໂດ. ພະເຈົ້າ​ໃຫ້​ຄຸນຄ່າ​ເຂົາ​ເຈົ້າ​ແລະ​ໃຫ້​ເຂົາ​ເຈົ້າ​ມີ​ສະຕິ​ປັນຍາ​ຫຼາຍ​ຂຶ້ນ.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“ພວກເຂົາສະຫລາດພຽງໃດ!” ກະສັດ​ບໍ່​ສາມາດ​ສົງໄສ​ວ່າ​ເຂົາ​ເຈົ້າ​ເບິ່ງ​ຄື​ວ່າ​ມີ​ສຸຂະພາບ​ດີ​ແລະ​ສະຫລາດ​ກວ່າ​ຊາຍ​ໜຸ່ມ​ຄົນ​ອື່ນໆ​ທີ່​ໄດ້​ກິນ​ອາຫານ​ລາຊະວົງ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ຕັ້ງ​ແຕ່​ນັ້ນ​ມາ ດານຽນ​ແລະ​ໝູ່​ສາມ​ຄົນ​ຂອງ​ລາວ​ໄດ້​ເປັນ​ຜູ້​ຮັບຜິດຊອບ​ເລື່ອງ​ສຳຄັນ​ຂອງ​ບາບີໂລນ ແລະ​ຮັກສາ​ຕົວ​ໃຫ້​ບໍລິສຸດ​ຕໍ່​ໜ້າ​ພະເຈົ້າ.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ດານຽນແລະໝູ່ຂອງລາວສາມຄົນໄດ້ຕັ້ງໃຈຮັກສາກົດໝາຍຂອງພະເຈົ້າພາຍໃຕ້ສະຖານະການຂອງນັກໂທດ.</a:t>
            </a:r>
          </a:p>
          <a:p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ຈາກ​ນັ້ນ​ເຂົາ​ເຈົ້າ​ກໍ​ມີ​ສຸຂະພາບ​ແຂງ​ແຮງ​ແລະ​ມີ​ສະຕິ​ປັນຍາ​ຫຼາຍ​ກວ່າ​ຄົນ​ອື່ນໆ​ທີ່​ໄດ້​ກິນ​ອາຫານ​ລາຊະວົງ.</a:t>
            </a:r>
          </a:p>
          <a:p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ພວກເຮົາຕ້ອງເຊື່ອຟັງພຣະເຈົ້າພາຍໃຕ້ສະຖານະການໃດກໍ່ຕາມ.</a:t>
            </a:r>
          </a:p>
          <a:p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ບໍ່​ມີ​ຫຍັງ​ສຳຄັນ​ໄປ​ກວ່າ​ການ​ຮັກ​ພະເຈົ້າ.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ກະສັດ​ໂຊໂລໂມນ​ມີ​ຄວາມ​ຮັ່ງມີ​ແລະ​ປັນຍາ​ຍິ່ງໃຫຍ່​ກວ່າ​ກະສັດ​ອື່ນໆ​ຂອງ​ແຜ່ນດິນ​ໂລກ.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ຂ່າວຄາວ 9: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/>
              <a:t>WHO</a:t>
            </a:r>
            <a:r xmlns:a="http://schemas.openxmlformats.org/drawingml/2006/main">
              <a:rPr lang="lo" altLang="en-US" sz="3200"/>
              <a:t> </a:t>
            </a:r>
            <a:r xmlns:a="http://schemas.openxmlformats.org/drawingml/2006/main">
              <a:rPr lang="lo" altLang="ko-KR" sz="3200"/>
              <a:t>ແມ່ນ</a:t>
            </a:r>
            <a:r xmlns:a="http://schemas.openxmlformats.org/drawingml/2006/main">
              <a:rPr lang="lo" altLang="en-US" sz="3200"/>
              <a:t> </a:t>
            </a:r>
            <a:r xmlns:a="http://schemas.openxmlformats.org/drawingml/2006/main">
              <a:rPr lang="lo" altLang="ko-KR" sz="3200"/>
              <a:t>ພຣະເຈົ້າ?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ພຣະ​ເຈົ້າ​ແມ່ນ..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ພຣະເຈົ້າເປັນຜູ້ທີ່ສາມາດຢູ່ໃນທຸກສະຖານທີ່ໃນເວລາດຽວກັນ (omnipresence). ແລະພຣະອົງຊົງລິດອຳນາດ.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ດານຽນ​ແລະ​ໝູ່​ສາມ​ຄົນ​ຂອງ​ລາວ​ກິນ​ອາຫານ​ອັນ​ໃດ​ແທນ​ອາຫານ​ຂອງ​ກະສັດ?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ນ້ໍາແລະຜັກ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cookie ແລະ coke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ເຂົ້າ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ນ້ໍາແລະຜັກ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ແຕ່​ດານີເອນ​ໄດ້​ຕັດສິນ​ໃຈ​ທີ່​ຈະ​ບໍ່​ໃຫ້​ລາວ​ເປັນ​ມົນທິນ​ດ້ວຍ​ອາຫານ​ຂອງ​ກະສັດ ແລະ​ເຫຼົ້າ​ອະງຸ່ນ ແລະ​ເພິ່ນ​ໄດ້​ຂໍ​ອະນຸຍາດ​ໃຫ້​ເຈົ້ານາຍ​ຂອງ​ເພິ່ນ​ເຮັດ​ໃຫ້​ລາວ​ເປັນ​ມົນທິນ​ດ້ວຍ​ວິທີ​ນີ້.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ດານີເອນ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43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400"/>
              <a:t>Daniel of the Lion's Den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ກະສັດ​ກໍ​ດີໃຈ​ຫລາຍ ແລະ​ໄດ້​ສັ່ງ​ໃຫ້​ຍົກ​ດານຽນ​ອອກ​ຈາກ​ຖໍ້າ. ແລະ​ເມື່ອ​ດານີເອນ​ຖືກ​ຍົກ​ຂຶ້ນ​ຈາກ​ຫລຸມ​ແລ້ວ, ບໍ່​ມີ​ບາດ​ແຜ​ໃດໆ​ຢູ່​ກັບ​ລາວ, ເພາະ​ລາວ​ໄດ້​ໄວ້​ວາງ​ໃຈ​ໃນ​ພຣະ​ເຈົ້າ.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ດານີເອນ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ມີ​ຜູ້​ຄົນ​ໃນ​ບາບີໂລນ​ທີ່​ກຽດ​ຊັງ​ດານຽນ ຜູ້​ຖືກ​ນຳ​ໄປ​ເປັນ​ຊະເລີຍ​ແລະ​ໄດ້​ເປັນ​ນາຍົກລັດຖະມົນຕີ. ພວກເຂົາຕ້ອງການຂ້າດານີເອນ.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''ຜູ້ໃດທີ່ກົ້ມຂາບກັບສິ່ງອື່ນນອກເໜືອໄປຈາກກະສັດຈະຖືກໂຍນລົງໃນຖໍ້າສິງ!' ດານີເອນບໍ່ໄດ້ຢຸດເຊົາການອະທິຖານສາມເທື່ອຕໍ່ມື້, ເຖິງແມ່ນວ່າລາວຮູ້.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ດັ່ງນັ້ນ ໃນ​ທີ່​ສຸດ ດານຽນ​ກໍ​ຖືກ​ໂຍນ​ເຂົ້າ​ໄປ​ໃນ​ຖໍ້າ​ສິງ​ທີ່​ໜ້າ​ຢ້ານ.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ເຊົ້າ​ມື້​ຕໍ່ມາ ກະສັດ​ໄດ້​ມາ​ຫາ​ຖໍ້າ​ສິງ ແລະ​ຖາມ​ວ່າ, ‘ດານຽນ! ເຈົ້າປອດໄພບໍ?' ທີ່​ຈິງ ກະສັດ​ຢາກ​ໃຫ້​ດານຽນ​ບໍ່​ຕາຍ​ຍ້ອນ​ລາວ​ຮັກ​ດານຽນ​ຫຼາຍ.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“ຂ້ອຍ​ດີ​ທີ່​ພະເຈົ້າ​ປົກ​ປ້ອງ​ຂ້ອຍ!” Daniel ບໍ່​ໄດ້​ເຈັບ​ປວດ. ກະສັດຍັງສັນລະເສີນພຣະເຈົ້າຂອງດານີເອນ.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ຊາໂລໂມນ​ໄດ້​ກາຍ​ເປັນ​ກະສັດ​ອົງ​ທີ​ສາມ​ຂອງ​ຊາດ​ອິດສະລາແອນ​ຂຶ້ນ​ແທນ​ກະສັດ​ດາວິດ.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ດາ​ນີ​ເອນ, ຜູ້​ທີ່​ບໍ່​ໄດ້​ກົ້ມ​ຂາບ​ຕໍ່​ຮູບ​ປັ້ນ,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ໃນ​ທີ່​ສຸດ, ໄດ້​ຖືກ​ໂຍນ​ເຂົ້າ​ໄປ​ໃນ​ຂຸມ​ຂອງ​ຊ້າງ, ແຕ່​ເຂົາ​ໄດ້​ປອດ​ໄພ.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ເນື່ອງ​ຈາກ​ຄວາມ​ເຊື່ອ​ຂອງ​ດານຽນ ກະສັດ​ບາບີໂລນ​ຈຶ່ງ​ສັນລະເສີນ​ພະເຈົ້າ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ພວກເຮົາຕ້ອງນະມັດສະການພຣະເຈົ້າເທົ່ານັ້ນແລະ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ພວກ​ເຮົາ​ຕ້ອງ​ມີ​ຄວາມ​ເຊື່ອ​ທີ່​ບໍ່​ໄດ້​ຮັບ​ໃຊ້ idols!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ຄວາມເຊື່ອແບບນັ້ນສາມາດເຮັດໃຫ້ຄົນອື່ນເຊື່ອໃນພະເຈົ້າໄດ້.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/>
              <a:t>ພຣະເຈົ້າແມ່ນ?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ພຣະ​ເຈົ້າ​ແມ່ນ​ຫນຶ່ງ..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ພຣະເຈົ້າເປັນຜູ້ທີ່ເຊື່ອຖືໄດ້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ຜູ້​ທີ່​ສາ​ມາດ​ຊ່ວຍ​ປະ​ຢັດ​ຜູ້​ທີ່​ເຊື່ອ​ໃນ​ພຣະ​ອົງ​ຢ່າງ​ແທ້​ຈິງ​ແລະ​ຮັບ​ໃຊ້​ພຣະ​ອົງ.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ເປັນຫຍັງ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ແມ່ນ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ດານີເອນ​ຖືກ​ຖິ້ມ​ລົງ​ໃນ​ຖໍ້າ​ສິງ?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ເພາະ​ລາວ​ຕົວະ​ກະສັດ.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ເພາະ​ລາວ​ບໍ່​ໄດ້​ກົ້ມ​ຂາບ​ຕໍ່​ຮູບ​ເຄົາລົບ​ຂອງ​ກະສັດ.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ເພາະ​ວ່າ​ລາວ​ຈະ​ຂ້າ​ກະສັດ.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ເພາະ​ລາວ​ບໍ່​ໄດ້​ນະມັດສະການ​ພະເຈົ້າ​ດີ.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ເພາະ​ລາວ​ບໍ່​ໄດ້​ກົ້ມ​ຂາບ​ຕໍ່​ຮູບ​ເຄົາລົບ​ຂອງ​ກະສັດ.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ກະສັດ​ກໍ​ດີໃຈ​ຫລາຍ ແລະ​ໄດ້​ສັ່ງ​ໃຫ້​ຍົກ​ດານຽນ​ອອກ​ຈາກ​ຖໍ້າ. ແລະ​ເມື່ອ​ດານີເອນ​ຖືກ​ຍົກ​ຂຶ້ນ​ຈາກ​ຫລຸມ​ແລ້ວ, ບໍ່​ມີ​ບາດ​ແຜ​ໃດໆ​ຢູ່​ກັບ​ລາວ, ເພາະ​ລາວ​ໄດ້​ໄວ້​ວາງ​ໃຈ​ໃນ​ພຣະ​ເຈົ້າ.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ດານີເອນ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44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400"/>
              <a:t>Jonah, ຜູ້ທີ່ຢູ່ໃນປາທີ່ຍິ່ງໃຫຍ່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ແຕ່​ພຣະເຈົ້າຢາເວ​ໄດ້​ຈັດຫາ​ປາ​ໃຫຍ່​ໂຕ​ໜຶ່ງ​ເພື່ອ​ກືນ​ໂຢນາ ແລະ​ໂຢນາ​ກໍ​ຢູ່​ໃນ​ປາ​ສາມ​ມື້​ສາມ​ຄືນ.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ໂຢນາ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ມື້ໜຶ່ງ ພຣະເຈົ້າໄດ້ປາກົດແກ່ໂຢນາ ແລະກ່າວວ່າ,</a:t>
            </a:r>
          </a:p>
          <a:p>
            <a:r xmlns:a="http://schemas.openxmlformats.org/drawingml/2006/main">
              <a:rPr lang="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“ຈົ່ງ​ໄປ​ທີ່​ເມືອງ​ນີນີເວ​ທີ່​ຍິ່ງໃຫຍ່ ແລະ​ປະກາດ​ຕໍ່​ຕ້ານ​ມັນ! ເຮົາ​ຈະ​ຊ່ວຍ​ເຂົາ​ໃຫ້​ພົ້ນ​ຈາກ​ຄວາມ​ຊົ່ວ​ຮ້າຍ​ຂອງ​ເຂົາ.”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ໂຢນາ​ບໍ່​ຢາກ​ເຊື່ອ​ຟັງ​ພະເຈົ້າ. ລາວ​ໄປ​ຕ່າງ​ປະ​ເທດ​ແລະ​ແລ່ນ​ເຮືອ​ໄປ​ຫາ​ທາຊີ​ເພື່ອ​ໜີ​ຈາກ​ພະເຈົ້າ.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ແຕ່, ພຣະເຈົ້າໄດ້ສົ່ງລົມໃຫຍ່ແລະພວກເຂົາທັງຫມົດຕ້ອງຕາຍ. ພວກ​ລູກ​ເຮືອ​ໄດ້​ໂຍນ​ໂຢນາ​ໄປ​ໃນ​ທະເລ. ປາ​ໃຫຍ່​ໂຕ​ໜຶ່ງ​ມາ​ກືນ​ລາວ.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ໂຢນາ​ໄດ້​ກັບ​ໃຈ​ບາບ​ຂອງ​ລາວ​ເປັນ​ເວລາ 3 ມື້​ຢູ່​ໃນ​ປາ.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"ໃຫ້ປັນຍາແກ່ຂ້ອຍເພື່ອນໍາພາປະຊາຊົນຂອງຂ້ອຍໃຫ້ດີ." ພະເຈົ້າພໍໃຈທີ່ຊາໂລໂມນໄດ້ຂໍເລື່ອງນີ້. ດັ່ງນັ້ນ, ພຣະເຈົ້າໄດ້ໃຫ້ລາວສິ່ງທີ່ຊາໂລໂມນຮ້ອງຂໍ.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ປາ​ໄດ້​ຮາກ​ລາວ​ລົງ​ສູ່​ດິນ​ແຫ້ງ. ລາວ​ໄປ​ເມືອງ​ນີນີເວ ແລະ​ຮ້ອງ​ໂຮ​ຂ່າວ​ສານ​ຂອງ​ພະເຈົ້າ​ຕໍ່​ພວກ​ເຂົາ​ຢ່າງ​ບໍ່​ເຕັມ​ໃຈ.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ເມື່ອ​ໄດ້​ຍິນ​ຄຳ​ເຕືອນ​ຂອງ​ພຣະ​ເຈົ້າ, ຊາວ​ນີ​ນີ​ເວ​ໄດ້​ກັບ​ໃຈ ແລະ ສະ​ແຫວງ​ຫາ​ພຣະ​ຄຸນ​ຂອງ​ພຣະ​ເຈົ້າ. ພຣະ​ເຈົ້າ​ໄດ້​ໃຫ້​ອະ​ໄພ​ປະ​ຊາ​ຊົນ​ຂອງ Nineveh.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ໂຢນາ​ບໍ່​ເຊື່ອ​ຟັງ​ພະ​ຄຳ​ຂອງ​ພະເຈົ້າ.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ແຕ່​ພະເຈົ້າ​ໃຊ້​ໂຢນາ​ເພື່ອ​ບໍ່​ເຊື່ອ​ຟັງ ແລະ​ໃນ​ທີ່​ສຸດ​ກໍ​ຊ່ວຍ​ຊາວ​ນີນີເວ​ໃຫ້​ລອດ.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ມີບາງຄັ້ງທີ່ພຣະປະສົງຂອງພຣະເຈົ້າແຕກຕ່າງຈາກສິ່ງທີ່ຂ້ອຍຄິດ.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ແຕ່​ຄວາມ​ປະສົງ​ຂອງ​ພະເຈົ້າ​ແມ່ນ​ຖືກຕ້ອງ​ສະເໝີ.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ເຮົາ​ຕ້ອງ​ເຊື່ອ​ຟັງ​ພະ​ປະສົງ​ຂອງ​ພະເຈົ້າ​ສະເໝີ.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/>
              <a:t>ພະເຈົ້າແມ່ນໃຜ?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ພຣະ​ເຈົ້າ​ແມ່ນ..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ພຣະ​ເຈົ້າ​ເປັນ​ຜູ້​ຊ່ອຍ​ໃຫ້​ລອດ​ຜູ້​ທີ່​ກັບ​ໃຈ​ຢ່າງ​ຈິງ​ໃຈ​ຈາກ​ບາບ​ຂອງ​ເຂົາ​ເຈົ້າ ແລະ​ຂໍ​ການ​ໃຫ້​ອະ​ໄພ.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Jonah ທ້ອງ​ຂອງ​ໃຜ​ເປັນ​ເວ​ລາ 3 ມື້​?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ຊ້າງ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ຊ້າງ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ຫມາ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ປາ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ແຕ່​ພຣະເຈົ້າຢາເວ​ໄດ້​ຈັດຫາ​ປາ​ໃຫຍ່​ໂຕ​ໜຶ່ງ​ເພື່ອ​ກືນ​ໂຢນາ ແລະ​ໂຢນາ​ກໍ​ຢູ່​ໃນ​ປາ​ສາມ​ມື້​ສາມ​ຄືນ.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ໂຢນາ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ມື້ໜຶ່ງ ມີຜູ້ຍິງສອງຄົນມາຫາຊາໂລໂມນພ້ອມລູກນ້ອຍ. ພວກ​ເຂົາ​ຕໍ່ສູ້​ວ່າ​ເດັກ​ນ້ອຍ​ນັ້ນ​ເປັນ​ລູກ​ຂອງ​ນາງ​ຕໍ່​ໜ້າ​ກະສັດ.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ກະສັດ​ກ່າວ​ວ່າ, “ຍ້ອນ​ຍິງ​ສອງ​ຄົນ​ອ້າງ​ວ່າ​ເດັກ​ນັ້ນ​ເປັນ​ລູກ​ຂອງ​ນາງ, ຈົ່ງ​ຕັດ​ເດັກ​ນັ້ນ​ອອກ​ເປັນ​ສອງ​ສ່ວນ ແລະ​ໃຫ້​ຜູ້​ໜຶ່ງ​ເຄິ່ງ​ໜຶ່ງ​ແລະ​ອີກ​ເຄິ່ງ​ໜຶ່ງ!”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ຜູ້ຍິງຄົນໜຶ່ງເຕັມໄປດ້ວຍຄວາມເມດຕາສົງສານຕໍ່ລູກຊາຍຂອງນາງ. ສະນັ້ນ, ນາງ​ຈຶ່ງ​ເວົ້າ​ວ່າ, “ໃຫ້​ລູກ​ທີ່​ຍັງ​ມີ​ຊີວິດ​ຢູ່​ໃຫ້​ລາວ. ຢ່າ​ຂ້າ​ລາວ!” ເມື່ອ​ໄດ້​ຍິນ​ດັ່ງ​ນັ້ນ ຊາໂລໂມນ​ຈຶ່ງ​ຕັດສິນ​ວ່າ​ຜູ້​ຍິງ​ນັ້ນ​ແມ່ນ​ແມ່​ແທ້​ຂອງ​ລາວ. ກະສັດ​ກ່າວ​ວ່າ, “ເອົາ​ລູກ​ໃຫ້​ນາງ. ລາວເປັນແມ່ແທ້ໆ!”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ຊາໂລໂມນໄດ້ຮ້ອງຂໍໃຫ້ມີຫົວໃຈທີ່ສະຫລາດແລະບໍ່ແມ່ນສໍາລັບຄວາມຮັ່ງມີຫຼືອໍານາດ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ເພື່ອປົກຄອງປະເທດຂອງລາວ.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ເຮົາ​ຕ້ອງ​ອະທິດຖານ​ເຖິງ​ພະເຈົ້າ​ບໍ່​ພຽງ​ແຕ່​ເພື່ອ​ຕົວ​ເຮົາ​ເອງ​ເທົ່າ​ນັ້ນ ແຕ່​ເພື່ອ​ຮັບໃຊ້​ຄົນ​ອື່ນ​ນຳ​ອີກ.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ຫຼັງ​ຈາກ​ທີ່​ດາວິດ​ເວົ້າ​ກັບ​ຊາອຶເລ​ແລ້ວ ໂຢນາທານ​ກໍ​ເປັນ​ນໍ້າ​ໜຶ່ງ​ໃຈ​ດຽວ​ກັບ​ດາວິດ ແລະ​ລາວ​ກໍ​ຮັກ​ລາວ​ຄື​ກັບ​ລາວ.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ຊາ​ມູ​ເອນ 18: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/>
              <a:t>ພຣະເຈົ້າ?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ພຣະເຈົ້າ..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ພຣະ​ເຈົ້າ​ເປັນ​ຜູ້​ທີ່​ສາ​ມາດ​ໃຫ້​ພວກ​ເຮົາ​ປັນ​ຍາ​ທີ່​ທ່ານ​ບໍ່​ສາ​ມາດ​ໄດ້​ຮັບ​ຈາກ​ໂລກ.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ຊາໂລໂມນ​ໄດ້​ຂໍ​ຫຍັງ​ກັບ​ພະເຈົ້າ?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ອາ​ຫານ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ຄວາມຮັ່ງມີ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ສຸຂະພາບ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ປັນຍາ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ປັນຍາ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ກະສັດ​ໂຊໂລໂມນ​ມີ​ຄວາມ​ຮັ່ງມີ​ແລະ​ປັນຍາ​ຍິ່ງໃຫຍ່​ກວ່າ​ກະສັດ​ອື່ນໆ​ຂອງ​ແຜ່ນດິນ​ໂລກ.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ຂ່າວຄາວ 9: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33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400"/>
              <a:t>ວິຫານສໍາລັບຊື່ຂອງພຣະເຈົ້າ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ຊາໂລໂມນ​ໄດ້​ສັ່ງ​ໃຫ້​ສ້າງ​ວິຫານ​ເພື່ອ​ນາມ​ຊື່​ຂອງ​ພະ​ເຢໂຫວາ ແລະ​ພະ​ລາຊະວັງ​ສຳລັບ​ພະອົງ.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ຂ່າວຄາວ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ຊາໂລໂມນ​ຢາກ​ສ້າງ​ວິຫານ​ໃຫ້​ພະເຈົ້າ​ຕາມ​ທີ່​ດາວິດ​ພໍ່​ຂອງ​ລາວ​ສັ່ງ.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ດັ່ງນັ້ນ, ເພິ່ນຈຶ່ງສັ່ງໃຫ້ຊ່າງໄມ້ທີ່ຊໍານິຊໍານານເອົາຕົ້ນໄມ້ທີ່ດີທີ່ສຸດສໍາລັບພຣະວິຫານ.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ເພິ່ນ​ໄດ້​ຕຽມ​ກ້ອນ​ຫີນ​ໃຫ້​ພຣະ​ວິຫານ. ລາວໄດ້ຂໍໃຫ້ຊ່າງຫັດຖະກໍາທີ່ຊໍານິຊໍານານເອົາກ້ອນຫີນໃຫຍ່, ສະຫງ່າງາມແລະແຂງແຮງ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ຊ່າງ​ຝີ​ມື​ບາງ​ຄົນ​ໄດ້​ຕົກ​ແຕ່ງ​ພຣະ​ວິ​ຫານ​ຂອງ​ພຣະ​ເຈົ້າ​ດ້ວຍ​ເຄື່ອງ​ນຸ່ງ​ຫົ່ມ​ສີ​ແລະ​ເສັ້ນ​ທອ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ເມື່ອ​ວິຫານ​ຂອງ​ພະເຈົ້າ​ສຳເລັດ​ແລ້ວ ຊາໂລໂມນ​ແລະ​ຊາວ​ອິດສະລາແອນ​ທັງໝົດ​ກໍ​ນະມັດສະການ​ພະເຈົ້າ​ດ້ວຍ​ຄວາມ​ຍິນດີ.</a:t>
            </a:r>
            <a:r xmlns:a="http://schemas.openxmlformats.org/drawingml/2006/main">
              <a:rPr lang="l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“ຂ້າແດ່ພຣະຜູ້ເປັນເຈົ້າ! ມາປົກຄອງພວກເຮົາທີ່ນີ້!”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ດາວິດ​ໄດ້​ເຂົ້າ​ໄປ​ຢູ່​ໃນ​ວັງ. ລາວ​ໄດ້​ພົບ​ໂຢນາທານ ຜູ້​ເປັນ​ລູກຊາຍ​ຂອງ​ກະສັດ​ໂຊນ.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ຊາໂລໂມນ​ແລະ​ປະຊາຊົນ​ຂອງ​ເພິ່ນ​ໄດ້​ສະແດງ​ຄວາມ​ຮັກ​ຕໍ່​ພຣະ​ເຈົ້າ ດ້ວຍ​ການ​ສ້າງ​ວິຫານ​ອັນ​ສວຍ​ງາມ​ໃຫ້​ແກ່​ພຣະເຈົ້າຢາເວ.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ໂບດເປັນສະຖານທີ່ທີ່ພວກເຮົາພົບພຣະເຈົ້າແລະພວກເຮົາສາມາດສະແດງຫົວໃຈຂອງພວກເຮົາທີ່ມີຄວາມຮັກຕໍ່ພຣະເຈົ້າ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ພວກເຮົາຕ້ອງຮັກຄຣິສຕະຈັກຂອງພວກເຮົາ.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/>
              <a:t>ພຣະເຈົ້າ?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ພຣະເຈົ້າ..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ພຣະ​ເຈົ້າ​ເປັນ​ຜູ້​ທີ່​ຊອກ​ຫາ​ຜູ້​ນະ​ມັດ​ສະ​ການ​ແລະ​ອວຍ​ພອນ​ເຂົາ​ເຈົ້າ.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ຊາໂລໂມນ​ແລະ​ອິດສະລາແອນ​ເຮັດ​ຫຍັງ​ເພື່ອ​ສະແດງ​ຄວາມ​ຮັກ​ຕໍ່​ພະເຈົ້າ?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ພະລາຊະວັງ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​ເມືອງ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ພະວິຫານ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ພະວິຫານ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ຊາໂລໂມນ​ໄດ້​ສັ່ງ​ໃຫ້​ສ້າງ​ວິຫານ​ເພື່ອ​ນາມ​ຊື່​ຂອງ​ພະ​ເຢໂຫວາ ແລະ​ພະ​ລາຊະວັງ​ສຳລັບ​ພະອົງ.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ຂ່າວຄາວ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34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400"/>
              <a:t>Ravens ທີ່ເອົາເຂົ້າຈີ່ແລະຊີ້ນ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/>
              <a:t>ເຈົ້າ​ຈະ​ດື່ມ​ນໍ້າ​ຈາກ​ຫ້ວຍ ແລະ​ເຮົາ​ໄດ້​ສັ່ງ​ໃຫ້​ຝູງ​ນົກ​ກິນ​ຢູ່​ທີ່​ນັ້ນ.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ກະສັດ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ມີ​ກະສັດ​ຜູ້​ໜຶ່ງ​ຊື່​ວ່າ​ອາຮາບ​ຊົ່ວ​ຮ້າຍ​ຕໍ່​ໜ້າ​ພະເຈົ້າ. ສາດ​ສະ​ດາ​ເອ​ລີ​ຢາ​ໄດ້​ມອບ​ພຣະ​ຄໍາ​ຂອງ​ພຣະ​ເຈົ້າ​ກັບ​ອາ​ຫັບ.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"ຈະບໍ່ມີຝົນໃນແຜ່ນດິນ!" ດ້ວຍເຫດນີ້ ອາຮາບພະຍາຍາມຂ້າລາວ. ພະເຈົ້າ​ເຮັດ​ໃຫ້​ລາວ​ລີ້​ຢູ່​ຈາກ​ກະສັດ​ອາຮາບ.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ເອລີຢາ​ໄດ້​ໜີ​ໄປ​ທີ່​ແຜ່ນດິນ​ທີ່​ພະເຈົ້າ​ບອກ.</a:t>
            </a:r>
          </a:p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ແຕ່, ລາວບໍ່ສາມາດໄດ້ຮັບອາຫານໃດໆທີ່ຈະກິນຢູ່ທີ່ນັ້ນ.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ພະເຈົ້າ​ສັ່ງ​ໃຫ້​ຝູງ​ນົກ​ກິນ​ເອລີຢາ​ຢູ່​ທີ່​ນັ້ນ. ຝູງ​ແກະ​ເອົາ​ເຂົ້າ​ຈີ່​ແລະ​ຊີ້ນ​ມາ​ໃຫ້​ລາວ​ໃນ​ຕອນ​ເຊົ້າ​ແລະ​ຕອນ​ແລງ ແລະ​ລາວ​ໄດ້​ດື່ມ​ນໍ້າ​ຈາກ​ຫ້ວຍ.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ໂຢນາທານ​ມັກ​ດາວິດ​ຫຼາຍ. Jonathan ໄດ້ ກາຍ ເປັນ ຫນຶ່ງ ໃນ ຈິດ ໃຈ ກັບ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ເອລີຢາ​ໄດ້​ເຊື່ອ​ຟັງ​ພຣະ​ຄຳ​ຂອງ​ພຣະ​ເຈົ້າ​ໃນ​ຄວາມ​ສ່ຽງ​ຕໍ່​ຊີ​ວິດ​ຂອງ​ເພິ່ນ ແລະ​ເພິ່ນ​ໄດ້​ມີ​ປະ​ສົບ​ການ​ທີ່​ໜ້າ​ອັດ​ສະ​ຈັນ​ໃຈ​ໃນ​ການ​ປົກ​ປ້ອງ​ຂອງ​ພຣະ​ເຈົ້າ.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ກະສັດ​ຊົ່ວ​ຮ້າຍ ອາຫັບ​ບໍ່​ມັກ​ທີ່​ຈະ​ເຊື່ອ​ຟັງ​ພະ​ຄຳ​ຂອງ​ພະເຈົ້າ. ດັ່ງ​ນັ້ນ, ລາວ​ຈຶ່ງ​ພະຍາຍາມ​ຂ້າ​ຜູ້​ພະຍາກອນ​ຂອງ​ພະເຈົ້າ, ເອລີຢາ​ທີ່​ໄດ້​ບອກ​ຖ້ອຍຄຳ​ຂອງ​ພະເຈົ້າ.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ແຕ່, ພຣະເຈົ້າໄດ້ປົກປ້ອງແລະດູແລເອລີຢາດ້ວຍວິທີທີ່ຫນ້າອັດສະຈັນ!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ເຮົາ​ຕ້ອງ​ເຊື່ອ​ຟັງ​ແລະ​ປະກາດ​ພຣະ​ຄຳ​ຂອງ​ພະເຈົ້າ​ໃນ​ທຸກ​ສະພາບການ​ຄື​ກັບ​ເອລີ​ຢາ.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ພຣະເຈົ້າຈະປົກປ້ອງພວກເຮົາຢ່າງແນ່ນອນ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/>
              <a:t>ພະເຈົ້າ​ແມ່ນ​ໃຜ?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ພຣະ​ເຈົ້າ​ແມ່ນ..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ພຣະ​ເຈົ້າ​ເປັນ​ຜູ້​ດູ​ແລ​ຜູ້​ທີ່​ເຊື່ອ​ຟັງ ແລະ​ຮັກ​ສາ​ພຣະ​ຄຳ​ຂອງ​ພຣະ​ອົງ​ດ້ວຍ​ວິ​ທີ​ທີ່​ໜ້າ​ອັດ​ສະ​ຈັນ.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ໃຜເອົາຂອງກິນມາໃຫ້ເອລີຢາ?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ມ້າ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ນົກອິນຊີ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ມັງກອນ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raven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raven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/>
              <a:t>ເຈົ້າ​ຈະ​ດື່ມ​ນໍ້າ​ຈາກ​ຫ້ວຍ ແລະ​ເຮົາ​ໄດ້​ສັ່ງ​ໃຫ້​ຝູງ​ນົກ​ກິນ​ຢູ່​ທີ່​ນັ້ນ.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ກະສັດ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35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400"/>
              <a:t>ແປ້ງ ແລະ ນ້ຳມັນ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4400"/>
              <a:t>ບໍ່ໄດ້ຖືກນໍາໃຊ້ເຖິງ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ໄປ​ທັນທີ​ທີ່​ເມືອງ​ຊາເຣຟັດ​ເມືອງ​ຊີໂດນ ແລະ​ຢູ່​ທີ່​ນັ້ນ. ເຮົາ​ໄດ້​ສັ່ງ​ແມ່ໝ້າຍ​ຄົນ​ໜຶ່ງ​ໃນ​ບ່ອນ​ນັ້ນ​ໃຫ້​ຈັດ​ຫາ​ອາຫານ​ໃຫ້​ເຈົ້າ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ກະສັດ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ບໍ່​ມີ​ຝົນ​ຕົກ​ໃນ​ອິດ​ສະ​ຣາ​ເອນ ດັ່ງ​ທີ່​ພຣະ​ຜູ້​ເປັນ​ເຈົ້າ​ໄດ້​ກ່າວ. ດັ່ງນັ້ນຈຶ່ງບໍ່ມີອາຫານໃຫ້ຄົນກິນ.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ພຣະເຈົ້າຢາເວ ພຣະເຈົ້າ​ໄດ້​ສົ່ງ​ເອລີຢາ​ໄປ​ຫາ​ແມ່ໝ້າຍ​ຄົນ​ໜຶ່ງ ທີ່​ອາໄສ​ຢູ່​ໃນ​ເມືອງ​ຊາເຣຟັດ.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ອລີຢາ​ໄດ້​ຂໍ​ໃຫ້​ນາງ​ເຮັດ​ເຂົ້າ​ຈີ່​ດ້ວຍ​ແປ້ງ​ພຽງ​ເລັກ​ນ້ອຍ​ແລະ​ນ້ຳມັນ​ເລັກ​ໜ້ອຍ​ທີ່​ເຫຼືອ​ໃຫ້​ນາ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ໂຢນາທານ​ເອົາ​ດາບ​ແລະ​ລູກທະນູ​ໃຫ້​ດາວິດ. ມັນຫມາຍຄວາມວ່າລາວເຊື່ອໃນດາວິດແທ້ໆ.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ເຖິງ​ແມ່ນ​ວ່າ​ນາງ​ມີ​ແປ້ງ​ແລະ​ນ້ຳມັນ​ບໍ່​ພຽງ​ພໍ, ຕາມ​ຄຳ​ເວົ້າ​ຂອງ​ເອລີຢາ, ນາງ​ໄດ້​ເຮັດ​ເຂົ້າຈີ່​ໃຫ້​ເອລີຢາ​ກ່ອນ ແລະ​ເຮັດ​ເພື່ອ​ຕົວ​ເອງ.</a:t>
            </a:r>
            <a:r xmlns:a="http://schemas.openxmlformats.org/drawingml/2006/main">
              <a:rPr lang="l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ຫຼັງຈາກນັ້ນ, ເປັນເລື່ອງແປກທີ່, jar of flour ແລະ jug ຂອງນ້ໍາມັນ</a:t>
            </a:r>
            <a:r xmlns:a="http://schemas.openxmlformats.org/drawingml/2006/main">
              <a:rPr lang="l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ບໍ່ໄດ້ໃຊ້ແລ້ວ.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ມື້ຫນຶ່ງລູກຊາຍຂອງນາງໄດ້ເສຍຊີວິດ. ແຕ່​ອົງພຣະ​ຜູ້​ເປັນເຈົ້າ​ໃຫ້​ຊີວິດ​ຂອງ​ເດັກ​ຊາຍ​ນັ້ນ​ຄືນ​ມາ​ຫາ​ລາວ​ແລະ​ມີ​ຊີວິດ​ຢູ່. ນາງໄດ້ໃຫ້ກຽດແກ່ພຣະເຈົ້າ.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ແມ່ໝ້າຍໄດ້ຖວາຍແປ້ງ ແລະນ້ຳມັນໜ້ອຍໜຶ່ງ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ກັບພຣະເຈົ້າ.</a:t>
            </a:r>
            <a:r xmlns:a="http://schemas.openxmlformats.org/drawingml/2006/main">
              <a:rPr lang="l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ຫຼັງຈາກນັ້ນ, ນາງໄດ້ຮັບພອນຫຼາຍ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ເກີນກວ່າຈິນຕະນາການ.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ບາງຄັ້ງ, ຈະມີຊ່ວງເວລາໜຶ່ງທີ່ເຮົາຕ້ອງມອບສິ່ງສຳຄັນໃຫ້ກັບພຣະເຈົ້າ.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ຈາກ​ນັ້ນ, ພຣະ​ເຈົ້າ​ອວຍ​ພອນ​ເຮົາ​ຫລາຍ​ຢ່າງ​ຜ່ານ​ການ​ຖວາຍ​ເຄື່ອງ​ບູຊາ ແລະ ການ​ເສຍ​ສະ​ລະ​ນີ້.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/>
              <a:t>ພະເຈົ້າແມ່ນໃຜ?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ພຣະ​ເຈົ້າ​ແມ່ນ..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ເປັນ​ຜູ້​ທີ່​ຈັດ​ໃຫ້​ພວກ​ເຮົາ​ທຸກ​ສິ່ງ​ທຸກ​ຢ່າງ​ທີ່​ພວກ​ເຮົາ​ຈໍາ​ເປັນ​ຕ້ອງ​ມີ​ຢູ່​ໃນ​ອາ​ຫານ, ເຄື່ອງ​ນຸ່ງ​ຫົ່ມ, ແລະ​ເຮືອນ, ແລະ​ອື່ນໆ.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ພະເຈົ້າ​ບອກ​ເອລີ​ຢາ​ໃຫ້​ໄປ​ກັບ​ໃຜ?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ກະສັດ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ປະໂລຫິດ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ແມ່ຫມ້າຍ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ທົ່ວໄປ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ແມ່ຫມ້າຍ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ໄປ​ທັນທີ​ທີ່​ເມືອງ​ຊາເຣຟັດ​ເມືອງ​ຊີໂດນ ແລະ​ຢູ່​ທີ່​ນັ້ນ. ເຮົາ​ໄດ້​ສັ່ງ​ແມ່ໝ້າຍ​ຄົນ​ໜຶ່ງ​ໃນ​ບ່ອນ​ນັ້ນ​ໃຫ້​ຈັດ​ຫາ​ອາຫານ​ໃຫ້​ເຈົ້າ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ກະສັດ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36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400"/>
              <a:t>ໄຟໄດ້ຫຼຸດລົງຈາກສະຫວັນ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ແລ້ວ​ໄຟ​ຂອງ​ພຣະ​ຜູ້​ເປັນ​ເຈົ້າ​ໄດ້​ລົ້ມ​ລົງ ແລະ​ເຜົາ​ເຄື່ອງ​ບູຊາ, ໄມ້, ກ້ອນ​ຫີນ ແລະ​ດິນ, ແລະ​ໄດ້​ຈູດ​ນ້ຳ​ໃນ​ຮ່ອງ.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ກະສັດ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ພະເຈົ້າ​ສົ່ງ​ເອລີຢາ​ໄປ​ຫາ​ກະສັດ​ອາຮາບ​ຂອງ​ອິດສະລາແອນ. “ເຈົ້າ​ຈະ​ໄດ້​ຮູ້​ວ່າ​ໃຜ​ເປັນ​ພະເຈົ້າ​ແທ້!”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ເອລີຢາ​ໄດ້​ຕໍ່​ສູ້​ກັບ​ຜູ້​ພະຍາກອນ​ປອມ 850 ຄົນ​ຂອງ​ຜູ້​ນະມັດສະການ​ຮູບ​ປັ້ນ. "ພຣະເຈົ້າຜູ້ຕອບດ້ວຍໄຟແມ່ນພຣະເຈົ້າແທ້!"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ໂຢນາທານ​ມອບ​ເຄື່ອງນຸ່ງ​ອັນ​ລ້ຳຄ່າ​ໃຫ້​ດາວິດ. ມັນສະແດງໃຫ້ເຫັນເຖິງມິດຕະພາບອັນເລິກເຊິ່ງຂອງໂຢນາທານຕໍ່ດາວິດ.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ສາດ​ສະ​ດາ 850 ຄົນ​ໄດ້​ຮ້ອງ​ຫາ​ພຣະ​ນາມ​ຂອງ​ພຣະ​ເຈົ້າ​ຂອງ​ເຂົາ​ເຈົ້າ​ແລະ​ເຕັ້ນ​ລໍາ​ອ້ອມ​ຂ້າງ​ການ​ປ່ຽນ​ແປງ​ແຕ່​ບໍ່​ມີ​ການ​ຕອບ​ສະ​ຫນອງ​ໄຟ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ມັນແມ່ນຜຽນຂອງເອລີຢາ. ເອລີຢາ​ໄດ້​ອະທິດຖານ​ເຖິງ​ສະຫວັນ. ແລ້ວ​ໄຟ​ຂອງ​ພະເຈົ້າ​ກໍ​ຕົກ​ແລະ​ເຜົາ​ເຄື່ອງ​ບູຊາ​ເທິງ​ເຄື່ອງ​ບູຊາ.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“ພະ​ເຢໂຫວາ​ເປັນ​ພະເຈົ້າ​ແທ້ໆ!” ປະຊາຊົນ​ອິດສະລາແອນ​ກັບ​ໃຈ​ບາບ​ຂອງ​ຕົນ ແລະ​ໄດ້​ຖວາຍ​ກຽດຕິຍົດ​ແກ່​ພຣະເຈົ້າ.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ພະເຈົ້າປອມບໍ່ສາມາດເຮັດຫຍັງໄດ້.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ສໍາລັບ</a:t>
            </a:r>
            <a:r xmlns:a="http://schemas.openxmlformats.org/drawingml/2006/main">
              <a:rPr lang="l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ເຂົາເຈົ້າ</a:t>
            </a:r>
            <a:r xmlns:a="http://schemas.openxmlformats.org/drawingml/2006/main">
              <a:rPr lang="l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ມີ</a:t>
            </a:r>
            <a:r xmlns:a="http://schemas.openxmlformats.org/drawingml/2006/main">
              <a:rPr lang="l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ບໍ່</a:t>
            </a:r>
            <a:r xmlns:a="http://schemas.openxmlformats.org/drawingml/2006/main">
              <a:rPr lang="l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ພະລັງງານ.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ພຣະເຈົ້າຊົງຣິດອຳນາດ.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​ເຮົາ​ສາມາດ​ປະສົບ​ກັບ​ການ​ອັດສະຈັນ​ທີ່​ໜ້າ​ອັດສະຈັນ​ໃຈ​ຂອງ​ພຣະອົງ ​ເມື່ອ​ເຮົາ​ເຊື່ອ​ໃນ​ພຣະອົງ.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3200"/>
              <a:t>ພະເຈົ້າແມ່ນໃຜ?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ພຣະ​ເຈົ້າ​ແມ່ນ..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ພະອົງ​ເປັນ​ພະເຈົ້າ​ທີ່​ແທ້​ຈິງ ແລະ​ມີ​ຊີວິດ​ຢູ່ ແລະ​ເຮັດ​ວຽກ​ທີ່​ແຕກຕ່າງ​ຈາກ​ຮູບ​ປັ້ນ​ປອມ.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ສິ່ງ​ໃດ​ທີ່​ຕົກລົງ​ຈາກ​ສະຫວັນ​ເມື່ອ​ເອລີຢາ​ອະທິດຖານ?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ຫິມະ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ຝົນ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ຫີນ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ໄຟ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ໄຟ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ແລ້ວ​ໄຟ​ຂອງ​ພຣະ​ຜູ້​ເປັນ​ເຈົ້າ​ໄດ້​ລົ້ມ​ລົງ ແລະ​ເຜົາ​ເຄື່ອງ​ບູຊາ, ໄມ້, ກ້ອນ​ຫີນ ແລະ​ດິນ, ແລະ​ໄດ້​ຈູດ​ນ້ຳ​ໃນ​ຮ່ອງ.</a:t>
            </a:r>
            <a:r xmlns:a="http://schemas.openxmlformats.org/drawingml/2006/main">
              <a:rPr lang="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ກະສັດ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ບໍ່. 37 ພຣະ​ຄຳ​ຂອງ​ພຣະ​ເຈົ້າ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400"/>
              <a:t>ນາອາມານໄດ້ປິ່ນປົວພະຍາດຂີ້ທູດ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ສະນັ້ນ ລາວ​ຈຶ່ງ​ລົງ​ໄປ​ຈຸ່ມ​ຕົວ​ຢູ່​ໃນ​ແມ່ນໍ້າ​ຈໍແດນ​ເຈັດ​ເທື່ອ ຕາມ​ທີ່​ຄົນ​ຂອງ​ພຣະ​ເຈົ້າ​ໄດ້​ບອກ​ໃຫ້​ລາວ​ຟັງ, ແລະ​ເນື້ອ​ໜັງ​ຂອງ​ລາວ​ກໍ​ດີ​ຂຶ້ນ ແລະ​ສະອາດ​ຄື​ກັບ​ເດັກ​ນ້ອຍ.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ກະສັດ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ນາອາມານ​ເປັນ​ຜູ້​ບັນຊາ​ການ​ກອງທັບ​ຂອງ​ກະສັດ​ອາຣາມ, ແຕ່​ລາວ​ເປັນ​ພະຍາດ​ຂີ້ທູດ. ເພິ່ນ​ໄດ້​ໄປ​ຫາ​ເອລີຊາ ຜູ້​ເປັນ​ສາດ​ສະ​ດາ​ຂອງ​ອິດ​ສະ​ຣາ​ເອນ ເພື່ອ​ຈະ​ໄດ້​ຮັບ​ການ​ຟື້ນ​ຟູ.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ດາວິດ​ຕົກ​ຢູ່​ໃນ​ສະຖານະການ​ອັນຕະລາຍ​ເຖິງ​ຕາຍ​ຫຼາຍ​ຄັ້ງ ເພາະ​ກະສັດ​ໂຊນ​ພະຍາຍາມ​ຂ້າ​ລາວ. ຢ່າງໃດກໍຕາມ, ລາວສາມາດຫນີຈາກອັນຕະລາຍເຫຼົ່ານັ້ນດ້ວຍການຊ່ວຍເຫຼືອຂອງ Jonathan.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ເອລີຊາ​ບໍ່​ໄດ້​ພົບ​ເພິ່ນ, ແຕ່​ເວົ້າ​ວ່າ, “ໄປ​ລ້າງ​ຕົວ​ເອງ​ເຈັດ​ເທື່ອ​ໃນ​ແມ່ນໍ້າ​ຢູລະເດນ.”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ນາອາມານ​ໃຈ​ຮ້າຍ​ຕໍ່​ຄຳ​ເວົ້າ​ຂອງ​ເອລີຊາ. ແຕ່​ຄົນ​ຮັບໃຊ້​ຂອງ​ເພິ່ນ​ໄດ້​ເວົ້າ​ກັບ​ເພິ່ນ​ວ່າ, “ຈົ່ງ​ໄປ​ທີ່​ແມ່ນ້ຳ​ແລະ​ຈຸ່ມ​ຕົວ​ຂອງ​ເຈົ້າ​ເຖີດ.”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ນາອາມານ​ຈຸ່ມ​ຕົວ​ລົງ​ໃນ​ແມ່ນໍ້າ​ຢູລະເດນ​ເຈັດ​ເທື່ອ​ຕາມ​ທີ່​ເອລີຊາ​ແລະ​ຄົນ​ຮັບໃຊ້​ຂອງ​ເພິ່ນ​ເວົ້າ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ຫຼັງຈາກນັ້ນ, ເປັນເລື່ອງແປກທີ່, ເນື້ອຫນັງຂອງລາວໄດ້ຖືກຟື້ນຟູແລະສະອາດ.</a:t>
            </a:r>
          </a:p>
          <a:p>
            <a:r xmlns:a="http://schemas.openxmlformats.org/drawingml/2006/main">
              <a:rPr lang="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ນາອາມານ​ໄດ້​ກັບ​ຄືນ​ໄປ​ຫາ​ເອລີຊາ ແລະ​ຖວາຍ​ກຽດ​ແດ່​ພຣະເຈົ້າ.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ເມື່ອ​ນາອາມານ​ໄດ້​ຍິນ​ເອລີຊາ​ຜູ້​ເປັນ​ຄົນ​ຂອງ​ພຣະ​ເຈົ້າ ແລະ​ເຊື່ອ​ຟັງ​ພຣະ​ຄຳ​ຂອງ​ພຣະ​ອົງ, ລາວ​ກໍ​ໄດ້​ຮັບ​ພອນ​ທີ່​ໄດ້​ຮັບ​ການ​ຊຳລະ​ໃຫ້​ພົ້ນ​ຈາກ​ພະຍາດ​ຂີ້ທູດ.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ເຮົາບໍ່ຄວນດຳລົງຊີວິດຕາມໃຈເຮົາເອງ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ແຕ່ໂດຍພຣະປະສົງຂອງພຣະເຈົ້າ.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ເມື່ອ​ເຮົາ​ມີ​ຊີວິດ​ຢູ່​ແລະ​ເຊື່ອ​ຟັງ​ພຣະ​ຄຳ​ຂອງ​ພຣະ​ເຈົ້າ,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ເຮົາ​ສາມາດ​ໄດ້​ຮັບ​ພອນ​ຈາກ​ພອນ​ອັນ​ອຸດົມສົມບູນ ຊຶ່ງ​ພຣະ​ເຈົ້າ​ສາມາດ​ຈັດ​ຫາ​ໃຫ້​ເຮົາ.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rgbClr val="FF0000"/>
                </a:solidFill>
              </a:rPr>
              <a:t>ພຣະເຈົ້າ?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ພຣະ​ເຈົ້າ​ແມ່ນ..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ພະເຈົ້າ​ເປັນ​ຜູ້​ທີ່​ສາມາດ​ປິ່ນປົວ​ທຸກ​ພະຍາດ. ພຣະອົງ​ເປັນ​ພຣະເຈົ້າ​ອົງ​ຊົງຣິດ​ອຳນາດ​ຍິ່ງໃຫຍ່​ທີ່​ສາມາດ​ປິ່ນປົວ​ເຮົາ​ໄດ້.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ນາອາມານຈຸ່ມຕົວລົງໃນແມ່ນໍ້າຢູລະເດນຈັກເທື່ອ?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ສາມ​ຄັ້ງ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ຄັ້ງດຽວ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ຫ້າ​ຄັ້ງ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ເຈັດ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ເທື່ອ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ເຈັດ​ຄັ້ງ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ສະນັ້ນ ລາວ​ຈຶ່ງ​ລົງ​ໄປ​ຈຸ່ມ​ຕົວ​ຢູ່​ໃນ​ແມ່ນໍ້າ​ຈໍແດນ​ເຈັດ​ເທື່ອ ຕາມ​ທີ່​ຄົນ​ຂອງ​ພຣະ​ເຈົ້າ​ໄດ້​ບອກ​ໃຫ້​ລາວ​ຟັງ, ແລະ​ເນື້ອ​ໜັງ​ຂອງ​ລາວ​ກໍ​ດີ​ຂຶ້ນ ແລະ​ສະອາດ​ຄື​ກັບ​ເດັກ​ນ້ອຍ.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ກະສັດ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38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400"/>
              <a:t>ການ​ສ້ອມ​ແປງ​ພຣະ​ວິ​ຫານ​ຂອງ​ພຣະ​ເຈົ້າ​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ດັ່ງນັ້ນ ກະສັດ​ໂຢອາດ​ຈຶ່ງ​ເອີ້ນ​ປະໂຣຫິດ​ເຢໂຮຍອາດາ ແລະ​ປະໂຣຫິດ​ຄົນ​ອື່ນໆ​ມາ​ຖາມ​ວ່າ, “ເປັນຫຍັງ​ເຈົ້າ​ຈຶ່ງ​ບໍ່​ສ້ອມ​ແປງ​ຄວາມ​ເສຍ​ຫາຍ​ຂອງ​ພຣະວິຫານ? ຢ່າ​ເອົາ​ເງິນ​ຈາກ​ນາຍ​ຄັງ​ຂອງ​ເຈົ້າ​ໄປ​ອີກ ແຕ່​ໃຫ້​ເອົາ​ເງິນ​ໄປ​ສ້ອມແປງ​ວິຫານ​ຂອງ​ເຈົ້າ.”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ກະສັດ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 ບໍ່​ໄດ້​ເລືອກ​ເອົາ​ຄວາມ​ປາ​ຖະ​ຫນາ​ເຫັນ​ແກ່​ຕົວ​ຂອງ​ຕົນ, ແຕ່​ຫມູ່​ເພື່ອນ​ຂອງ​ເຂົາ, David.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ເຊັ່ນດຽວກັນກັບ Jonathan,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ຂໍໃຫ້ເປັນເພື່ອນທີ່ດີຂອງເພື່ອນຂອງພວກເຮົາ.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ໂຢອາດ, ກະສັດ​ແຫ່ງ​ຢູດາ, ມີ​ຄວາມ​ຄິດ​ທີ່​ຈະ​ສ້ອມ​ແປງ​ວິຫານ​ຂອງ​ພະເຈົ້າ, ເຊິ່ງ​ຖືກ​ປະ​ໄວ້​ໃຫ້​ເສຍ​ຫາຍ.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​ເຖິງ​ຢ່າງ​ໃດ​ກໍ​ຕາມ, ງົບປະມານ​ບໍ່​ພຽງພໍ​ໃນ​ການ​ສ້ອມ​ແປງ​ວັດ. ໂຢອາດ​ໄດ້​ຕັດສິນ​ໃຈ​ທີ່​ຈະ​ຮັບ​ເຄື່ອງ​ບູຊາ​ເພື່ອ​ສ້ອມ​ແປງ​ວິຫານ​ຂອງ​ພະເຈົ້າ.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ຜູ້​ຄົນ​ທີ່​ຮັກ​ພະເຈົ້າ​ຢ່າງ​ຈິງ​ໃຈ​ໄດ້​ສະ​ເໜີ​ເງິນ​ເພື່ອ​ສ້ອມ​ແປງ​ວິຫານ.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ເງິນ​ທີ່​ເກັບ​ມາ​ໃນ​ການ​ສ້ອມ​ແປງ​ພຣະ​ວິ​ຫານ​ແມ່ນ​ໄດ້​ມອບ​ໃຫ້​ຄົນ​ງານ, ແລະ ເຂົາ​ເຈົ້າ​ໄດ້​ສ້ອມ​ແປງ​ພຣະ​ວິ​ຫານ​ດ້ວຍ​ຄວາມ​ສັດ​ຊື່​ຄົບ​ຖ້ວນ.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“ວ້າວ! ເປັນວັດທີ່ສວຍງາມແທ້ໆ!” ໂຢອາດ​ດີ​ໃຈ​ທີ່​ຄິດ​ວ່າ​ພະເຈົ້າ​ພໍ​ໃຈ.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ໂຢອາດ​ຖື​ວ່າ​ວິຫານ​ຂອງ​ພະເຈົ້າ​ເປັນ​ບ່ອນ​ທີ່​ມີ​ຄ່າ ເຊິ່ງ​ຜູ້​ຄົນ​ນະມັດສະການ​ພະເຈົ້າ.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ໂບດແມ່ນບ່ອນທີ່ພຣະເຈົ້າສະຖິດຢູ່ໃນເວລາທີ່ພວກເຮົານະມັດສະການພຣະອົງ.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ດັ່ງນັ້ນ, ພວກເຮົາຕ້ອງຮັກສາດສະຫນາຈັກແລະພິຈາລະນາວ່າມັນມີຄ່າຫຼາຍ.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>
                <a:solidFill>
                  <a:srgbClr val="FF0000"/>
                </a:solidFill>
              </a:rPr>
              <a:t>ພຣະເຈົ້າ?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ພຣະ​ເຈົ້າ​ແມ່ນ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ພຣະເຈົ້າຊົງຕັ້ງພວກເຮົາແຕ່ລະຄົນເປັນພຣະວິຫານອັນບໍລິສຸດຂອງພຣະອົງ.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ພຣະເຈົ້າພົບກັບຜູ້ທີ່ນະມັດສະການພຣະອົງ.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ໂຢອາດ​ຕັດສິນ​ໃຈ​ແກ້ໄຂ​ຫຍັງ?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ພະລາຊະວັງ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ລາວ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ຫ້ອງ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ໂຮງຮຽນ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ວິຫານ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ວິຫານ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ດັ່ງນັ້ນ ກະສັດ​ໂຢອາດ​ຈຶ່ງ​ເອີ້ນ​ປະໂຣຫິດ​ເຢໂຮຍອາດາ ແລະ​ປະໂຣຫິດ​ຄົນ​ອື່ນໆ​ມາ​ຖາມ​ວ່າ, “ເປັນຫຍັງ​ເຈົ້າ​ຈຶ່ງ​ບໍ່​ສ້ອມ​ແປງ​ຄວາມ​ເສຍ​ຫາຍ​ຂອງ​ພຣະວິຫານ? ຢ່າ​ເອົາ​ເງິນ​ຈາກ​ນາຍ​ຄັງ​ຂອງ​ເຈົ້າ​ໄປ​ອີກ ແຕ່​ໃຫ້​ເອົາ​ເງິນ​ໄປ​ສ້ອມແປງ​ວິຫານ​ຂອງ​ເຈົ້າ.”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ກະສັດ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ສະບັບເລກທີ 39 ພຣະຄໍາຂອງພຣະເຈົ້າ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600"/>
              <a:t>ເນເຫມີຢາ ຜູ້​ໄດ້​ສ້າງ​ກຳແພງ​ນະຄອນ​ເຢຣູຊາເລັມ​ຄືນ​ໃໝ່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o" altLang="ko-KR" sz="3200"/>
              <a:t>ພຣະເຈົ້າ?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ພຣະເຈົ້າ..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ພະອົງ​ເປັນ​ຜູ້​ໃຫ້​ໝູ່​ທີ່​ດີ​ແກ່​ເຮົາ.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ຂໍ​ຂອບ​ໃຈ​ພຣະ​ເຈົ້າ​ສໍາ​ລັບ​ການ​ໃຫ້​ພວກ​ເຮົາ​ຫມູ່​ເພື່ອນ​ທີ່​ດີ​!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ຂ້າ​ພະ​ເຈົ້າ​ຕອບ​ກະສັດ​ວ່າ, “ຖ້າ​ກະສັດ​ພໍ​ໃຈ ແລະ​ຖ້າ​ຜູ້​ຮັບ​ໃຊ້​ຂອງ​ທ່ານ​ພໍ​ໃຈ​ໃນ​ສາຍ​ຕາ​ຂອງ​ທ່ານ, ຂໍ​ໃຫ້​ທ່ານ​ສົ່ງ​ຂ້າ​ພະ​ເຈົ້າ​ໄປ​ຍັງ​ເມືອງ​ໃນ​ຢູ​ດາ ບ່ອນ​ທີ່​ບັນ​ພະ​ບຸ​ລຸດ​ຂອງ​ຂ້າ​ພະ​ເຈົ້າ​ຖືກ​ຝັງ​ໄວ້ ເພື່ອ​ຂ້າ​ພະ​ເຈົ້າ​ຈະ​ໄດ້​ສ້າງ​ຄືນ​ໃໝ່.”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ເນເຫມີຢາ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ກະສັດ​ເປີເຊຍ​ໄດ້​ອະນຸຍາດ​ໃຫ້​ເນເຫມີ​ຜູ້​ຖື​ຈອກ​ຂອງ​ກະສັດ​ເນເຫມີ​ໃຫ້​ສ້າງ​ເມືອງ​ແລະ​ເມືອງ​ທີ່​ຖືກ​ທຳລາຍ​ຄືນ​ໃໝ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ເນເຫມີຢາ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ກັບ​ຄືນ​ມາ​ທີ່​ເຢຣູ​ຊາເລັມ​ກັບ​ຊາວ​ອິດສະລາແອນ​ຫຼາຍ​ຄົນ ແລະ​ໄດ້​ສ້າງ​ກຳແພງ​ນະຄອນ​ເຢຣູຊາເລັມ​ກັບ​ເຂົາ​ເຈົ້າ.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ແນວໃດກໍ່ຕາມ, ເຂົາເຈົ້າໄດ້ຖືກລົບກວນໂດຍຊົນເຜົ່າອື່ນໆທີ່ບໍ່ມັກການຟື້ນຟູຂອງຊາວອິດສະລາແອນ. ນອກ​ຈາກ​ນັ້ນ ຄົນ​ອິດສະລາແອນ​ຫຼາຍ​ຄົນ​ກໍ​ຮ້ອງ​ທຸກ.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ເນເຫມີຢາໄດ້ຂໍຄວາມຊ່ວຍເຫຼືອຕໍ່ພຣະເຈົ້າ. ພຣະ​ເຈົ້າ​ໃຫ້​ເຂົາ​ມີ​ພະ​ລັງ​ງານ​ແລະ​ຄວາມ​ກ້າ​ຫານ​ທີ່​ຈະ​ເຮັດ​ວຽກ​ງານ.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ໃນ​ທີ່​ສຸດ ເນເຫມີ​ໄດ້​ສ້າງ​ກຳແພງ​ເມືອງ​ເຢຣຶຊາເລມ​ຄືນ​ໃໝ່​ກັບ​ຊາວ​ອິດສະລາແອນ. ຫຼັງ​ຈາກ​ສ້າງ​ກຳແພງ​ແລ້ວ ລາວ​ແລະ​ປະຊາຊົນ​ກໍ​ນະມັດສະການ​ພະເຈົ້າ​ຢ່າງ​ມີ​ຄວາມ​ສຸກ.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ບົດຮຽນມື້ນີ້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ເນເຫມີຢາ​ໄດ້​ສ້າງ​ກຳແພງ​ຄືນ​ໃໝ່​ດ້ວຍ​ຄວາມ​ຊ່ອຍ​ເຫລືອ​ຂອງ​ພຣະ​ເຈົ້າ ເຖິງ​ແມ່ນ​ວ່າ​ຈະ​ມີ​ການ​ລົບກວນ​ຫລາຍ​ຢ່າງ.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ເມື່ອ​ເຮົາ​ເຮັດ​ວຽກ​ງານ​ຂອງ​ພະເຈົ້າ ເຮົາ​ອາດ​ປະສົບ​ກັບ​ສະຖານະການ​ທີ່​ຫຍຸ້ງຍາກ.</a:t>
            </a:r>
          </a:p>
          <a:p>
            <a:pPr xmlns:a="http://schemas.openxmlformats.org/drawingml/2006/main" algn="ctr"/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ຢ່າງໃດກໍຕາມ, ຖ້າພຣະເຈົ້າຢູ່ກັບພວກເຮົາແລະພວກເຮົາຢູ່ກັບພຣະອົງ, ພວກເຮົາສາມາດເອົາຊະນະຄວາມຫຍຸ້ງຍາກທັງຫມົດເຫຼົ່ານັ້ນ.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3200"/>
              <a:t>ພຣະເຈົ້າ?</a:t>
            </a:r>
            <a:r xmlns:a="http://schemas.openxmlformats.org/drawingml/2006/main">
              <a:rPr lang="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rgbClr val="C00000"/>
                </a:solidFill>
              </a:rPr>
              <a:t>ພຣະ​ເຈົ້າ​ແມ່ນ..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ພຣະ​ເຈົ້າ​ເປັນ​ຜູ້​ທີ່​ຊ່ວຍ​ເຮົາ​ແລະ​ໃຫ້​ເຮົາ​ມີ​ພະ​ລັງ​ງານ​ແລະ​ຄວາມ​ກ້າ​ຫານ​ໃນ​ເວ​ລາ​ທີ່​ພວກ​ເຮົາ​ອະ​ທິ​ຖານ​ແລະ​ຂໍ​ຄວາມ​ຊ່ວຍ​ເຫຼືອ​ໃນ​ສະ​ຖາ​ນະ​ການ​ທີ່​ຫຍຸ້ງ​ຍາ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ຄຳຖາມມື້ນີ້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ເປັນ​ຫຍັງ​ເນເຫມີ​ຈຶ່ງ​ກັບ​ໄປ​ບ້ານ​ເກີດ?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ການ​ເດີນ​ທາງ..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ໄປໂຮງຮຽນ..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ໄຫວ້..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​ການ​ກໍ່​ສ້າງ​ກໍາ​ແພງ​ເມືອງ​ເຢ​ຣູ​ຊາ​ເລັມ..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lo" altLang="ko-KR" sz="2800">
                <a:solidFill>
                  <a:srgbClr val="FF0000"/>
                </a:solidFill>
              </a:rPr>
              <a:t>​ການ​ກໍ່​ສ້າງ​ກໍາ​ແພງ​ເມືອງ​ເຢ​ຣູ​ຊາ​ເລັມ..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o" altLang="ko-KR" sz="4000">
                <a:solidFill>
                  <a:srgbClr val="FF0000"/>
                </a:solidFill>
              </a:rPr>
              <a:t>ພຣະຄໍາຂອງມື້ນີ້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o" altLang="ko-KR" sz="3600">
                <a:solidFill>
                  <a:schemeClr val="bg1">
                    <a:lumMod val="50000"/>
                  </a:schemeClr>
                </a:solidFill>
              </a:rPr>
              <a:t>ຂ້າ​ພະ​ເຈົ້າ​ຕອບ​ກະສັດ​ວ່າ, “ຖ້າ​ກະສັດ​ພໍ​ໃຈ ແລະ​ຖ້າ​ຜູ້​ຮັບ​ໃຊ້​ຂອງ​ທ່ານ​ພໍ​ໃຈ​ໃນ​ສາຍ​ຕາ​ຂອງ​ທ່ານ, ຂໍ​ໃຫ້​ທ່ານ​ສົ່ງ​ຂ້າ​ພະ​ເຈົ້າ​ໄປ​ຍັງ​ເມືອງ​ໃນ​ຢູ​ດາ ບ່ອນ​ທີ່​ບັນ​ພະ​ບຸ​ລຸດ​ຂອງ​ຂ້າ​ພະ​ເຈົ້າ​ຖືກ​ຝັງ​ໄວ້ ເພື່ອ​ຂ້າ​ພະ​ເຈົ້າ​ຈະ​ໄດ້​ສ້າງ​ຄືນ​ໃໝ່.”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ເນເຫມີຢາ</a:t>
            </a:r>
            <a:r xmlns:a="http://schemas.openxmlformats.org/drawingml/2006/main">
              <a:rPr lang="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