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lv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Vārds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Dievs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4400"/>
              <a:t>Dievs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4400"/>
              <a:t>Izgatavots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4400"/>
              <a:t>Pasaule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</a:t>
            </a:r>
            <a:r xmlns:a="http://schemas.openxmlformats.org/drawingml/2006/main">
              <a:rPr lang="l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Iesākumā Dievs radīja</a:t>
            </a:r>
          </a:p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debesis un zeme.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Mozus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Īzaka sieva Rebeka dzemdēja dvīņus. Pirmā dēla vārds bija Ēsavs, bet otrā - Jēkabs.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Ēsavam patika medības. Tāpēc viņam patika aktivitātes brīvā dabā. Bet Jēkabs bija kluss cilvēks, kas palika mājās.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Kādu dienu Jēkabs gatavoja sautējumu, Ēsavs pēc medībām atgriezās mājās izsalcis.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“Dod man sautējumu!”, “Vispirms pārdod man savas pirmdzimtības tiesības. Tad es jums iedošu." Ēsavs bija tik izsalcis, ka pārdeva savas pirmdzimtības tiesības par vienu sarkanā sautējuma bļodu.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Galu galā Jēkabs pievīla savu tēvu, lai saņemtu svētību. Beidzot viņš saņēma svētību. Visas šīs lietas notika ar Dieva aizgādību.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rgbClr val="ff0000"/>
                </a:solidFill>
              </a:rPr>
              <a:t>Šodienas nodarbība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Ēsavs domāja, ka izsalkušo problēmu risināšana ir svarīgāka par garīgās svētības saņemšanu.</a:t>
            </a:r>
            <a:r xmlns:a="http://schemas.openxmlformats.org/drawingml/2006/main">
              <a:rPr lang="l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Visbeidzot,</a:t>
            </a:r>
            <a:r xmlns:a="http://schemas.openxmlformats.org/drawingml/2006/main">
              <a:rPr lang="l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Jēkabs</a:t>
            </a:r>
            <a:r xmlns:a="http://schemas.openxmlformats.org/drawingml/2006/main">
              <a:rPr lang="l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kļuva</a:t>
            </a:r>
            <a:r xmlns:a="http://schemas.openxmlformats.org/drawingml/2006/main">
              <a:rPr lang="l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</a:t>
            </a:r>
            <a:r xmlns:a="http://schemas.openxmlformats.org/drawingml/2006/main">
              <a:rPr lang="l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izraēliešu sencis.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Kas tavuprāt svarīgāks?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Svētību būt Dieva bērniem nevar aizstāt ne ar ko.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200"/>
              <a:t>Dievs ir?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</a:t>
            </a:r>
            <a:r xmlns:a="http://schemas.openxmlformats.org/drawingml/2006/main">
              <a:rPr lang="lv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ir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izpilda Savu gribu, neskatoties uz cilvēku maldiem un meliem.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</a:t>
            </a:r>
            <a:r xmlns:a="http://schemas.openxmlformats.org/drawingml/2006/main">
              <a:rPr lang="l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Par ko Ēsavs pārdeva savas pirmdzimtības tiesības?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nūdeles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maize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gaļa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dk1"/>
                </a:solidFill>
              </a:rPr>
              <a:t>sarkanais sautējums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sarkanais sautējums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</a:t>
            </a:r>
            <a:r xmlns:a="http://schemas.openxmlformats.org/drawingml/2006/main">
              <a:rPr lang="l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Tad Jēkabs deva Ēsavam maizi un lēcu sautējumu.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Viņš ēda un dzēra, un tad piecēlās un aizgāja.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Tātad Ēsavs nicināja savas pirmdzimtības tiesības.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Mozus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Nr.11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400"/>
              <a:t>Jēkaba sapnis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Nr.2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/>
              <a:t>Viņi ēda aizliegto augli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/>
              <a:t>Viņam bija sapnis, kurā viņš redzēja kāpnes, kas balstās uz zemes un kuru virsotne sniedzās līdz debesīm, un Dieva eņģeļi kāpj un nokāpa pa tām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Jēkabs pievīla brāli ar meliem. Viņš baidījās tikt nogalināts. Tāpēc viņš aizbēga no mājām pie sava tēvoča Hāranā.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Naktī, aiznesdams tur akmeni, viņš gulēja, liekot to sev zem galvas kā spilvenu. Viņš tur bija viens bez ģimenes. Tāpēc viņš baidījās un jutās vientuļš.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Jēkabs redzēja Dieva eņģeļus uzkāpjam un nokāpjam pa kāpnēm pa zemi uz debesīm.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Viņš dzirdēja Dieva balsi: "Es esmu ar jums un sargāšu jūs, lai kur jūs dotos."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rīta pamostoties, viņš pielūdza Dievu, kas apsolīja, ka būs ar viņu, un godināja Dievu.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Tāpat kā Dievs bija ar Jēkabu, kurš baidījās palikt viens,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Mūsu Tēvs Dievs arī rūpējas par mums, kad esam vieni.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Tāpat kā Jēkabam, mums ir jāgodina un jāslavē Dievs, kas vienmēr ir ar mums.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200"/>
              <a:t>Dievs ir?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ir ar mums jebkur un jebkurā laikā.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vienmēr par mums rūpējas.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</a:t>
            </a:r>
            <a:r xmlns:a="http://schemas.openxmlformats.org/drawingml/2006/main">
              <a:rPr lang="l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Kad Jēkabs gulēja, ko viņš paņēma par spilvenu?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koks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dk1"/>
                </a:solidFill>
              </a:rPr>
              <a:t>akmens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dzīvnieka āda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akmens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/>
              <a:t>Viņam bija sapnis, kurā viņš redzēja kāpnes, kas balstās uz zemes un kuru virsotne sniedzās līdz debesīm, un Dieva eņģeļi kāpj un nokāpa pa tām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radīja cilvēku pēc sava tēla, pēc Dieva tēla viņš viņu radīja;</a:t>
            </a:r>
          </a:p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vīrieti un sievieti viņš tos radīja.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Nr.12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Vārds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Dievs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400"/>
              <a:t>Jāzepu pārdeva viņa brāļi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"Nāc, nogalināsim viņu un iemetīsim vienā no šīm cisternām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un sakiet, ka viņu aprija mežonīgs dzīvnieks.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Tad redzēsim, kas notiks no viņa sapņiem."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Mozus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Jēkabam bija divpadsmit dēli. Viņš mīlēja Jāzepu vairāk nekā citus viņa dēlus. Tāpēc viņš Džozefam izgatavoja bagātīgi skaistu drānu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Viņa brāļi viņu ļoti ienīda, jo viņu tēvs viņu īpaši mīlēja. “Pārdosim Džozefu. Pastāstīsim tēvam, ka viņš nomira.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Viņi pārdeva Jāzepu kā vergu tirgotājiem, kas ieradās.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 dzirdot, Jēkabs bija dziļi apbēdināts.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Jāzeps kā vergs dzīvoja smagu dzīvi. Tomēr viņš ticēja un paļāvās uz Dievu, neizdarot nekādu grēku.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Jāzeps tika nosūtīts cietumā, pamatojoties uz nepatiesu apsūdzību.</a:t>
            </a:r>
            <a:r xmlns:a="http://schemas.openxmlformats.org/drawingml/2006/main">
              <a:rPr lang="lv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Tomēr viņš centās būt taisns Dieva priekšā pat cietumā. Dievs neaizmirsa Jāzepu, un Dievam bija ar viņu pārsteidzoši plāni.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Jāzepu ienīda un viņa paša brāļi pārdeva kā vergu. Viņš arī tika ieslodzīts cietumā, pamatojoties uz nepatiesu apsūdzību.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Tomēr viņš paļāvās uz Dievu un vēl jo vairāk centās neizdarīt nevienu grēku.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Mēs varam saskarties ar dažām grūtībām.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Nedarīsim nekādu grēku un lūgsim palīdzību savam tēvam Dievam, kurš labprāt uzklausa mūsu lūgšanu.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200"/>
              <a:t>Dievs ir?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 mūsu Tēvs..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Mūsu Tēvam Dievam ir pārsteidzoši plāni ar mums pat grūtos laikos.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Jēkabs iedeva tikai Jāzepam starp saviem divpadsmit dēliem?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rotaļlietas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Bībele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bagātīgi skaists audums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naudu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bagātīgi skaists audums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Ādams un Ieva bija labākās būtnes starp Dieva radībām.</a:t>
            </a:r>
          </a:p>
          <a:p>
            <a:r xmlns:a="http://schemas.openxmlformats.org/drawingml/2006/main">
              <a:rPr lang="l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 tie ir radīti pēc Dieva tēla.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"Nāc, nogalināsim viņu un iemetīsim vienā no šīm cisternām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un sakiet, ka viņu aprija mežonīgs dzīvnieks.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Tad redzēsim, kas notiks no viņa sapņiem."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Mozus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Nr.13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400"/>
              <a:t>Džozefs kļuva par premjerministru Ēģiptē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/>
              <a:t>Tad faraons sacīja Jāzepam: "Ar šo es tevi iecēlu par visu Ēģiptes zemi."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Faraons, Ēģiptes karalis, redzēja sapni. 7 resnas govis un pēc tam iznāca 7 neglītas govis. 7 neglītas govis apēda 7 resnas govis. Tas bija ļoti dīvains sapnis.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Pilī neviens nevarēja izskaidrot viņa sapni. Galvenais dzēriens, kuram palīdzēja Jāzeps, iepazīstināja viņu ar ķēniņu.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Dievs deva Jāzepam gudrību. Tātad viņš varēja izskaidrot sapņa nozīmi un pastāstīt to karalim.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Faraons bija tik aizkustināts, ka iecēla Jāzepu, kurš bija ieslodzītais, zemes otrajā augstākajā amatā.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Jāzeps kļuva par Ēģiptes premjerministru un labi valdīja pār zemi ar Dieva doto gudrību.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/>
              <a:t>Šodienas 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Dievam bija pārsteidzoši plāni Džozefam.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Saskaroties ar grūtībām, mums nevajadzētu būt vīlušies,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bet vajadzētu sagaidīt Dieva apbrīnojamos plānus attiecībā uz mums un ticēt Dievam.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200"/>
              <a:t>Dievs ir?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 dara saskaņā ar Savu gribu.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Pazemīgie tiks paaugstināti, bet augstie tiks pazemināti.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Dievs sacīja cilvēkam:</a:t>
            </a:r>
            <a:r xmlns:a="http://schemas.openxmlformats.org/drawingml/2006/main">
              <a:rPr lang="lv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"Jūs varat ēst no jebkura koka dārzā, bet </a:t>
            </a:r>
            <a:r xmlns:a="http://schemas.openxmlformats.org/drawingml/2006/main">
              <a:rPr lang="lv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jūs nedrīkstat ēst no laba un ļauna atziņas koka, jo, ēdot no tā, jūs noteikti mirsit </a:t>
            </a:r>
            <a:r xmlns:a="http://schemas.openxmlformats.org/drawingml/2006/main">
              <a:rPr lang="lv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Kādi dzīvnieki parādījās faraona sapnī?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putns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suns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zirgs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govs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govs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/>
              <a:t>Tad faraons sacīja Jāzepam: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/>
              <a:t>"Ar šo es iecēlu tevi par visu Ēģiptes zemi."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Nē.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400"/>
              <a:t>Džozefs atkal satika savus brāļus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Lai gan Jāzeps atpazina savus brāļus, viņi neatzina viņu.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Faraons iecēla Jāzepu par Ēģiptes premjerministru. Džozefs 7 gadus gudri kontrolēja smago badu.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Tomēr Kanaānā nebija labības bada dēļ. Viņiem bija jādodas uz Ēģipti, lai paņemtu graudus, ko ēst. Jāzepa brāļi arī devās uz Ēģipti pirkt pārtiku.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Lai gan Jāzeps atpazina savus brāļus, viņi neatzina viņu.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Džozefs pastāstīja, kas viņš ir. Viņi bija pārsteigti, skatoties uz viņu, un baidījās no viņa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Jāzeps saprata, kāpēc Dievs viņu sūtīja uz Ēģipti. Viņš piedeva saviem brāļiem un aizveda visu savu ģimeni uz Ēģipti un droši parūpējās par viņiem.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Jāzeps piedeva saviem brāļiem, kas pret viņu izturējās slikti, un mīlēja tos saskaņā ar Dieva gribu.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Mums ir jāpiedod savai ģimenei un draugiem un viņi jāmīl.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Taču sātans, pārģērbies par čūsku, kārdināja Ievu.</a:t>
            </a:r>
          </a:p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Beidzot Ieva apēda augļus.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200"/>
              <a:t>Dievs ir?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Piedod mums un mīl mūs.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Par kuras valsts premjerministru Džozefs kļuva?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Ēģipte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Izraēla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Ēģipte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Lai gan Jāzeps atpazina savus brāļus, viņi neatzina viņu.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Nr.15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400"/>
              <a:t>Bērns, kurš tika izglābts no Ūdens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Kad bērns kļuva vecāks, viņa aizveda viņu pie faraona meitas, un viņš kļuva par viņas dēlu. Viņa nosauca viņu par Mozu, sakot: "Es viņu izvilku no ūdens."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Izceļošana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Ēģiptes karalis, faraons, pavēlēja visus izraēliešu jaundzimušos zēnus izmest Nīlas upē un ļaut tos nogalināt.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Johebedai, Mozus mātei, nekas cits neatlika, kā ļaut savu dēlu aizvest pa Nīlas upi.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Toreiz Ēģiptes princesei gadījās mazuli ieraudzīt, peldoties upē. Viņai bija doma izaudzēt zēnu.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Viņa māsa redzēja, ka princese no groza izņēma zēnu. Viņa iepazīstināja viņa īsto māti Johebedu, lai viņa auklē viņas mazuli.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Kad bērns kļuva vecāks, viņš tika aizvests atpakaļ uz princesi, lai kļūtu par viņas dēlu. Viņa nosauca viņu par Mozu, sacīdama: “Es viņu izvilku no ūdens. Mozus uzauga Ēģiptē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Pils.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Ieva Ādamam iedeva citu.</a:t>
            </a:r>
          </a:p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Ādams arī to ēda.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izglāba Mozu.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mūs izglāba ar savu apbrīnojamo gudrību un spēku (apsardzību).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Ticēsim, ka Dieva plāni vienmēr ir lielāki un pilnīgāki nekā manējie.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200"/>
              <a:t>Kas ir Dievs?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Viņš ir visvarenais Dievs, kurš izpilda Savu gribu, neskatoties uz jebkādiem šķēršļiem.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Kas notika ar bērnu, kurš tika aiznests ūdenī?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Viņu noslīcināja un apēda zivis.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Putni izglāba bērnu.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Dievs izglāba bērnu no debesīm.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Ēģiptes princese viņu ieraudzīja un izglāba.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Ēģiptes princese viņu ieraudzīja un izglāba.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Kad bērns kļuva vecāks, viņa aizveda viņu pie faraona meitas, un viņš kļuva par viņas dēlu. Viņa nosauca viņu par Mozu, sakot: "Es viņu izvilku no ūdens."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Izceļošana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Dievs viņus izdzina no Ēdenes, jo viņi neklausīja Dievam.</a:t>
            </a:r>
          </a:p>
          <a:p>
            <a:r xmlns:a="http://schemas.openxmlformats.org/drawingml/2006/main">
              <a:rPr lang="l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No tā laika pasaulē nāca grēks.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/>
              <a:t>Šodienas </a:t>
            </a:r>
            <a:r xmlns:a="http://schemas.openxmlformats.org/drawingml/2006/main">
              <a:rPr lang="lv" altLang="ko-KR" sz="2800" b="1"/>
              <a:t>nodarbība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Grēks nāca pasaulē, jo Ādams un Ieva nepaklausīja Dieva pavēlei.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Vai es paklausu Dieva vārdam?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 es ticu Dievam, man ir jāpakļaujas Dieva vārdam.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/>
              <a:t>Dievs ir?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Nepaklausība nepatīk.</a:t>
            </a:r>
          </a:p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Svētī cilvēku, kurš paklausa Viņa vārdam.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4000"/>
              <a:t>Šodienas</a:t>
            </a:r>
            <a:r xmlns:a="http://schemas.openxmlformats.org/drawingml/2006/main">
              <a:rPr lang="lv" altLang="en-US" sz="4000"/>
              <a:t> </a:t>
            </a:r>
            <a:r xmlns:a="http://schemas.openxmlformats.org/drawingml/2006/main">
              <a:rPr lang="lv" altLang="ko-KR" sz="4000"/>
              <a:t>Vārds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Iesākumā Dievs radīja</a:t>
            </a:r>
          </a:p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debesis un zeme.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Mozus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 Dievs lika cilvēkiem neēst?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augļi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gaļa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dārzenis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dk1"/>
                </a:solidFill>
              </a:rPr>
              <a:t>labā un ļaunā zināšanu auglis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labā un ļaunā zināšanu auglis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radīja cilvēku pēc sava tēla, pēc Dieva tēla viņš viņu radīja;</a:t>
            </a:r>
          </a:p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vīrieti un sievieti viņš tos radīja.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Nr.3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/>
              <a:t>Noa uzcēla lielu kuģi (šķirstu) Augstajā kalnā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/>
              <a:t>Šodienas</a:t>
            </a:r>
            <a:r xmlns:a="http://schemas.openxmlformats.org/drawingml/2006/main">
              <a:rPr lang="lv" altLang="en-US" sz="4000"/>
              <a:t> </a:t>
            </a:r>
            <a:r xmlns:a="http://schemas.openxmlformats.org/drawingml/2006/main">
              <a:rPr lang="lv" altLang="ko-KR" sz="4000"/>
              <a:t>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 Tas Kungs sacīja Noam: "Ej šķirstā, tu un visa tava ģimene, jo es esmu atradis tevi par taisnu šajā paaudzē.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Mozus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Dievs redzēja, ka visi cilvēki uz zemes sabojā savus ceļus. Dievs teica Noam: "Es iznīcināšu gan cilvēkus, gan zemi. Uztaisi lielu kuģi kalnā!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 sāka taisīt kuģi kalnā, kā Dievs viņam bija pavēlējis. Cilvēki domāja, ka viņš ir traks.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Kā Dievs bija pavēlējis, Noa ļāva kuģī ienākt jebkura veida radījumiem ar Noasa 8 ģimenes locekļiem.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Lietus lija uz zemes 40 dienas, kā Dievs teica.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Galu galā zemi klāja ūdens. Ikviena dzīvā būtne, kas pārvietojās uz zemes, nomira. Palika tikai Noa un tie, kas ar viņu bija šķirstā.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rgbClr val="FF0000"/>
                </a:solidFill>
              </a:rPr>
              <a:t>Šodienas nodarbība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Cilvēki neklausījās Noā, kurš deva viņiem iespēju tikt izglābtiem no lieliem plūdiem.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Viņi tikai teica, ka Noa ir dusmīgs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Kad jūs nododat evaņģēliju draugiem, viņi var jūs slikti uzklausīt.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Bet galu galā viņi uzzinās, ka Dieva vārds ir patiess.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Sākumā virs virsmas valdīja tumsa.</a:t>
            </a:r>
          </a:p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Nebija ne cilvēka, ne gaismas. Nekā nebija.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/>
              <a:t>Dievs?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ienīst grēku un tiesā grēku.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/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 Dievs lika Noam izdarīt?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dk1"/>
                </a:solidFill>
              </a:rPr>
              <a:t>Kuģis (šķirsts)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Automašīna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Māja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Velosipēds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Kuģis (šķirsts)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/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 Tas Kungs sacīja Noam: "Ej šķirstā, tu un visa tava ģimene, jo es esmu atradis tevi par taisnu šajā paaudzē.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Mozus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Nr.4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/>
              <a:t>Varavīksne bija Dieva derība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600">
                <a:solidFill>
                  <a:srgbClr val="FF0000"/>
                </a:solidFill>
              </a:rPr>
              <a:t>Šodienas</a:t>
            </a: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v" altLang="ko-KR" sz="3600">
                <a:solidFill>
                  <a:srgbClr val="FF0000"/>
                </a:solidFill>
              </a:rPr>
              <a:t>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Ikreiz, kad mākoņos parādīsies varavīksne, es to redzēšu un atcerēšos mūžīgo derību starp Dievu un visu veidu dzīvajām radībām uz zemes.”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Visas dzīvās būtnes tika iznīcinātas, palika tikai Noa un tie, kas ar viņu bija šķirstā.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Lietus lija uz zemes 40 dienas.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Kad lietus apstājās, Noa izsūtīja balodi.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Balodis atgriezās pie viņa ar svaigu olīvu lapu knābī. Noa zināja: "Ūdens atkāpās no zemes!"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 iznāca ar savu ģimeni un pielūdza Dievu. "Paldies Dievam, ka devis mums jaunu pasauli."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Dievs viņam parādīja varavīksni kā derības un svētības zīmi. "Dzīvo laimīgi jaunajā pasaulē!"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Dievs teica: "Lai top gaisma"</a:t>
            </a:r>
          </a:p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bija gaisma.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rgbClr val="FF0000"/>
                </a:solidFill>
              </a:rPr>
              <a:t>Šodienas nodarbība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Dievs ir izglābis Nou un viņa ģimeni.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Dievs apsolīja, ka Viņš tos svētīs un caur viņiem radīs jaunu pasauli.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Dievs arī mūs ir izglābis caur Jēzu.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Mums jātic, ka Dievs caur mums radīs Savu jauno pasauli.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/>
              <a:t>Dievs Jahve?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Jahve Dievs..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Jahve ir mūsu Tēvs, kas glābj un bagātīgi svētī Savus mīļos bērnus, kad mēs Viņam ticam.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/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 Noa izsūtīja, lai redzētu, kā zeme ir izžuvusi?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Ērglis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Zvirbulis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dk1"/>
                </a:solidFill>
              </a:rPr>
              <a:t>Balodis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Pīle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Balodis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600"/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Ikreiz, kad mākoņos parādīsies varavīksne, es to redzēšu un atcerēšos mūžīgo derību starp Dievu un visu veidu dzīvajām radībām uz zemes.”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Nr.5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Vārds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Dievs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600"/>
              <a:t>Cilvēki, kas būvēja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600"/>
              <a:t>Bābeles tornis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Tāpēc to sauca Bābele, jo tur Tas Kungs apmulsa</a:t>
            </a:r>
          </a:p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visas pasaules valoda. No turienes Tas Kungs tos izklīdināja</a:t>
            </a:r>
          </a:p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pār visas zemes virsu.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Cilvēki gribēja būt lielāki un slavenāki par Dievu. Tātad viņi sāka būvēt augstu torni.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Tādējādi viņi cēla torni pavisam.</a:t>
            </a:r>
          </a:p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“Parādīsim sevi pasaulei. Mēs esam tik lieliski!”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Tomēr, kad Dievs redzēja viņu augstprātību, viņš sajauca viņu valodu, lai viņi nesaprastu viens otru.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Tā kā viņi nevarēja saprast viens otru, viņi nevarēja strādāt kopā. Beidzot viņi izklīda pa zemes virsmu. Līdz šim pasaules valodas atšķiras viena no otras.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Pirmajā dienā Dievs šķīra gaismu no tumsas. Viņš radīja visu pasauli sešas dienas.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v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v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v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v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v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v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/>
              <a:t>Šodienas 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Cilvēki vēlas būt lielāki un augstāki par Dievu.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Šo prātu sauc par "augstprātību".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ienīst "augstprātību".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Augstprātības pretstats ir “pazemība”.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Mums jābūt 'pazemīgiem' Dieva priekšā, lai Viņam patiktu.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/>
              <a:t>Dievs Jahve?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Jahve Dievs..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Jahve ir lielāks un gudrāks par mums.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Mēs nevaram būt gudrāki par Dievu, pat ja mēs apvienojam visu savu gudrību.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Kāpēc viņi nevarēja pabeigt torni?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Dievs izraisīja plūdus, kad viņi tos veica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Dievs radīja uguni, kad viņi to izcēlās.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Dievs radīja zemestrīci, kad viņi to radīja.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dk1"/>
                </a:solidFill>
              </a:rPr>
              <a:t>Dievs lika viņiem nesaprast vienam otru, kad viņi to darīja.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Dievs lika viņiem nesaprast vienam otru, kad viņi to darīja.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</a:t>
            </a:r>
            <a:r xmlns:a="http://schemas.openxmlformats.org/drawingml/2006/main">
              <a:rPr lang="l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Vārds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Tāpēc to sauca Bābele, jo tur Tas Kungs apmulsa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visas pasaules valoda. No turienes Tas Kungs tos izklīdināja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pār visas zemes virsu.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Nr.6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400"/>
              <a:t>Dievs aicināja Ābrahāmu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Tas Kungs bija sacījis Ābrāmam: "Atstāj savu zemi, savu tautu un savu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tēva namu un ej uz zemi, kuru es tev parādīšu.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Mozus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Kaldeju Ūra bija elku pielūgšanas pilsēta.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Ābrahāms piedzima un dzīvoja tur.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Kādu dienu Dievs Tas Kungs viņam bija teicis: "Atstāj savu zemi, un es tevi svētīšu."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Lai gan Ābrahāms nezināja, kur iet, viņš paklausīja Dieva vārdam un aizgāja, kā Tas Kungs viņam bija sacījis.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Ceļojuma laikā viņš cieta no daudzām grūtām lietām, bet Dievs viņu droši pasargāja.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Visādi dzīvnieki un augi, putni un zivis ir pilni uz zemes, jūrā un debesīs. Dievs paskatījās uz visu, ko viņš bija radījis, un sacīja: "Ļoti labi!"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Beidzot Ābrahāms ieradās Kānaānas zemē. Viņš tur dzīvoja. "Paldies Dievam."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</a:t>
            </a:r>
            <a:r xmlns:a="http://schemas.openxmlformats.org/drawingml/2006/main">
              <a:rPr lang="l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Ābrahāms atstāja savu dzimto pilsētu, paklausot Dieva vārdam.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Kā šis, mēs</a:t>
            </a:r>
            <a:r xmlns:a="http://schemas.openxmlformats.org/drawingml/2006/main">
              <a:rPr lang="l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jātic Dievam un jāklausa Viņa vārdam.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Mums ir jābūt vēlmei paklausīt Dieva vārdam jebkurā laikā.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200"/>
              <a:t>Dievs Jahve ir?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Jahve</a:t>
            </a:r>
            <a:r xmlns:a="http://schemas.openxmlformats.org/drawingml/2006/main">
              <a:rPr lang="lv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Viņš ir mūsu Tēvs, kurš tur savu solījumu par katru cenu.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Kur dzimis Ābrahāms?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Kānaāna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Hārana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Izraēla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dk1"/>
                </a:solidFill>
              </a:rPr>
              <a:t>Kaldeju Ūrs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Kaldeju Ūrs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</a:t>
            </a:r>
            <a:r xmlns:a="http://schemas.openxmlformats.org/drawingml/2006/main">
              <a:rPr lang="l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Tas Kungs Dievs bija sacījis Ābrāmam: "Atstāj savu zemi, savu tautu un sava tēva namu un ej uz zemi, kuru es tev parādīšu."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Mozus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Nr.7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4400"/>
              <a:t>Īzāks, apsolītais dēls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</a:t>
            </a:r>
            <a:r xmlns:a="http://schemas.openxmlformats.org/drawingml/2006/main">
              <a:rPr lang="l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Ābrahāms bija simts gadus vecs, kad viņam piedzima dēls Īzāks.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Dievs apsolīja Ābrahāmam, ka Dievs viņam dos bērnus tik daudz, cik zvaigznes naksnīgajās debesīs.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Bet viņam nebija bērnu līdz 100 gadu vecumam.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Kādu dienu Dievs naktī izveda Ābrahāmu ārā.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"Paskaties uz debesīm. Vai jūs varat saskaitīt zvaigznes?"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Dievs viņam apsolīja atdot arī skaisto zemi.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3600"/>
              <a:t>Šodienas </a:t>
            </a:r>
            <a:r xmlns:a="http://schemas.openxmlformats.org/drawingml/2006/main">
              <a:rPr lang="lv" altLang="ko-KR" sz="4000"/>
              <a:t>nodarbība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Kas radīja pasauli?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Dievs radīja pasauli.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Kurš uztur pasaulē kārtību?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Dievs uztur pasauli kārtībā.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Pasaule nav radīta pati no sevis.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Pasaule pati par sevi nevar kustēties.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Mums jāatceras, ka Dievs radīja visu pasauli un joprojām kontrolē tos visus.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“Jūsu bērnu būs tikpat daudz, cik zvaigžņu debesīs un smilšu jūras krastā.” Ābrahāms ticēja Tā Kunga solījumam.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Dievs turēja Savu solījumu. Sāra dzemdēja Ābrahāmam dēlu. Ābrahāms deva vārdu </a:t>
            </a:r>
            <a:r xmlns:a="http://schemas.openxmlformats.org/drawingml/2006/main">
              <a:rPr lang="lv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Īzaks </a:t>
            </a:r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kas nozīmē </a:t>
            </a:r>
            <a:r xmlns:a="http://schemas.openxmlformats.org/drawingml/2006/main">
              <a:rPr lang="lv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Prieks </a:t>
            </a:r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</a:t>
            </a:r>
            <a:r xmlns:a="http://schemas.openxmlformats.org/drawingml/2006/main">
              <a:rPr lang="l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Ābrahāms patiešām ticēja Dieva apsolījumam, lai gan viņam tas šķita neiespējami.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bija ļoti laimīgs, redzot Ābrahāma ticību. Dievs viņam deva Īzāku, apsolīto dēlu.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noteikti izpilda Savu solījumu, lai gan mums tas šķita neiespējami.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200"/>
              <a:t>Dievs ir…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 ir...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Visvarenais (var visu)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Cik vecs bija Ābrahāms, kad viņam bija Īzāks?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Ābrahāms bija simts gadus vecs, kad viņam piedzima dēls Īzāks.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Mozus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Nr.8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900"/>
              <a:t>Ābrahāms piedāvāja Īzāku Dievam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 Dievs sacīja: Ņem savu vienīgo dēlu Īzāku, kuru tu mīli,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 dodieties uz Morijas apgabalu. Upurē viņu tur kā dedzināmo upuri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vienā no kalniem es jums pastāstīšu.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Mozus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Kādu dienu Dievs sacīja Ābrahāmam: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"Uzurē Man savu vienīgo dēlu kā dedzināmo upuri."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Ābrahāms tik ļoti mīlēja Īzāku, ka viņam bija grūti, kad dzirdēja no Dieva. Bet viņš nolēma paklausīt Dievam.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3200"/>
              <a:t>Kas ir Dievs?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Viņš ir...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radītājs, kurš radīja visu pasauli, ieskaitot mani.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Ābrahāms sasēja Īzāku un nolika uz sliekšņa, un viņš mēģināja viņu nogalināt. Tieši tajā brīdī,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“Ābrahāms, Ābrahāms, nenogalini viņu. Nedari viņam neko. Tagad es zinu, ka tu bīsties un mīli Dievu. Tas bija pārbaudījums, ko Dievs veica Ābrahāmam.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"Paldies Dievam!" Dievs ar prieku pieņēma Ābrahāma ticību. Dievs viņu padarīja par visu ticīgo priekšteci.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/>
              <a:t>Šodienas 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Ābrahāms tik ļoti mīlēja Īzāku, bet viņam daudz svarīgāk bija paklausīt Dieva Vārdam.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Man jāmīl Dievs vairāk par jebkuru citu lietu un vairāk nekā jebkurš cits cilvēks pasaulē.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200"/>
              <a:t>Dievs ir?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 ir..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Mūsu tēvs, kurš mūsu ticību padara stiprāku caur pārbaudījumiem.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/>
              <a:t>Šodienas</a:t>
            </a:r>
            <a:r xmlns:a="http://schemas.openxmlformats.org/drawingml/2006/main">
              <a:rPr lang="lv" altLang="en-US" sz="4000"/>
              <a:t> </a:t>
            </a:r>
            <a:r xmlns:a="http://schemas.openxmlformats.org/drawingml/2006/main">
              <a:rPr lang="lv" altLang="ko-KR" sz="4000"/>
              <a:t>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 Dievs teica Ābrahāmam upurēt kā dedzināmo upuri?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dk1"/>
                </a:solidFill>
              </a:rPr>
              <a:t>Dēls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Sieva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Suns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Dēls</a:t>
            </a:r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 Dievs sacīja: Ņem savu vienīgo dēlu Īzāku, kuru tu mīli,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 dodieties uz Morijas apgabalu. Upurē viņu tur kā dedzināmo upuri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vienā no kalniem es jums pastāstīšu.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Mozus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Nr.9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Vārds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Dievs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400"/>
              <a:t>Īzāks nestrīdējās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Viņš devās tālāk no turienes un izraka citu aku, un neviens par to nestrīdējās.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Viņš to nosauca par Rehobotu, sacīdams: "Tagad Tas Kungs mums ir devis telpu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un mēs uzplauksim šajā zemē."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akas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bija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tātad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svarīgs,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viņi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varētu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gūt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svaigs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ūdens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tuksnesī. Īzākam akas tika mantotas viņa tēvam.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 ko Dievs radīja pasauli?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akmens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ūdens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putekļi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vārds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vārds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Tomēr filistieši viņu apskauda. Tātad viņi piepildīja akas ar zemi.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Taču Īzāks ar viņiem nestrīdējās. Viņš attālinājās un izraka aku. Viņš atklāja saldūdens aku.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Šajā laikā citi cilvēki atņēma Īzakam aku. Bet arī viņš ar viņiem nestrīdējās.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Dievs svētīja Īzāku. Viņš atkal izraka citu aku. Dievs viņam deva svaigu ūdeni no turienes. Īzāks uzcēla alteru un sniedza pateicības upurus.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Īzāks nestrīdējās ar tiem, kas viņam atņēma akas.</a:t>
            </a:r>
            <a:r xmlns:a="http://schemas.openxmlformats.org/drawingml/2006/main">
              <a:rPr lang="l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svētīja Īzāku.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Mums arī nav jāstrīdas ar citiem.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Mums ir jāmīl un jāpiedod citi.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200"/>
              <a:t>Dievs ir??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Viņš ienīst tos, kas strīdas ar citiem.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Viņš mīl tos, kuri mīl viens otru.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Kādēļ Īzāks cieta grūtos brīžos?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māja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jērs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dk1"/>
                </a:solidFill>
              </a:rPr>
              <a:t>labi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ģimene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labi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Viņš devās tālāk no turienes un izraka citu aku, un neviens par to nestrīdējās.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Viņš to nosauca par Rehobotu, sacīdams: "Tagad Tas Kungs mums ir devis telpu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un mēs uzplauksim šajā zemē."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Nr.10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Vārds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Dievs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/>
              <a:t>Ēsavs pārdeva pirmdzimtības tiesības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3600"/>
              <a:t>par vienu sarkanā sautējuma bļodu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Tad Jēkabs deva Ēsavam maizi un lēcu sautējumu.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Viņš ēda un dzēra, un tad piecēlās un aizgāja.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Tātad Ēsavs nicināja savas pirmdzimtības tiesības.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v" altLang="ko-KR" sz="2800">
                <a:solidFill>
                  <a:schemeClr val="bg1">
                    <a:lumMod val="50000"/>
                  </a:schemeClr>
                </a:solidFill>
              </a:rPr>
              <a:t>1. Mozus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