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lv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lv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Nē.</a:t>
            </a:r>
            <a:r xmlns:a="http://schemas.openxmlformats.org/drawingml/2006/main">
              <a:rPr lang="l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Dieva Vārds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v" altLang="ko-KR" sz="4000"/>
              <a:t>Džonatans,</a:t>
            </a:r>
          </a:p>
          <a:p>
            <a:pPr xmlns:a="http://schemas.openxmlformats.org/drawingml/2006/main" algn="ctr"/>
            <a:r xmlns:a="http://schemas.openxmlformats.org/drawingml/2006/main">
              <a:rPr lang="lv" altLang="ko-KR" sz="4000"/>
              <a:t>Deivida labs draugs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viktorīna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Ko Džonatans nedeva Dāvidam?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zobens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vairogs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bultiņa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drēbes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lv" altLang="ko-KR" sz="2800">
                <a:solidFill>
                  <a:srgbClr val="FF0000"/>
                </a:solidFill>
              </a:rPr>
              <a:t>vairogs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Nr.40 Dieva Vārds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400"/>
              <a:t>Karalienes Esteres drosme.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Tad ķēniņš jautāja: "Kas tas ir, karaliene Estere? Kāds ir jūsu lūgums? Pat līdz pusei valstības tas jums tiks dots."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Estere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Tas bija laiks, kad gudra ebreju sieviete Estere bija Persijas karaliene. Tomēr Hamans plānoja iznīcināt ebrejus, izmantojot ķēniņa likumu.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Viņa domāja: "Mani var nogalināt, ja es tuvošos ķēniņam bez ķēniņa aicinājuma." Tomēr viņa nolēma doties pie ķēniņa, lai lūgtu savu tautu glābt, lai gan tas bija pretrunā ar likumu.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Bet, ieraudzījis karalieni Esteri stāvam pagalmā, viņš bija ļoti apmierināts ar viņu un sacīja: “Kāds ir jūsu lūgums? Es tev to iedošu.”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Hamana sazvērestību iznīcināt ebrejus atklāja ķēniņš. Rezultātā karalis viņu ienīda un tika nogalināts.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"Paldies, Kungs, ka pasargājāt mūs!" Pateicoties karalienes Esteres drosmei, ebreji tika aizsargāti.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nodarbība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Lai gan Esteri bija paredzēts sodīt, viņa lūdza Dievu, lai viņš drosmīgi glābj viņas tautu.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Dievs ar savu brīnišķīgo gudrību un spēku izglāba ebrejus no krīzes caur Esteres lūgšanu.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Ticēsim un sagaidīsim Dieva brīnišķīgo palīdzību un pestīšanu savā ikdienā.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200"/>
              <a:t>Dievs?</a:t>
            </a:r>
            <a:r xmlns:a="http://schemas.openxmlformats.org/drawingml/2006/main">
              <a:rPr lang="l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rgbClr val="C00000"/>
                </a:solidFill>
              </a:rPr>
              <a:t>Dievs ir..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Dievs ir tas, kurš saglabā un palīdz Savus tautu līdz galam.</a:t>
            </a:r>
            <a:r xmlns:a="http://schemas.openxmlformats.org/drawingml/2006/main">
              <a:rPr lang="l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Dievs mani sargā un palīdz līdz pasaules galam.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viktorīna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Kas notika ar Esteri, kad viņa tuvojās ķēniņam bez izsaukšanas?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Viņai vajadzēja sodīt ar nāvi.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Viņa tika padzīta.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Viņa nevarēja satikt karali.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Viņa varēja pateikt karalim, ko gribēja lūgt.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rgbClr val="FF0000"/>
                </a:solidFill>
              </a:rPr>
              <a:t>Viņa varēja pateikt karalim, ko gribēja lūgt.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Kad Dāvids bija beidzis runāt ar Saulu, Jonatāns garā kļuva vienots ar Dāvidu un mīlēja viņu kā sevi pašu.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Samuēla 18: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Tad ķēniņš jautāja: "Kas tas ir, karaliene Estere? Kāds ir jūsu lūgums? Pat līdz pusei valstības tas jums tiks dots."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Estere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Nr.41 Dieva Vārds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v" altLang="ko-KR" sz="4400"/>
              <a:t>Ījabs, kurš bija Dieva svētīts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Uzas zemē dzīvoja kāds vīrs, vārdā Ījabs. Šis cilvēks bija nevainojams un taisns; viņš baidījās no Dieva un vairījās no ļauna.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Darbs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Ījabs, kas dzīvoja Uzas zemē austrumu zemē, bija visbagātākais. Viņš bijā Dieva un bija nevainojams un taisns.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“Tā kā tu svētīji Ījabu, viņš no tevis baidījās! Vai Ījabs par velti bīstas Dieva?” Sātans plānoja pārbaudīt Ījabu.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Sātans pa nakti atņēma visu, viņa bērnus un visus īpašumus. Viņš kļuva par visnožēlojamāko cilvēku pasaulē.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Viņa sieva viņu pameta, sakot: "Nolādējiet Dievu un mirstiet!" Atnāca Ījaba draugi un vainoja viņu, bet Ījabs kā vienmēr paļāvās uz Dievu.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Tie bija posta un rūgtuma laiki. Tomēr Ījabs izturēja pārbaudījumu, un Dievs viņam deva daudz lielāku svētību nekā iepriekš. Viņš kļuva par cilvēku, kurš baidījās no Dieva nekā jebkad agrāk.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nodarbība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Lai gan Ījabs bija taisnīgs cilvēks, sātans viņam sagādāja grūtības.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Neskatoties uz grūtībām, Ījabs ticēja Dievam un bija pacietīgs pret Dievu.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Šīs grūtības var nākt pār mums.</a:t>
            </a: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Tajā laikā mums ir jātic Dievam un jābūt pacietīgiem pret Dievu.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v" altLang="ko-KR" sz="3200"/>
              <a:t>Dievs?</a:t>
            </a:r>
            <a:r xmlns:a="http://schemas.openxmlformats.org/drawingml/2006/main">
              <a:rPr lang="l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3600">
                <a:solidFill>
                  <a:srgbClr val="C00000"/>
                </a:solidFill>
              </a:rPr>
              <a:t>Dievs ir..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Dievs ir viens</a:t>
            </a:r>
          </a:p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kurš var mūs padarīt bagātus vai nabagus pēc Savas gribas.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Nr.32 Dieva Vārds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400"/>
              <a:t>Salamans, kurš saņēma Gudrību kā dāvanu.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viktorīna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Kurš no tiem ir nepareizs attiecībā uz Ījabu?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Viņš bija bagāts.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Viņš dzīvoja austrumu zemē.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Viņš bija karalis.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Viņš baidījās no Dieva.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rgbClr val="FF0000"/>
                </a:solidFill>
              </a:rPr>
              <a:t>Viņš bija karalis.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Uzas zemē dzīvoja kāds vīrs, vārdā Ījabs. Šis cilvēks bija nevainojams un taisns; viņš baidījās no Dieva un vairījās no ļauna.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Darbs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NĒ. 42 Dieva Vārds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400"/>
              <a:t>Daniels atteicās ēst Kinga ēdienu.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Bet Daniēls nolēma neaptraipīt sevi ar karalisko ēdienu un vīnu, un viņš lūdza augstāko ierēdni atļauju neaptraipīt sevi šādā veidā.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Daniels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Daniels un viņa trīs draugi tika atvesti uz Babilonu kā gūstekņi. Karalis pavēlēja saviem ierēdņiem mācīt viņus, dodot viņiem ķēniņa ēdienu un vīnu.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"Mēs nevēlamies ēst ēdienu, ko aizliedz Dieva likums!" Daniels un viņa trīs draugi lūdza augstākajai amatpersonai atļauju šādi neaptraipīt sevi.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Daniels un viņa trīs draugi ēda dārzeņus un ūdeni, nevis ēda Elkam piedāvāto ēdienu. Dievs tos novērtēja un deva viņiem vairāk gudrības.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"Cik viņi ir gudri!" Karalis nevarēja vien brīnīties, ka viņi izskatījās veselīgāki un gudrāki par visiem citiem jaunekļiem, kuri ēda karalisko ēdienu.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Kopš tā laika Daniēls un viņa trīs draugi pārņēma svarīgas Babilonijas lietas un turējās svēti Dieva priekšā.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nodarbība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Daniēls un viņa trīs draugi nolēma ievērot Dieva likumu pat ieslodzīto apstākļos.</a:t>
            </a:r>
          </a:p>
          <a:p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Tad viņi kļuva veselīgāki un gudrāki par visiem citiem vīriešiem, kas ēda karalisko ēdienu.</a:t>
            </a:r>
          </a:p>
          <a:p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Mums ir jāpaklausa Dievam jebkuros apstākļos.</a:t>
            </a:r>
          </a:p>
          <a:p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Nav nekā svarīgāka kā mīlēt Dievu.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Ķēniņš Salamans bagātībā un gudrībā bija lielāks par visiem citiem zemes ķēniņiem.</a:t>
            </a:r>
            <a:r xmlns:a="http://schemas.openxmlformats.org/drawingml/2006/main">
              <a:rPr lang="l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hronikas 9. nodaļa: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200"/>
              <a:t>PVO</a:t>
            </a:r>
            <a:r xmlns:a="http://schemas.openxmlformats.org/drawingml/2006/main">
              <a:rPr lang="lv" altLang="en-US" sz="3200"/>
              <a:t> </a:t>
            </a:r>
            <a:r xmlns:a="http://schemas.openxmlformats.org/drawingml/2006/main">
              <a:rPr lang="lv" altLang="ko-KR" sz="3200"/>
              <a:t>ir</a:t>
            </a:r>
            <a:r xmlns:a="http://schemas.openxmlformats.org/drawingml/2006/main">
              <a:rPr lang="lv" altLang="en-US" sz="3200"/>
              <a:t> </a:t>
            </a:r>
            <a:r xmlns:a="http://schemas.openxmlformats.org/drawingml/2006/main">
              <a:rPr lang="lv" altLang="ko-KR" sz="3200"/>
              <a:t>Dievs?</a:t>
            </a:r>
            <a:r xmlns:a="http://schemas.openxmlformats.org/drawingml/2006/main">
              <a:rPr lang="l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rgbClr val="C00000"/>
                </a:solidFill>
              </a:rPr>
              <a:t>Dievs ir..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Dievs ir tas, kurš var atrasties visās vietās vienlaicīgi (visuresamība). Un viņš ir visvarens.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viktorīna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Kādu ēdienu Daniēls un viņa trīs draugi ēda karaļa ēdiena vietā?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ūdens un dārzeņi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cepums un kokss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nūdeles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rīsi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lv" altLang="ko-KR" sz="2800">
                <a:solidFill>
                  <a:srgbClr val="FF0000"/>
                </a:solidFill>
              </a:rPr>
              <a:t>ūdens un dārzeņi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Bet Daniēls nolēma neaptraipīt sevi ar karalisko ēdienu un vīnu, un viņš lūdza augstāko ierēdni atļauju neaptraipīt sevi šādā veidā.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Daniels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Nr.43 Dieva Vārds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400"/>
              <a:t>Daniels no Lauvas midzeņa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Karalis bija ļoti priecīgs un deva pavēli izcelt Daniēlu no bedres. Un, kad Daniēls tika izcelts no bedres, viņam netika atrasta neviena brūce, jo viņš bija paļāvies uz savu Dievu.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Daniels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Babilonā bija cilvēki, kuri ienīda Danielu, kurš tika nogādāts gūstā un kļuva par premjerministru. Viņi gribēja nogalināt Danielu.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''Ikviens, kurš paklanās kaut kam citam, nevis ķēniņam, tiks iemests lauvu bedrē! Daniēls nepārstāja lūgt trīs reizes dienā, lai gan viņš to zināja.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Tātad galu galā Daniels tika iemests baisajā lauvu bedrē.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Nākamajā rītā karalis ieradās lauvu bedrē un jautāja: “Daniel! Vai tu esi drošībā? Patiesībā ķēniņš gribēja, lai Daniels nemirst, jo viņš tik ļoti mīlēja Danielu.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"Man ir labi, lai Dievs mani pasargā!" Daniels necieta. Karalis arī slavēja Daniēla Dievu.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Salamans kļuva par trešo Izraēlas ķēniņu pēc ķēniņa Dāvida.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nodarbība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Daniēls, kurš nelocījās elkiem,</a:t>
            </a: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galu galā viņš tika iemests lauvu bedrē, taču viņš bija drošībā.</a:t>
            </a: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Daniēla ticības dēļ arī Babilonijas ķēniņš slavēja Dievu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Mums ir jāpielūdz tikai Dievs un</a:t>
            </a: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mums ir jātic ticībai, kas nekalpo elkiem!</a:t>
            </a: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Šāda ticība var likt citiem cilvēkiem ticēt Dievam.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200"/>
              <a:t>Dievs ir?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rgbClr val="C00000"/>
                </a:solidFill>
              </a:rPr>
              <a:t>Dievs ir viens..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Dievs ir uzticams</a:t>
            </a:r>
            <a:r xmlns:a="http://schemas.openxmlformats.org/drawingml/2006/main">
              <a:rPr lang="l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kas var izglābt tos, kas Viņam patiesi tic un Viņam kalpo.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viktorīna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Kāpēc</a:t>
            </a:r>
            <a:r xmlns:a="http://schemas.openxmlformats.org/drawingml/2006/main">
              <a:rPr lang="l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bija</a:t>
            </a:r>
            <a:r xmlns:a="http://schemas.openxmlformats.org/drawingml/2006/main">
              <a:rPr lang="l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Daniels iemests lauvu bedrē?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 viņš meloja karalim.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Tāpēc, ka viņš nav paklanījies karaļa elkam.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 viņš grasījās nogalināt karali.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Tāpēc, ka viņš slikti pielūdza Dievu.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lv" altLang="ko-KR" sz="2800">
                <a:solidFill>
                  <a:srgbClr val="FF0000"/>
                </a:solidFill>
              </a:rPr>
              <a:t>Tāpēc, ka viņš nav paklanījies karaļa elkam.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Karalis bija ļoti priecīgs un deva pavēli izcelt Daniēlu no bedres. Un, kad Daniēls tika izcelts no bedres, viņam netika atrasta neviena brūce, jo viņš bija paļāvies uz savu Dievu.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Daniels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Nr.44 Dieva Vārds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400"/>
              <a:t>Jona, kurš atradās lielajā zivtiņā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Bet Tas Kungs sagādāja lielu zivi, lai Jona varētu norīt, un Jona atradās zivīs trīs dienas un trīs naktis.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Kādu dienu Dievs parādījās Jonam un sacīja:</a:t>
            </a:r>
          </a:p>
          <a:p>
            <a:r xmlns:a="http://schemas.openxmlformats.org/drawingml/2006/main">
              <a:rPr lang="lv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“Ejiet uz lielo pilsētu Ninivi un sludiniet tai pretī! Es viņus izglābšu no viņu ļaundarības.”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 negribēja paklausīt Dievam. Viņš devās uz ārzemēm un devās uz Taršišu, lai bēgtu no Dieva.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Bet Dievs sūtīja lielu vēju, un viņiem visiem bija jāmirst. Jūrnieki Jonu iemeta jūrā. Pienāca liela zivs un norija viņu.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 nožēloja grēkus 3 dienas zivīs.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"Dodiet man gudrību labi vadīt savu tautu." Dievs priecājās, ka Salamans to lūdza. Tātad, Dievs viņam deva to, ko Salamans lūdza.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Zivis viņu izvemja uz sauszemes. Viņš devās uz Ninivi un negribīgi kliedza tiem Dieva vēsti.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Dzirdot Dieva brīdinājumu, ninevieši nožēloja grēkus un meklēja Dieva žēlastību. Dievs piedeva Ninives iedzīvotājiem.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nodarbība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 nepaklausīja Dieva Vārdam.</a:t>
            </a: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Bet Dievs izmantoja Jonu, lai nepaklausītu, un galu galā izglāba nineviešus.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Ir reizes, kad Dieva griba atšķiras no tā, ko es domāju.</a:t>
            </a: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Bet Dieva griba vienmēr ir pareiza.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Mums vienmēr jābūt paklausīgiem Dieva gribai.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200"/>
              <a:t>Kas ir Dievs?</a:t>
            </a:r>
            <a:r xmlns:a="http://schemas.openxmlformats.org/drawingml/2006/main">
              <a:rPr lang="l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rgbClr val="C00000"/>
                </a:solidFill>
              </a:rPr>
              <a:t>Dievs ir..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Dievs ir tas, kurš glābj tos, kas patiesi nožēlo savus grēkus un lūdz piedošanu.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viktorīna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Kura vēderā Jona bija 3 dienas?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Lauva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Zilonis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Suns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Zivis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rgbClr val="FF0000"/>
                </a:solidFill>
              </a:rPr>
              <a:t>Zivis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Bet Tas Kungs sagādāja lielu zivi, lai Jona varētu norīt, un Jona atradās zivīs trīs dienas un trīs naktis.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Kādu dienu pie Zālamana ieradās divas sievietes ar mazu bērnu. Viņi cīnījās, ka bērns bija viņas mazulis pirms karaļa.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Karalis teica: "Tā kā divas sievietes uzstāj, ka bērns ir viņas bērns, sagrieziet bērnu divās daļās un atdodiet pusi vienai un pusi otrai!"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Viena sieviete bija līdzjūtības pilna pret savu dēlu. Tāpēc viņa teica: "Dodiet dzīvu mazuli viņai. Nenogalini viņu!” To dzirdot, Salamans nolēma, ka šī sieviete ir viņa īstā māte. Karalis teica: "Atdodiet viņai bērnu. Viņa ir īsta māte!”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nodarbība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Salamans lūdza gudru sirdi, nevis bagātību vai varu</a:t>
            </a:r>
          </a:p>
          <a:p>
            <a:pPr xmlns:a="http://schemas.openxmlformats.org/drawingml/2006/main" algn="ctr"/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valdīt savā valstī.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Mums ir jālūdz Dievs ne tikai par sevi, bet arī par kalpošanu citiem.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Kad Dāvids bija beidzis runāt ar Saulu, Jonatāns garā kļuva vienots ar Dāvidu un mīlēja viņu kā sevi pašu.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Samuēla 18: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200"/>
              <a:t>Dievs?</a:t>
            </a:r>
            <a:r xmlns:a="http://schemas.openxmlformats.org/drawingml/2006/main">
              <a:rPr lang="l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rgbClr val="C00000"/>
                </a:solidFill>
              </a:rPr>
              <a:t>Dievs..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Dievs ir tas, kurš var dot mums gudrību, ko jūs nevarat iegūt no pasaules.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viktorīna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Salamans lūdza Dievam?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pārtika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bagātība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veselība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gudrība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rgbClr val="FF0000"/>
                </a:solidFill>
              </a:rPr>
              <a:t>gudrība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Ķēniņš Salamans bagātībā un gudrībā bija lielāks par visiem citiem zemes ķēniņiem.</a:t>
            </a:r>
            <a:r xmlns:a="http://schemas.openxmlformats.org/drawingml/2006/main">
              <a:rPr lang="l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hronikas 9. nodaļa: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Nr.33 Dieva Vārds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400"/>
              <a:t>Dieva Vārda templis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Salamans pavēlēja celt templi Tā Kunga Vārdam un ķēniņa pili sev.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Laiku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Salamans vēlējās uzcelt Dieva templi kā viņa tēvs, pavēlēja Dāvids.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Tāpēc viņš lika prasmīgiem galdniekiem atnest templim labākos kokus.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Viņš sagatavoja akmeņus templim. Viņš lūdza prasmīgus amatniekus atnest lielus, krāšņus un stiprus akmeņus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Daži amatnieki dekorēja Dieva templi ar krāsainām drēbēm un zelta pavedieniem.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Kad Dieva templis bija pabeigts, Salamans un visi Israēla vīri ar lielu prieku pielūdza Dievu.</a:t>
            </a:r>
            <a:r xmlns:a="http://schemas.openxmlformats.org/drawingml/2006/main">
              <a:rPr lang="lv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“Ak Kungs Dievs! Nāc un valdi mums šeit!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Dāvids palika pilī. Viņš satika Jonatānu, kurš bija ķēniņa Saula dēls.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nodarbība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Salamans un viņa ļaudis apliecināja savu mīlestību pret Dievu, uzbūvējot skaistu templi Tam Kungam Dievam.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Baznīca ir vieta, kur mēs satiekam Dievu un varam parādīt savu mīlestību pret Dievu.</a:t>
            </a:r>
          </a:p>
          <a:p>
            <a:pPr xmlns:a="http://schemas.openxmlformats.org/drawingml/2006/main" algn="ctr"/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Mums ir jāmīl sava draudze.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200"/>
              <a:t>Dievs?</a:t>
            </a:r>
            <a:r xmlns:a="http://schemas.openxmlformats.org/drawingml/2006/main">
              <a:rPr lang="l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rgbClr val="C00000"/>
                </a:solidFill>
              </a:rPr>
              <a:t>Dievs..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Dievs ir tas, kurš meklē pielūdzējus un svētī tos.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viktorīna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Salamans un Izraēls darīja, lai paustu savu mīlestību pret Dievu?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Elks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pilsēta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svētnīca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v" altLang="en-US" sz="2800">
                <a:solidFill>
                  <a:srgbClr val="FF0000"/>
                </a:solidFill>
              </a:rPr>
              <a:t>svētnīca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Salamans pavēlēja celt templi Tā Kunga Vārdam un ķēniņa pili sev.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Laiku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Nr.34 Dieva Vārds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400"/>
              <a:t>Kraukļi, kas atnesa maizi un gaļu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/>
              <a:t>Jūs dzersiet no strauta, un es esmu pavēlējis kraukļiem jūs tur pabarot.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karaļi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Bija ķēniņš, vārdā Ahabs, kurš bija ļoti ļauns Dieva priekšā. Pravietis Elija nodeva Ahabam Dieva vārdu.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"Zemē nebūs lietus!" Uz to Ahabs mēģināja viņu nogalināt. Dievs lika viņam slēpties no ķēniņa Ahaba.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Elija aizbēga uz zemi, kur Dievs bija teicis.</a:t>
            </a:r>
          </a:p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Taču viņš tur nevarēja dabūt ēdienu, ko ēst.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Dievs lika kraukļiem tur pabarot Eliju. Kraukļi viņam atnesa maizi un gaļu no rīta un vakarā, un viņš dzēra no strauta.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Džonatanam ļoti patika Dāvids. Jonatāns garā kļuva vienots ar Dāvidu.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Elija paklausīja Dieva vārdam, riskējot ar savu dzīvību, un viņam bija pārsteidzoša Dieva aizsardzības pieredze.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nodarbība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Ļaunajam ķēniņam Ahabam nepatika paklausīt Dieva vārdam. Tātad viņš mēģināja nogalināt Dieva pravieti Eliju, kurš bija teicis Dieva vārdu.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Bet Dievs apbrīnojami sargāja un rūpējās par Eliju!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Mums ir jāpaklausa un jāsludina Dieva vārds jebkuros apstākļos, piemēram, Elijam.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Dievs mūs noteikti pasargās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200"/>
              <a:t>Kas ir Dievs?</a:t>
            </a:r>
            <a:r xmlns:a="http://schemas.openxmlformats.org/drawingml/2006/main">
              <a:rPr lang="l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rgbClr val="C00000"/>
                </a:solidFill>
              </a:rPr>
              <a:t>Dievs ir..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Dievs ir tas, kurš apbrīnojami rūpējas par tiem, kas paklausa un ievēro Viņa vārdus.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viktorīna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Kurš atnesa Elijam kaut ko ēdamu?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zirgs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ērglis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pūķis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krauklis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rgbClr val="FF0000"/>
                </a:solidFill>
              </a:rPr>
              <a:t>krauklis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/>
              <a:t>Jūs dzersiet no strauta, un es esmu pavēlējis kraukļiem jūs tur pabarot.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karaļi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Nr.35 Dieva Vārds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400"/>
              <a:t>Milti un eļļa</a:t>
            </a:r>
          </a:p>
          <a:p>
            <a:pPr xmlns:a="http://schemas.openxmlformats.org/drawingml/2006/main" algn="ctr"/>
            <a:r xmlns:a="http://schemas.openxmlformats.org/drawingml/2006/main">
              <a:rPr lang="lv" altLang="ko-KR" sz="4400"/>
              <a:t>netika izlietots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Tūlīt dodieties uz Sidonas Sareptu un palieciet tur. Es esmu pavēlējis kādai atraitnei tajā vietā apgādāt jūs ar pārtiku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karaļi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Izraēlā nebija lietus, kā Dievs Tas Kungs teica. Tātad cilvēkiem nebija ko ēst.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Tas Kungs Dievs sūtīja Eliju pie kādas atraitnes, kas dzīvoja Sareptā.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Elija lūdza viņai pagatavot sev maizi, izmantojot tikai sauju miltu un nedaudz eļļas, kas viņai bija atstāta.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Jonatāns iedeva Dāvidam savu zobenu un bultu. Tas nozīmēja, ka viņš patiešām ticēja Dāvidam.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Lai gan viņai nebija pietiekami daudz miltu un eļļas, no kuriem viņi dzīvoja, saskaņā ar Elijas teicienu viņa pagatavoja maizi, vispirms iedeva to Elijam un pagatavoja sev.</a:t>
            </a:r>
            <a:r xmlns:a="http://schemas.openxmlformats.org/drawingml/2006/main">
              <a:rPr lang="lv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Tad pārsteidzošā kārtā miltu burka un eļļas krūze bija</a:t>
            </a:r>
            <a:r xmlns:a="http://schemas.openxmlformats.org/drawingml/2006/main">
              <a:rPr lang="lv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nav izlietots.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Kādu dienu viņas dēls nomira. Bet Dievs Tas Kungs ļāva zēna dzīvībai atgriezties viņā un dzīvot. Viņa deva godu Dievam.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nodarbība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Atraitne piedāvāja nedaudz miltu un eļļas</a:t>
            </a: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Dievam.</a:t>
            </a:r>
            <a:r xmlns:a="http://schemas.openxmlformats.org/drawingml/2006/main">
              <a:rPr lang="lv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Pēc tam viņa saņēma daudz svētību</a:t>
            </a: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ārpus iztēles.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Reizēm būs brīdis, kad mums kaut kas svarīgs ir jāatdod Dievam.</a:t>
            </a: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Tad Dievs mūs daudz svētī caur šo ziedojumu un upuri.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200"/>
              <a:t>Kas ir Dievs?</a:t>
            </a:r>
            <a:r xmlns:a="http://schemas.openxmlformats.org/drawingml/2006/main">
              <a:rPr lang="l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rgbClr val="C00000"/>
                </a:solidFill>
              </a:rPr>
              <a:t>Dievs ir..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Dievs ir tas, kurš nodrošina mums visu, kas mums ir nepieciešams, lai dzīvotu ar pārtiku, drēbēm, mājām utt.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viktorīna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Pie kam Dievs Elijam lika iet??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karalis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priesteris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atraitne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vispārīgi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rgbClr val="FF0000"/>
                </a:solidFill>
              </a:rPr>
              <a:t>atraitne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Tūlīt dodieties uz Sidonas Sareptu un palieciet tur. Es esmu pavēlējis kādai atraitnei tajā vietā apgādāt jūs ar pārtiku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karaļi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Nr.36 Dieva Vārds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v" altLang="ko-KR" sz="4400"/>
              <a:t>Uguns nokrita no debesīm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Tad Tā Kunga uguns krita un sadedzināja upuri, malku, akmeņus un zemi, kā arī laizīja ūdeni tranšejā.</a:t>
            </a:r>
            <a:r xmlns:a="http://schemas.openxmlformats.org/drawingml/2006/main">
              <a:rPr lang="l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karaļi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Dievs sūtīja Eliju pie ļaunā Israēla ķēniņa Ahaba. "Jūs uzzināsit, kas ir īsts Dievs!"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Elija ir cīnījies pret 850 elku pielūdzēju viltus praviešiem. "Dievs, kas atbild ar uguni, ir īsts Dievs!"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Džonatans atdeva Dāvidam savas dārgās drēbes. Tas parādīja Džonatana dziļo draudzību pret Dāvidu.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pravieši piesauca sava dieva vārdu un dejoja ap alteri, taču uguns nereaģēja.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Pienāca Elijas kārta. Elija lūdza pret debesīm. Tad Dieva uguns krita un sadedzināja upuri uz altāra.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”Jehova ir īstais Dievs!” Izraēla cilvēki nožēloja savus grēkus un atdeva godu Dievam.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nodarbība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Viltus dievi neko nevarēja darīt.</a:t>
            </a: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Priekš</a:t>
            </a:r>
            <a:r xmlns:a="http://schemas.openxmlformats.org/drawingml/2006/main">
              <a:rPr lang="lv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viņi</a:t>
            </a:r>
            <a:r xmlns:a="http://schemas.openxmlformats.org/drawingml/2006/main">
              <a:rPr lang="lv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bija</a:t>
            </a:r>
            <a:r xmlns:a="http://schemas.openxmlformats.org/drawingml/2006/main">
              <a:rPr lang="lv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Nē</a:t>
            </a:r>
            <a:r xmlns:a="http://schemas.openxmlformats.org/drawingml/2006/main">
              <a:rPr lang="lv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jauda.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Dievs ir Visvarens.</a:t>
            </a: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Mēs varam piedzīvot Viņa apbrīnojamos brīnumus, ja paļaujamies uz Viņu un ticam Viņam.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v" altLang="ko-KR" sz="3200"/>
              <a:t>Kas ir Dievs?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3600">
                <a:solidFill>
                  <a:srgbClr val="C00000"/>
                </a:solidFill>
              </a:rPr>
              <a:t>Dievs ir..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Viņš ir īstais, dzīvais un strādājošais Dievs, kas atšķiras no viltus elkiem.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viktorīna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Kas nokrita no debesīm, kad Elija lūdza?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sniegs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lietus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akmens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ugunsgrēks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rgbClr val="FF0000"/>
                </a:solidFill>
              </a:rPr>
              <a:t>ugunsgrēks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Tad Tā Kunga uguns krita un sadedzināja upuri, malku, akmeņus un zemi, kā arī laizīja ūdeni tranšejā.</a:t>
            </a:r>
            <a:r xmlns:a="http://schemas.openxmlformats.org/drawingml/2006/main">
              <a:rPr lang="l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karaļi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NĒ. 37 Dieva Vārds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400"/>
              <a:t>Naamans dziedināja no spitālības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Tad viņš nokāpa un iegremdējās Jordānā septiņas reizes, kā Dieva vīrs viņam bija sacījis, un viņa miesa atveseļojās un kļuva tīra kā jaunam zēnam.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Ķēniņu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Naāmans bija Aramas ķēniņa karaspēka komandieris, bet viņam bija spitālība. Viņš devās pie Elīsas, kurš bija Israēla pravietis, lai tiktu atjaunots.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Dāvids vairākas reizes atradās bīstamās situācijās līdz nāvei, jo ķēniņš Sauls mēģināja viņu nogalināt. Tomēr viņš varēja izvairīties no šīm briesmām ar Džonatana palīdzību.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Elīsa viņu nesastapa, bet tikai sacīja: "Ej, nomazgājies septiņas reizes Jordānas upē."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Naāmans sadusmojās par Elīsas vārdu. Bet viņa kalpi viņam sacīja: "Ej pie upes un iemērc savu ķermeni, lūdzu."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Naāmans septiņas reizes iegremdējās Jordānā, kā teica Elīsa un viņa kalpi.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Tad pārsteidzoši viņa miesa tika atjaunota un kļuva tīra.</a:t>
            </a:r>
          </a:p>
          <a:p>
            <a:r xmlns:a="http://schemas.openxmlformats.org/drawingml/2006/main">
              <a:rPr lang="lv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Naāmans atgriezās pie Elīsas un deva godu Dievam.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nodarbība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Kad Naāmans dzirdēja Elīsu, kas bija Dieva vīrs, un paklausīja viņa vārdam, viņš tika svētīts, ka tika attīrīts no savas spitālības.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Mums nevajadzētu dzīvot pēc savas gribas,</a:t>
            </a: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bet pēc Dieva gribas.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Kad mēs dzīvojam tālāk un paklausām Dieva vārdam,</a:t>
            </a: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Mēs varam tikt svētīti ar bagātīgām svētībām, ko Dievs mums var sniegt.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rgbClr val="FF0000"/>
                </a:solidFill>
              </a:rPr>
              <a:t>Dievs?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rgbClr val="C00000"/>
                </a:solidFill>
              </a:rPr>
              <a:t>Dievs ir..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Dievs ir tas, kurš var izārstēt visas slimības. Viņš ir Visvarenais Dievs, kas var mūs dziedināt.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viktorīna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Cik reizes Naāmans iegremdējās Jordānas upē?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trīs reizes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vienu reizi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piecas reizes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septiņi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reizes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rgbClr val="FF0000"/>
                </a:solidFill>
              </a:rPr>
              <a:t>septiņas reizes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Tad viņš nokāpa un iegremdējās Jordānā septiņas reizes, kā Dieva vīrs viņam bija sacījis, un viņa miesa atveseļojās un kļuva tīra kā jaunam zēnam.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Ķēniņu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Nr.38 Dieva Vārds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400"/>
              <a:t>Dieva tempļa remonts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bg1">
                    <a:lumMod val="50000"/>
                  </a:schemeClr>
                </a:solidFill>
              </a:rPr>
              <a:t>Tāpēc ķēniņš Joass pasauca priesteru Jojadu un citus priesterus un jautāja tiem: "Kāpēc jūs nelabojat templim nodarītos postījumus? Neņemiet vairs naudu no saviem mantniekiem, bet nododiet to tempļa remontam."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karaļi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nodarbība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Džonatans izvēlējās nevis savu savtīgo vēlmi, bet gan savu draugu Dāvidu.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Tāpat kā Džonatans,</a:t>
            </a:r>
          </a:p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būsim labs draugs savam draugam.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Jūdas ķēniņam Joasam bija prāts salabot Dieva templi, kas tika atstāts bojāts.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Tomēr budžeta nebija pietiekami, lai labotu templi. Joass nolēma saņemt upuri par Dieva tempļa remontu.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Cilvēki, kas patiesi mīlēja Dievu, piedāvāja naudu tempļa remontam.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Nauda, kas savākta tempļa remontam, tika nodota strādniekiem, un viņi remontēja templi pilnīgi godīgi.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“Oho! Cik tas ir skaists templis!” Joass priecājās, domādams, ka Dievam patiks.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nodarbība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Joass uzskatīja Dieva templi par vērtīgu vietu, kur cilvēki pielūdza Dievu.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Baznīca ir vieta, kur Dievs ir klātesošs, kad mēs Viņu pielūdzam.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Tāpēc mums ir jāmīl baznīca un tā jāuzskata par ļoti dārgu.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200">
                <a:solidFill>
                  <a:srgbClr val="FF0000"/>
                </a:solidFill>
              </a:rPr>
              <a:t>Dievs?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rgbClr val="C00000"/>
                </a:solidFill>
              </a:rPr>
              <a:t>Dievs ir...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Dievs katru no mums ieceļ kā Savu Svēto Templi.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Dievs satiekas ar tiem, kas Viņu pielūdz.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viktorīna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Joass nolēma izlabot?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pils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viņa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telpa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skola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Svētais templis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rgbClr val="FF0000"/>
                </a:solidFill>
              </a:rPr>
              <a:t>Svētais templis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bg1">
                    <a:lumMod val="50000"/>
                  </a:schemeClr>
                </a:solidFill>
              </a:rPr>
              <a:t>Tāpēc ķēniņš Joass pasauca priesteru Jojadu un citus priesterus un jautāja tiem: "Kāpēc jūs nelabojat templim nodarītos postījumus? Neņemiet vairs naudu no saviem mantniekiem, bet nododiet to tempļa remontam."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karaļi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Nr.39 Dieva Vārds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600"/>
              <a:t>Nehemija, kas atjaunoja Jeruzalemes mūri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v" altLang="ko-KR" sz="3200"/>
              <a:t>Dievs?</a:t>
            </a:r>
            <a:r xmlns:a="http://schemas.openxmlformats.org/drawingml/2006/main">
              <a:rPr lang="l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3600">
                <a:solidFill>
                  <a:srgbClr val="C00000"/>
                </a:solidFill>
              </a:rPr>
              <a:t>Dievs..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Viņš ir tas, kurš mums dod labus draugus.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Pateicieties Dievam, ka viņš mums ir devis labus draugus!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bg1">
                    <a:lumMod val="50000"/>
                  </a:schemeClr>
                </a:solidFill>
              </a:rPr>
              <a:t>Es atbildēju ķēniņam: "Ja ķēniņam tas patīk un ja tavs kalps ir atradis žēlastību viņa acīs, lai viņš mani sūta uz Jūdas pilsētu, kur ir apglabāti mani tēvi, lai es varu to atjaunot."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Nehemija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Persijas karalis deva atļauju ķēniņa dzēriena nesējam Nehemijam atjaunot pilsētu un citadeli, kas tika izpostīta.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Nehemija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kopā ar daudziem izraēliešiem atgriezās Jeruzālemē un kopā ar viņiem uzcēla Jeruzālemes mūri.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Tomēr viņus satrauca citas ciltis, kurām nepatika izraēliešu atmoda. Turklāt daudzi izraēlieši sāka sūdzēties.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Nehemija lūdza palīdzību Dievam. Dievs viņam deva spēku un drosmi veikt darbu.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Beidzot Nehemija kopā ar izraēliešiem pabeidza Jeruzalemes mūra atjaunošanu. Pabeidzis sienu, viņš un viņa ļaudis priecīgi pielūdza Dievu.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nodarbība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Nehemija ar Dieva palīdzību pabeidza mūra atjaunošanu, lai gan bija daudz nekārtību.</a:t>
            </a:r>
          </a:p>
          <a:p>
            <a:pPr xmlns:a="http://schemas.openxmlformats.org/drawingml/2006/main" algn="ctr"/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Kad mēs darām Dieva darbu, mēs varam saskarties ar grūtām situācijām.</a:t>
            </a:r>
          </a:p>
          <a:p>
            <a:pPr xmlns:a="http://schemas.openxmlformats.org/drawingml/2006/main" algn="ctr"/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Tomēr, ja Dievs ir ar mums un mēs ar Viņu, mēs varam pārvarēt visas šīs grūtības.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3200"/>
              <a:t>Dievs?</a:t>
            </a:r>
            <a:r xmlns:a="http://schemas.openxmlformats.org/drawingml/2006/main">
              <a:rPr lang="l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rgbClr val="C00000"/>
                </a:solidFill>
              </a:rPr>
              <a:t>Dievs ir..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Dievs ir tas, kurš mums palīdz un dod spēku un drosmi, kad mēs lūdzam un lūdzam palīdzību grūtā situācijā.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viktorīna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Kāpēc Nehemija atgriezās dzimtajā pilsētā?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ceļot..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doties uz skolu..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pielūgt..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atjaunot Jeruzalemes mūri..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v" altLang="ko-KR" sz="2800">
                <a:solidFill>
                  <a:srgbClr val="FF0000"/>
                </a:solidFill>
              </a:rPr>
              <a:t>atjaunot Jeruzalemes mūri..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v" altLang="ko-KR" sz="4000">
                <a:solidFill>
                  <a:srgbClr val="FF0000"/>
                </a:solidFill>
              </a:rPr>
              <a:t>Šodienas Vārds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v" altLang="ko-KR" sz="3600">
                <a:solidFill>
                  <a:schemeClr val="bg1">
                    <a:lumMod val="50000"/>
                  </a:schemeClr>
                </a:solidFill>
              </a:rPr>
              <a:t>Es atbildēju ķēniņam: "Ja ķēniņam tas patīk un ja tavs kalps ir atradis žēlastību viņa acīs, lai viņš mani sūta uz Jūdas pilsētu, kur ir apglabāti mani tēvi, lai es varu to atjaunot."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Nehemija</a:t>
            </a:r>
            <a:r xmlns:a="http://schemas.openxmlformats.org/drawingml/2006/main">
              <a:rPr lang="l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