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l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l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l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l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l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ln" altLang="ko-KR" b="1">
                <a:solidFill>
                  <a:schemeClr val="tx1">
                    <a:lumMod val="50000"/>
                    <a:lumOff val="50000"/>
                  </a:schemeClr>
                </a:solidFill>
              </a:rPr>
              <a:t>No.1</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ya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ln" altLang="ko-KR" sz="4400"/>
              <a:t>Nzambe</a:t>
            </a:r>
          </a:p>
          <a:p>
            <a:pPr xmlns:a="http://schemas.openxmlformats.org/drawingml/2006/main" algn="ctr"/>
            <a:r xmlns:a="http://schemas.openxmlformats.org/drawingml/2006/main">
              <a:rPr lang="ln" altLang="ko-KR" sz="4400"/>
              <a:t>Kosala</a:t>
            </a:r>
          </a:p>
          <a:p>
            <a:pPr xmlns:a="http://schemas.openxmlformats.org/drawingml/2006/main" algn="ctr"/>
            <a:r xmlns:a="http://schemas.openxmlformats.org/drawingml/2006/main">
              <a:rPr lang="ln" altLang="ko-KR" sz="4400"/>
              <a:t>Mokili ya mokili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ebandeli Nzambe akelaki</a:t>
            </a:r>
          </a:p>
          <a:p>
            <a:r xmlns:a="http://schemas.openxmlformats.org/drawingml/2006/main">
              <a:rPr lang="ln" altLang="ko-KR" sz="3600">
                <a:solidFill>
                  <a:schemeClr val="tx1">
                    <a:lumMod val="65000"/>
                    <a:lumOff val="35000"/>
                  </a:schemeClr>
                </a:solidFill>
              </a:rPr>
              <a:t>likoló mpe mabele.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ln" altLang="ko-KR" sz="2800">
                <a:solidFill>
                  <a:schemeClr val="tx1">
                    <a:lumMod val="65000"/>
                    <a:lumOff val="35000"/>
                  </a:schemeClr>
                </a:solidFill>
              </a:rPr>
              <a:t>Genese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Rebeka, mwasi ya Yisaka, abotaki mapasa. Nkombo ya mwana ya liboso Esau mpe ya mibale Yakobo.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Esau azalaki kolinga kobundisa banyama. Na yango, azalaki kolinga misala ya libándá. Kasi, Yakobo azalaki moto ya kimia, kotikala na ndako.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Mokolo moko, ntango Yakobo azalaki kolamba mwa nyama, Esau azongaki na ndako na nzala nsima ya kobundisa banyama.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ln" altLang="ko-KR" sz="2400">
                <a:solidFill>
                  <a:schemeClr val="tx1">
                    <a:lumMod val="65000"/>
                    <a:lumOff val="35000"/>
                  </a:schemeClr>
                </a:solidFill>
              </a:rPr>
              <a:t>“Pesá ngai mwa eloko oyo batyá na fulu!”, “Ya liboso teká ngai lotomo na yo ya liboso. Bongo nakopesa bino mwa ndambo.” Esau azalaki na nzala makasi na boye ete atɛkaki lotomo na ye ya liboso na saani moko ya litungulu ya motane.</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Nsukansuka, Yakobo akosaki tata na ye mpo azwa lipamboli. Nsukansuka, azwaki lipamboli yango. Makambo maye manso masalemaki na bopesi bwa Nzambe.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rgbClr val="ff0000"/>
                </a:solidFill>
              </a:rPr>
              <a:t>Liteya ya lelo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Esau akanisaki ete kosilisa mokakatano ya nzala ezalaki na ntina mingi koleka kozwa lipamboli ya elimo.</a:t>
            </a:r>
            <a:r xmlns:a="http://schemas.openxmlformats.org/drawingml/2006/main">
              <a:rPr lang="l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Nsukansuka,</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Yakobo</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kokoma</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ba</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nkɔkɔ ya Bayisraele.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Okanisi nini ezali na ntina mingi koleka?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Lipamboli ya kozala bana ya Nzambe ekoki kozala na esika ya eloko moko te.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a:t>
            </a:r>
            <a:r xmlns:a="http://schemas.openxmlformats.org/drawingml/2006/main">
              <a:rPr lang="ln" altLang="en-US" sz="3600">
                <a:solidFill>
                  <a:srgbClr val="c00000"/>
                </a:solidFill>
              </a:rPr>
              <a:t> </a:t>
            </a:r>
            <a:r xmlns:a="http://schemas.openxmlformats.org/drawingml/2006/main">
              <a:rPr lang="ln" altLang="ko-KR" sz="3600">
                <a:solidFill>
                  <a:srgbClr val="c00000"/>
                </a:solidFill>
              </a:rPr>
              <a:t>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Nzambe azali kokokisa mokano na Ye moko atako mabunga mpe lokuta ya bato.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Lelo 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Mituna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Mpo na nini Esau atɛkaki lotomo na ye ya liboso?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mindele ya nsinga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mampa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misuni ya nzoto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dk1"/>
                </a:solidFill>
              </a:rPr>
              <a:t>4 </a:t>
            </a:r>
            <a:r xmlns:a="http://schemas.openxmlformats.org/drawingml/2006/main">
              <a:rPr lang="ln" altLang="ko-KR" sz="2800">
                <a:solidFill>
                  <a:schemeClr val="dk1"/>
                </a:solidFill>
              </a:rPr>
              <a:t>eloko ya motane oyo basali na loso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eloko ya motane oyo basali na loso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Na nsima, Yakobo apesaki Esau mwa mampa mpe mwa etumba ya lentei.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Aliaki mpe amelaki, mpe na nsima atɛlɛmaki mpe akendaki.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Na yango, Esau atyolaki lotomo na ye ya liboso.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Ebandeli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11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Ndoto ya Yakobo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Bible Kids No.2 Liloba na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t>Bazalaki kolya mbuma oyo epekisamaki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ln" altLang="ko-KR" sz="3600"/>
              <a:t>Alotaki ndoto oyo amonaki eskalye moko epema na mabele, nsɔngɛ na yango ekómaki tii na likoló, mpe baanzelu ya Nzambe bazalaki komata mpe kokita likoló na yango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28: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Yakobo akosaki ndeko na ye na lokuta. Azalaki kobanga ete báboma ye. Na yango, akimaki na ndako epai ya yaya na ye ya mobali na Harane.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Na butu, kozwaka libanga moko kuna, alalaki kotia yango na nse ya motó na ye lokola oreiller. Azalaki ye moko kuna kozanga libota. Yango wana azalaki kobanga mpe azalaki koyoka ete azali ye moko.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Yakobo amonaki baanzelu ya Nzambe bazali komata mpe kokita na eskalye moko na mabele mpo na kokende na likoló.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Ayokaki mongongo ya Nzambe, ”Nazali elongo na yo mpe nakokengela yo bisika nyonso oyo okokende.”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Ntango alamuki na ntongo, azalaki kosambela Nzambe oyo alakaki ete akozala elongo na ye, mpe apesaki Nzambe nkembo.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Lokola Nzambe azalaki elongo na Yakobo oyo azalaki kobanga kozala ye moko,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Tata na biso Nzambe pe abatela biso tango tozali biso moko.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Lokola Yakobo, tosengeli kokumisa mpe kopesa nkembo na Nzambe oyo azali elongo na biso ntango nyonso.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Nzambe azali elongo na biso esika nyonso mpe na ntango nyonso.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Nzambe azali kobatela biso ntango nyonso.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Mituna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Ntango Yakobo alalaki, azwaki nini lokola likonzi?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nzete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dk1"/>
                </a:solidFill>
              </a:rPr>
              <a:t>2 </a:t>
            </a:r>
            <a:r xmlns:a="http://schemas.openxmlformats.org/drawingml/2006/main">
              <a:rPr lang="ln" altLang="ko-KR" sz="2800">
                <a:solidFill>
                  <a:schemeClr val="dk1"/>
                </a:solidFill>
              </a:rPr>
              <a:t>libanga</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saki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loposo ya nyama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2 </a:t>
            </a:r>
            <a:r xmlns:a="http://schemas.openxmlformats.org/drawingml/2006/main">
              <a:rPr lang="ln" altLang="ko-KR" sz="2800">
                <a:solidFill>
                  <a:srgbClr val="ff0000"/>
                </a:solidFill>
              </a:rPr>
              <a:t>libanga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ln" altLang="ko-KR" sz="3600"/>
              <a:t>Alotaki ndoto oyo amonaki eskalye moko epema na mabele, nsɔngɛ na yango ekómaki tii na likoló, mpe baanzelu ya Nzambe bazalaki komata mpe kokita likoló na yango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28: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akelaki moto na elilingi na ye moko, na elilingi ya Nzambe akelaki ye;</a:t>
            </a:r>
          </a:p>
          <a:p>
            <a:r xmlns:a="http://schemas.openxmlformats.org/drawingml/2006/main">
              <a:rPr lang="ln" altLang="ko-KR" sz="3600">
                <a:solidFill>
                  <a:schemeClr val="tx1">
                    <a:lumMod val="65000"/>
                    <a:lumOff val="35000"/>
                  </a:schemeClr>
                </a:solidFill>
              </a:rPr>
              <a:t>mobali mpe mwasi ye nde akelaki bango.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No.12</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ya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Joseph Atɛkamaki na Bandeko Na Ye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"Yaka sikoyo, toboma ye mpe tobwaka ye na moko ya mabulu oyo."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mpe balobaka ete nyama moko ya nsɔmɔ elyaki ye.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Na sima tokotala nini ekouta na ba ndoto na ye."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(Ebandeli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Yakobo azalaki na bana mibali zomi na mibale. Alingaki Yozefe koleka bana na ye mosusu nyonso. Na yango, asalaki elamba moko ya kitoko mingi mpo na Yozefe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Bandeko na ye bayinaki ye mingi mpo tata na bango azalaki kolinga ye spécialement. “Tótɛka Yozefe. Toyebisa papa akufi.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Batɛkaki Yozefe lokola moombo epai ya bato ya mombongo oyo bazalaki koleka.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ln" altLang="ko-KR" sz="2800">
                <a:solidFill>
                  <a:schemeClr val="tx1">
                    <a:lumMod val="65000"/>
                    <a:lumOff val="35000"/>
                  </a:schemeClr>
                </a:solidFill>
              </a:rPr>
              <a:t>Ntango ayokaki yango, Yakobo ayokaki mawa mingi.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Yozefe azalaki na bomoi ya mpasi lokola moombo. Nzokande, andimaki mpe atyelaki Nzambe motema kozanga ete asala ata lisumu moko.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ln" altLang="ko-KR" sz="2400">
                <a:solidFill>
                  <a:schemeClr val="tx1">
                    <a:lumMod val="65000"/>
                    <a:lumOff val="35000"/>
                  </a:schemeClr>
                </a:solidFill>
              </a:rPr>
              <a:t>Batindaki Yozefe na bolɔkɔ mpo na efundeli ya lokuta.</a:t>
            </a:r>
            <a:r xmlns:a="http://schemas.openxmlformats.org/drawingml/2006/main">
              <a:rPr lang="ln" altLang="en-US" sz="2400">
                <a:solidFill>
                  <a:schemeClr val="tx1">
                    <a:lumMod val="65000"/>
                    <a:lumOff val="35000"/>
                  </a:schemeClr>
                </a:solidFill>
              </a:rPr>
              <a:t> </a:t>
            </a:r>
            <a:r xmlns:a="http://schemas.openxmlformats.org/drawingml/2006/main">
              <a:rPr lang="ln" altLang="ko-KR" sz="2400">
                <a:solidFill>
                  <a:schemeClr val="tx1">
                    <a:lumMod val="65000"/>
                    <a:lumOff val="35000"/>
                  </a:schemeClr>
                </a:solidFill>
              </a:rPr>
              <a:t>Kasi, amekaki kozala sembo liboso ya Nzambe ata na bolɔkɔ. Nzambe abosanaki Joseph te pe Nzambe azalaki na ba plans ya kokamwa pona ye.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solidFill>
                  <a:schemeClr val="tx1">
                    <a:lumMod val="65000"/>
                    <a:lumOff val="35000"/>
                  </a:schemeClr>
                </a:solidFill>
              </a:rPr>
              <a:t>Bandeko na ye moko bayinaki Yozefe mpe batɛkaki ye lokola moombo. Batyaki ye mpe na bolɔkɔ mpo na efundeli ya lokuta.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ln" altLang="ko-KR" sz="3200">
                <a:solidFill>
                  <a:schemeClr val="tx1">
                    <a:lumMod val="65000"/>
                    <a:lumOff val="35000"/>
                  </a:schemeClr>
                </a:solidFill>
              </a:rPr>
              <a:t>Kasi, atyelaki Nzambe motema mpe alukaki lisusu kosala lisumu moko te.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ln" altLang="ko-KR" sz="3200">
                <a:solidFill>
                  <a:schemeClr val="tx1">
                    <a:lumMod val="65000"/>
                    <a:lumOff val="35000"/>
                  </a:schemeClr>
                </a:solidFill>
              </a:rPr>
              <a:t>Tokoki kokutana na mwa mikakatano.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ln" altLang="ko-KR" sz="3200">
                <a:solidFill>
                  <a:schemeClr val="tx1">
                    <a:lumMod val="65000"/>
                    <a:lumOff val="35000"/>
                  </a:schemeClr>
                </a:solidFill>
              </a:rPr>
              <a:t>Tosala lisumu moko te pe tosenga lisungi na tata na biso Nzambe oyo azali koyoka na bolingi na biso losambo na biso.</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Tata na biso 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Tata na biso Nzambe azali na miango ya kokamwa mpo na biso ata na tango ya mpasi.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Yakobo apesaki nini kaka na Yozefe kati na bana na ye zomi na mibale?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biloko ya kosakana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Biblia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elamba ya kitoko mingi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mbongo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3 </a:t>
            </a:r>
            <a:r xmlns:a="http://schemas.openxmlformats.org/drawingml/2006/main">
              <a:rPr lang="ln" altLang="ko-KR" sz="2800">
                <a:solidFill>
                  <a:srgbClr val="ff0000"/>
                </a:solidFill>
              </a:rPr>
              <a:t>elamba ya kitoko mingi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Adama ná Eva bazalaki bikelamu oyo eleki bikelamu ya Nzambe.</a:t>
            </a:r>
          </a:p>
          <a:p>
            <a:r xmlns:a="http://schemas.openxmlformats.org/drawingml/2006/main">
              <a:rPr lang="ln" altLang="ko-KR" sz="2400">
                <a:solidFill>
                  <a:schemeClr val="tx1">
                    <a:lumMod val="65000"/>
                    <a:lumOff val="35000"/>
                  </a:schemeClr>
                </a:solidFill>
              </a:rPr>
              <a:t>Pamba té, bakelamaki na engebene na elilingi ya Nzambe.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"Yaka sikoyo, toboma ye mpe tobwaka ye na moko ya mabulu oyo."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mpe balobaka ete nyama moko ya nsɔmɔ elyaki ye.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Na sima tokotala nini ekouta na ba ndoto na ye."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(Ebandeli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13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Joseph akomaki Premier ministre na Egypte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ln" altLang="ko-KR" sz="3600"/>
              <a:t>Bongo Farao alobaki na Yozefe ete: “Napesi yo mokambi ya mokili mobimba ya Ezipito.”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41: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41.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Farao, mokonzi ya Ezipito, alotaki ndɔtɔ. 7 ngombe ya mafuta mpe sima na yango 7 ngombe ya mabe ebimaki. Ngombe 7 ya mabe elyaki bangombe 7 ya mafuta. Ezalaki ndoto ya kokamwa mingi.</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ln" altLang="ko-KR" sz="2400">
                <a:solidFill>
                  <a:schemeClr val="tx1">
                    <a:lumMod val="65000"/>
                    <a:lumOff val="35000"/>
                  </a:schemeClr>
                </a:solidFill>
              </a:rPr>
              <a:t>Moto moko te akokaki kolimbola ndoto na ye na ndako ya mokonzi. Mokonzi ya bamemi masanga oyo Yozefe asalisaki ye alakisaki ye epai ya mokonzi.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Nzambe apesaki Yozefe bwanya. Na yango, akokaki kolimbola ndimbola ya ndɔtɔ yango mpe koyebisa yango na mokonzi.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Farao asimbaki motema na ye na boye ete atyaki Yozefe oyo azalaki mokangami na esika ya mibale oyo eleki likoló na mboka.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Yozefe akómaki ministre-mokonzi ya Ezipito mpe ayangelaki mokili yango malamu na bwanya oyo Nzambe apesaki 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Nzambe azalaki na miango ya kokamwa mpo na Yozefe.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Ntango tokutani na mwa mikakatano, tosengeli mpe kolɛmba nzoto te,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kasi esengeli kozela ba plans ya kokamwa ya Nzambe pona biso pe kondima Nzambe..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 asalaka engebene na mokano na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Bato ya nse bakotombwama mpe bato oyo batombolami bakokitama.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000">
                <a:solidFill>
                  <a:schemeClr val="tx1">
                    <a:lumMod val="65000"/>
                    <a:lumOff val="35000"/>
                  </a:schemeClr>
                </a:solidFill>
              </a:rPr>
              <a:t>Nzambe alobaki na moto yango:</a:t>
            </a:r>
            <a:r xmlns:a="http://schemas.openxmlformats.org/drawingml/2006/main">
              <a:rPr lang="ln" altLang="en-US" sz="2000">
                <a:solidFill>
                  <a:schemeClr val="tx1">
                    <a:lumMod val="65000"/>
                    <a:lumOff val="35000"/>
                  </a:schemeClr>
                </a:solidFill>
              </a:rPr>
              <a:t> </a:t>
            </a:r>
            <a:r xmlns:a="http://schemas.openxmlformats.org/drawingml/2006/main">
              <a:rPr lang="ln" altLang="ko-KR" sz="2000">
                <a:solidFill>
                  <a:schemeClr val="tx1">
                    <a:lumMod val="65000"/>
                    <a:lumOff val="35000"/>
                  </a:schemeClr>
                </a:solidFill>
              </a:rPr>
              <a:t>“"Ozali na bonsomi ya kolya mbuma ya nzete nyonso na elanga; kasi </a:t>
            </a:r>
            <a:r xmlns:a="http://schemas.openxmlformats.org/drawingml/2006/main">
              <a:rPr lang="ln" altLang="ko-KR" sz="2000" u="sng">
                <a:solidFill>
                  <a:schemeClr val="tx1">
                    <a:lumMod val="65000"/>
                    <a:lumOff val="35000"/>
                  </a:schemeClr>
                </a:solidFill>
              </a:rPr>
              <a:t>osengeli te kolya mbuma ya nzete ya koyeba malamu mpe mabe, mpo ntango okolya mbuma na yango okokufa mpenza </a:t>
            </a:r>
            <a:r xmlns:a="http://schemas.openxmlformats.org/drawingml/2006/main">
              <a:rPr lang="ln"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Banyama nini ebimaki na ndɔtɔ ya Farao?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ndɛkɛ</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mbwa </a:t>
            </a:r>
            <a:endParaRPr xmlns:a="http://schemas.openxmlformats.org/drawingml/2006/main" lang="ko-KR" altLang="en-US" sz="2800">
              <a:solidFill>
                <a:schemeClr val="tx1">
                  <a:lumMod val="65000"/>
                  <a:lumOff val="35000"/>
                </a:schemeClr>
              </a:solidFill>
            </a:endParaRPr>
            <a:r xmlns:a="http://schemas.openxmlformats.org/drawingml/2006/main">
              <a:rPr lang="ln" altLang="en-US" sz="2800">
                <a:solidFill>
                  <a:schemeClr val="tx1">
                    <a:lumMod val="65000"/>
                    <a:lumOff val="35000"/>
                  </a:schemeClr>
                </a:solidFill>
              </a:rPr>
              <a:t>mibale</a:t>
            </a: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mpunda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ngombe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ngombe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ln" altLang="ko-KR" sz="3600"/>
              <a:t>Bongo Farao alobaki na Yozefe ete:</a:t>
            </a:r>
            <a:endParaRPr xmlns:a="http://schemas.openxmlformats.org/drawingml/2006/main" lang="en-US" altLang="ko-KR" sz="3600"/>
          </a:p>
          <a:p>
            <a:pPr xmlns:a="http://schemas.openxmlformats.org/drawingml/2006/main" lvl="0">
              <a:defRPr/>
            </a:pPr>
            <a:r xmlns:a="http://schemas.openxmlformats.org/drawingml/2006/main">
              <a:rPr lang="ln" altLang="ko-KR" sz="3600"/>
              <a:t>“Nazali kotya yo na mokumba ya mokili mobimba ya Ezipito.”</a:t>
            </a:r>
            <a:endParaRPr xmlns:a="http://schemas.openxmlformats.org/drawingml/2006/main" lang="en-US" altLang="ko-KR" sz="3600"/>
          </a:p>
          <a:p>
            <a:pPr xmlns:a="http://schemas.openxmlformats.org/drawingml/2006/main" lvl="0">
              <a:defRPr/>
            </a:pPr>
            <a:r xmlns:a="http://schemas.openxmlformats.org/drawingml/2006/main">
              <a:rPr lang="ln"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41: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41.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Te.</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14. Ezali na ntina te</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 na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Yozefe Akutanaki Lisusu Bandeko Na Ye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Atako Yozefe ayebaki bandeko na ye, bayebaki ye te.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42: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8.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Farao atyaki Yozefe ministre-mokonzi ya Ezipito. Joseph a contrôler na 7 ans nzala makasi na mayele.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Kasi, mbuma ezalaki te na Kanana mpo na nzala. Basengelaki kokita na Ezipito mpo na kozwa mwa mbuma mpo na kolya. Bandeko ya Yozefe bakendaki mpe na Ezipito mpo na kosomba bilei.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Atako Yozefe ayebaki bandeko na ye, bayebaki ye 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Yozefe ayebisaki bango soki azalaki nani. Bakamwaki kotalaka ye mpe bayokaki kobanga ye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Yozefe ayebaki ntina oyo Nzambe atindaki ye na Ezipito. Alimbisaki bandeko na ye mpe amemaki libota na ye mobimba na Ezipito mpe abatelaki bango malamu.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Yozefe alimbisaki bandeko na ye oyo basalelaki ye mabe mpe balingaki bango engebene mokano ya Nzambe.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Tosengeli kolimbisa libota mpe baninga na biso mpe kolinga bango.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Kasi, Satana amibombaki lokola nyoka amekaki Eva.</a:t>
            </a:r>
          </a:p>
          <a:p>
            <a:r xmlns:a="http://schemas.openxmlformats.org/drawingml/2006/main">
              <a:rPr lang="ln" altLang="ko-KR" sz="2800">
                <a:solidFill>
                  <a:schemeClr val="tx1">
                    <a:lumMod val="65000"/>
                    <a:lumOff val="35000"/>
                  </a:schemeClr>
                </a:solidFill>
              </a:rPr>
              <a:t>Nsukansuka, Eva alyaki mbuma yango.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Alimbisaka biso mpe alingaka biso.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Yozefe akómaki ministre-mokonzi ya mboka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Ezipito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Yisraele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Perse na mokili mobimba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Babilone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1 </a:t>
            </a:r>
            <a:r xmlns:a="http://schemas.openxmlformats.org/drawingml/2006/main">
              <a:rPr lang="ln" altLang="ko-KR" sz="2800">
                <a:solidFill>
                  <a:srgbClr val="ff0000"/>
                </a:solidFill>
              </a:rPr>
              <a:t>Ezipito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Atako Yozefe ayebaki bandeko na ye, bayebaki ye te.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42: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8.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No.15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Mwana Oyo abikisamaki na Mai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Tango mwana akoli, amemaki ye epayi ya muana ya Faraon pe ye akomi muana na ye. Apesaki ye nkombo Moize, alobaki ete: “Nabendi ye na mai.”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Kobima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Mokonzi ya Ezipito, Farao, apesaki mitindo ete bábwaka bana mibali nyonso ya Yisalaele oyo babotamaki sika na ebale Nile mpe bátika bango báboma.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Yokebede, mama ya Moize, azalaki na nzela mosusu te, bobele kotika ete bámema mwana na ye na ebale Nile.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Na ntango wana, esalemaki ete mwana mwasi ya Ezipito amonaki mwana yango ntango azalaki kosukola na ebale. Azalaki na makanisi ya kokola mwana mobali yango.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Ndeko na ye ya mwasi amonaki princesse abimisi bebe ya mobali na kitunga. Alakisaki mama na ye ya solosolo, Yokebede, mpo na komɛlisa mwana mobali mabɛlɛ mpo na 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Tango mwana akoli, bazongisaki ye epayi ya princesse po akoma mwana na ye. Apesaki ye nkombo Moize, alobaki ete: “Nabendaki ye na mai. Moize akolaki na Ezipito</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Palais ya ndako.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Mpe Eva apesaki mosusu epai ya Adama.</a:t>
            </a:r>
          </a:p>
          <a:p>
            <a:r xmlns:a="http://schemas.openxmlformats.org/drawingml/2006/main">
              <a:rPr lang="ln" altLang="ko-KR" sz="2800">
                <a:solidFill>
                  <a:schemeClr val="tx1">
                    <a:lumMod val="65000"/>
                    <a:lumOff val="35000"/>
                  </a:schemeClr>
                </a:solidFill>
              </a:rPr>
              <a:t>Adama mpe aliaki yango.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Nzambe abikisaki Moize.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Nzambe abikisaki biso na mayele mpe nguya na Ye ya kokamwa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Tondima ete miango ya Nzambe ezali minene mpe ya kokoka koleka oyo ya ngai ntango nyonso.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 nani?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Azali Nzambe Mozwi-ya-Nguya-Nyonso oyo akokisaka mokano na Ye atako epekiseli nyonso ezali.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Nini ekómelaki mwana oyo bamemaki ye na mai?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Bazindaki ye na mai mpe mbisi elyaki ye.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Bandɛkɛ babikisaki mwana yango.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Nzambe abikisaki mwana na lola.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Mokonzi-mwasi ya Ezipito amonaki mpe abikisaki 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Mokonzi-mwasi ya Ezipito amonaki mpe abikisaki ye.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Tango mwana akoli, amemaki ye epayi ya muana ya Faraon pe ye akomi muana na ye. Apesaki ye nkombo Moize, alobaki ete: “Nabendi ye na mai.”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Kobima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Nzambe abenganaki bango na Edene po bayokaki Nzambe te.</a:t>
            </a:r>
          </a:p>
          <a:p>
            <a:r xmlns:a="http://schemas.openxmlformats.org/drawingml/2006/main">
              <a:rPr lang="ln" altLang="ko-KR" sz="2400">
                <a:solidFill>
                  <a:schemeClr val="tx1">
                    <a:lumMod val="65000"/>
                    <a:lumOff val="35000"/>
                  </a:schemeClr>
                </a:solidFill>
              </a:rPr>
              <a:t>Uta ntango wana, Lisumu eyaki na mokili.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2800" b="1"/>
              <a:t>Liteya </a:t>
            </a:r>
            <a:endParaRPr xmlns:a="http://schemas.openxmlformats.org/drawingml/2006/main" lang="en-US" altLang="ko-KR" sz="4000" b="1"/>
            <a:r xmlns:a="http://schemas.openxmlformats.org/drawingml/2006/main">
              <a:rPr lang="ln" altLang="ko-KR" sz="4000"/>
              <a:t>ya lelo</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Lisumu eyaki na mokili mpo Adama na Eva batosaki etinda ya Nzambe 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Natosaka liloba ya Nzambe?</a:t>
            </a:r>
          </a:p>
          <a:p>
            <a:pPr xmlns:a="http://schemas.openxmlformats.org/drawingml/2006/main" algn="ctr"/>
            <a:r xmlns:a="http://schemas.openxmlformats.org/drawingml/2006/main">
              <a:rPr lang="ln" altLang="ko-KR" sz="3200">
                <a:solidFill>
                  <a:schemeClr val="tx1">
                    <a:lumMod val="65000"/>
                    <a:lumOff val="35000"/>
                  </a:schemeClr>
                </a:solidFill>
              </a:rPr>
              <a:t>Soki nandimi Nzambe, esengeli natosa liloba ya Nzambe.</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Alingaka te kozanga botosi.</a:t>
            </a:r>
          </a:p>
          <a:p>
            <a:r xmlns:a="http://schemas.openxmlformats.org/drawingml/2006/main">
              <a:rPr lang="ln" altLang="ko-KR" sz="3600">
                <a:solidFill>
                  <a:schemeClr val="tx1">
                    <a:lumMod val="65000"/>
                    <a:lumOff val="35000"/>
                  </a:schemeClr>
                </a:solidFill>
              </a:rPr>
              <a:t>Apambolaka moto oyo atosaka liloba na 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t>Ya lelo</a:t>
            </a:r>
            <a:r xmlns:a="http://schemas.openxmlformats.org/drawingml/2006/main">
              <a:rPr lang="ln" altLang="en-US" sz="4000"/>
              <a:t> </a:t>
            </a:r>
            <a:r xmlns:a="http://schemas.openxmlformats.org/drawingml/2006/main">
              <a:rPr lang="ln" altLang="ko-KR" sz="4000"/>
              <a:t>Liloba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ebandeli Nzambe akelaki</a:t>
            </a:r>
          </a:p>
          <a:p>
            <a:r xmlns:a="http://schemas.openxmlformats.org/drawingml/2006/main">
              <a:rPr lang="ln" altLang="ko-KR" sz="3600">
                <a:solidFill>
                  <a:schemeClr val="tx1">
                    <a:lumMod val="65000"/>
                    <a:lumOff val="35000"/>
                  </a:schemeClr>
                </a:solidFill>
              </a:rPr>
              <a:t>likoló mpe mabele.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ln" altLang="ko-KR" sz="2800">
                <a:solidFill>
                  <a:schemeClr val="tx1">
                    <a:lumMod val="65000"/>
                    <a:lumOff val="35000"/>
                  </a:schemeClr>
                </a:solidFill>
              </a:rPr>
              <a:t>Genese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3200">
                <a:solidFill>
                  <a:schemeClr val="tx1">
                    <a:lumMod val="65000"/>
                    <a:lumOff val="35000"/>
                  </a:schemeClr>
                </a:solidFill>
              </a:rPr>
              <a:t>Nzambe alobaki nini mpo na kolya bato te?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mbuma</a:t>
            </a:r>
            <a:r xmlns:a="http://schemas.openxmlformats.org/drawingml/2006/main">
              <a:rPr lang="l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misuni ya nzoto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ndunda ya ndunda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dk1"/>
                </a:solidFill>
              </a:rPr>
              <a:t>4 </a:t>
            </a:r>
            <a:r xmlns:a="http://schemas.openxmlformats.org/drawingml/2006/main">
              <a:rPr lang="ln" altLang="ko-KR" sz="2800">
                <a:solidFill>
                  <a:schemeClr val="dk1"/>
                </a:solidFill>
              </a:rPr>
              <a:t>mbuma ya boyebi ya malamu mpe ya mabe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mbuma ya boyebi ya malamu mpe ya mabe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akelaki moto na elilingi na ye moko, na elilingi ya Nzambe akelaki ye;</a:t>
            </a:r>
          </a:p>
          <a:p>
            <a:r xmlns:a="http://schemas.openxmlformats.org/drawingml/2006/main">
              <a:rPr lang="ln" altLang="ko-KR" sz="3600">
                <a:solidFill>
                  <a:schemeClr val="tx1">
                    <a:lumMod val="65000"/>
                    <a:lumOff val="35000"/>
                  </a:schemeClr>
                </a:solidFill>
              </a:rPr>
              <a:t>mobali mpe mwasi ye nde akelaki bango.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No.3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t>Noa asalaki Masuwa Monene (Masuwa) na Ngomba Monene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t>Ya lelo</a:t>
            </a:r>
            <a:r xmlns:a="http://schemas.openxmlformats.org/drawingml/2006/main">
              <a:rPr lang="ln" altLang="en-US" sz="4000"/>
              <a:t> </a:t>
            </a:r>
            <a:r xmlns:a="http://schemas.openxmlformats.org/drawingml/2006/main">
              <a:rPr lang="ln" altLang="ko-KR" sz="4000"/>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Yehova alobaki na Noa ete: “Kende na masuwa, yo ná libota na yo mobimba, mpo namoni yo moyengebene na nkola oyo.”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(Ebandeli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2800">
                <a:solidFill>
                  <a:schemeClr val="tx1">
                    <a:lumMod val="65000"/>
                    <a:lumOff val="35000"/>
                  </a:schemeClr>
                </a:solidFill>
              </a:rPr>
              <a:t>Nzambe amonaki ete bato nyonso awa na mabele babebisi banzela na bango. Nzambe alobaki na Noa ete, “Nakobebisa bato mpe mabele . Salá masuwa monene likoló ya ngomba!“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Noa abandaki kosala masuwa na ngomba kaka ndenge Nzambe apesaki ye mitindo. Bato bakanisaki ete azali na ligboma.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Noa atikaki ekelamu ya ndenge na ndenge ekota na masuwa elongo na bato 8 ya libota ya Noa ndenge Nzambe apesaki mitindo.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Mbula ekobaki koya na mabele pendant 40 jours ndenge Nzambe alobaki.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2800">
                <a:solidFill>
                  <a:schemeClr val="tx1">
                    <a:lumMod val="65000"/>
                    <a:lumOff val="35000"/>
                  </a:schemeClr>
                </a:solidFill>
              </a:rPr>
              <a:t>Na nsuka, mabele ezipamaki na mai. Bikelamu nyonso ya bomoi oyo ezalaki kotambola na mabele ekufaki. Bobele Noa nde batikalaki, mpe baoyo bazalaki elongo na ye na masuwa.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rgbClr val="FF0000"/>
                </a:solidFill>
              </a:rPr>
              <a:t>Liteya ya lelo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Bato bayokaki Noa te oyo apesaki bango libaku ya kobikisama na mpela monene.</a:t>
            </a:r>
          </a:p>
          <a:p>
            <a:pPr xmlns:a="http://schemas.openxmlformats.org/drawingml/2006/main" algn="ctr"/>
            <a:r xmlns:a="http://schemas.openxmlformats.org/drawingml/2006/main">
              <a:rPr lang="ln" altLang="ko-KR" sz="3200">
                <a:solidFill>
                  <a:schemeClr val="tx1">
                    <a:lumMod val="65000"/>
                    <a:lumOff val="35000"/>
                  </a:schemeClr>
                </a:solidFill>
              </a:rPr>
              <a:t>Balobaki kaka ete Noa azali na ligboma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Ntango ozali kopesa nsango malamu epai ya baninga, bakoki koyoka yo malamu te.</a:t>
            </a:r>
          </a:p>
          <a:p>
            <a:pPr xmlns:a="http://schemas.openxmlformats.org/drawingml/2006/main" algn="ctr"/>
            <a:r xmlns:a="http://schemas.openxmlformats.org/drawingml/2006/main">
              <a:rPr lang="ln" altLang="ko-KR" sz="3200">
                <a:solidFill>
                  <a:schemeClr val="tx1">
                    <a:lumMod val="65000"/>
                    <a:lumOff val="35000"/>
                  </a:schemeClr>
                </a:solidFill>
              </a:rPr>
              <a:t>Kasi, na nsuka, bakoyeba ete liloba ya Nzambe ezali solo.</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Na ebandeli, molili ezalaki likoló ya likoló.</a:t>
            </a:r>
          </a:p>
          <a:p>
            <a:r xmlns:a="http://schemas.openxmlformats.org/drawingml/2006/main">
              <a:rPr lang="ln" altLang="ko-KR" sz="2800">
                <a:solidFill>
                  <a:schemeClr val="tx1">
                    <a:lumMod val="65000"/>
                    <a:lumOff val="35000"/>
                  </a:schemeClr>
                </a:solidFill>
              </a:rPr>
              <a:t>Moto azalaki te, pole ezalaki te. Eloko ezalaki 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ayinaka lisumu mpe asambisaka lisumu.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3200">
                <a:solidFill>
                  <a:schemeClr val="tx1">
                    <a:lumMod val="65000"/>
                    <a:lumOff val="35000"/>
                  </a:schemeClr>
                </a:solidFill>
              </a:rPr>
              <a:t>Nzambe alobaki na Noa asala nini?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dk1"/>
                </a:solidFill>
              </a:rPr>
              <a:t>1 </a:t>
            </a:r>
            <a:r xmlns:a="http://schemas.openxmlformats.org/drawingml/2006/main">
              <a:rPr lang="ln" altLang="ko-KR" sz="2800">
                <a:solidFill>
                  <a:schemeClr val="dk1"/>
                </a:solidFill>
              </a:rPr>
              <a:t>Masuwa (Masuwa)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Motuka moko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Ndako moko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Vélo moko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rgbClr val="FF0000"/>
                </a:solidFill>
              </a:rPr>
              <a:t>1 </a:t>
            </a:r>
            <a:r xmlns:a="http://schemas.openxmlformats.org/drawingml/2006/main">
              <a:rPr lang="ln" altLang="ko-KR" sz="2800">
                <a:solidFill>
                  <a:srgbClr val="FF0000"/>
                </a:solidFill>
              </a:rPr>
              <a:t>Masuwa (Masuwa)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Yehova alobaki na Noa ete: “Kende na masuwa, yo ná libota na yo mobimba, mpo namoni yo moyengebene na nkola oyo.”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Te.4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t>Arc-en-ciel ezalaki Boyokani ya Nzambe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solidFill>
                  <a:srgbClr val="FF0000"/>
                </a:solidFill>
              </a:rPr>
              <a:t>Ya lelo</a:t>
            </a:r>
            <a:r xmlns:a="http://schemas.openxmlformats.org/drawingml/2006/main">
              <a:rPr lang="ln" altLang="ko-KR" sz="4000">
                <a:solidFill>
                  <a:srgbClr val="FF0000"/>
                </a:solidFill>
              </a:rPr>
              <a:t> </a:t>
            </a:r>
            <a:r xmlns:a="http://schemas.openxmlformats.org/drawingml/2006/main">
              <a:rPr lang="ln" altLang="ko-KR" sz="3600">
                <a:solidFill>
                  <a:srgbClr val="FF0000"/>
                </a:solidFill>
              </a:rPr>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Ntango nyonso oyo arc-en-ciel ekobima na mapata, nakomona yango mpe nakokanisa kondimana ya seko kati na Nzambe mpe bikelamu nyonso ya bomoi ya ndenge nyonso na mabele.”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Biloko nyonso ya bomoi elongolamaki, kaka Noa mpe baoyo bazalaki elongo na ye na masuwa nde batikalaki.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Mbula ebɛtaki kaka na mabele na boumeli ya mikolo 40.</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2800">
                <a:solidFill>
                  <a:schemeClr val="tx1">
                    <a:lumMod val="65000"/>
                    <a:lumOff val="35000"/>
                  </a:schemeClr>
                </a:solidFill>
              </a:rPr>
              <a:t>Nsima wana mbula esilaki, Noa atindaki ebenga.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ln" altLang="ko-KR" sz="2800">
                <a:solidFill>
                  <a:schemeClr val="tx1">
                    <a:lumMod val="65000"/>
                    <a:lumOff val="35000"/>
                  </a:schemeClr>
                </a:solidFill>
              </a:rPr>
              <a:t>Pigeon ezongaki epai na ye na nkasa ya olive ya sika na mbɛbu na yango. Noa ayebaki, “Mai makita na mabele!”</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Noa abimaki elongo na libota na ye, mpe asambelaki Nzambe. “Matɔndi Nzambe mpo opesi biso mokili ya sika.”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2800">
                <a:solidFill>
                  <a:schemeClr val="tx1">
                    <a:lumMod val="65000"/>
                    <a:lumOff val="35000"/>
                  </a:schemeClr>
                </a:solidFill>
              </a:rPr>
              <a:t>Nzambe alakisaki ye arc-en-ciel lokola elembo ya kondimana mpe ya lipamboli. “Bófanda na esengo na mokili ya sika!”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Nzambe alobaki, “Tika pole ezala,” .</a:t>
            </a:r>
          </a:p>
          <a:p>
            <a:r xmlns:a="http://schemas.openxmlformats.org/drawingml/2006/main">
              <a:rPr lang="ln" altLang="ko-KR" sz="2800">
                <a:solidFill>
                  <a:schemeClr val="tx1">
                    <a:lumMod val="65000"/>
                    <a:lumOff val="35000"/>
                  </a:schemeClr>
                </a:solidFill>
              </a:rPr>
              <a:t>mpe ezalaki na pole.</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rgbClr val="FF0000"/>
                </a:solidFill>
              </a:rPr>
              <a:t>Liteya ya lelo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Nzambe abikisi Noa ná libota na ye.</a:t>
            </a:r>
          </a:p>
          <a:p>
            <a:pPr xmlns:a="http://schemas.openxmlformats.org/drawingml/2006/main" algn="ctr"/>
            <a:r xmlns:a="http://schemas.openxmlformats.org/drawingml/2006/main">
              <a:rPr lang="ln" altLang="ko-KR" sz="3200">
                <a:solidFill>
                  <a:schemeClr val="tx1">
                    <a:lumMod val="65000"/>
                    <a:lumOff val="35000"/>
                  </a:schemeClr>
                </a:solidFill>
              </a:rPr>
              <a:t>Nzambe alakaki ete akopambola bango mpe akosala mokili ya sika na nzela na bango.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Nzambe abikisi biso pe na nzela ya Yesu.</a:t>
            </a:r>
          </a:p>
          <a:p>
            <a:pPr xmlns:a="http://schemas.openxmlformats.org/drawingml/2006/main" algn="ctr"/>
            <a:r xmlns:a="http://schemas.openxmlformats.org/drawingml/2006/main">
              <a:rPr lang="ln" altLang="ko-KR" sz="3200">
                <a:solidFill>
                  <a:schemeClr val="tx1">
                    <a:lumMod val="65000"/>
                    <a:lumOff val="35000"/>
                  </a:schemeClr>
                </a:solidFill>
              </a:rPr>
              <a:t>Tosengeli kondima ete Nzambe akosala mokili na Ye ya sika na nzela na biso.</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Yahwe 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Yahwe 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Yahwe Nzambe azali Tata na biso oyo abikisaka pe apambolaka bana na ye ya bolingo mingi tango tondimi ye.</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3200">
                <a:solidFill>
                  <a:schemeClr val="tx1">
                    <a:lumMod val="65000"/>
                    <a:lumOff val="35000"/>
                  </a:schemeClr>
                </a:solidFill>
              </a:rPr>
              <a:t>Noa atindaki nini mpo na komona ete mabele ekauki?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Aigle</a:t>
            </a:r>
            <a:r xmlns:a="http://schemas.openxmlformats.org/drawingml/2006/main">
              <a:rPr lang="l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Motó ya nyama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dk1"/>
                </a:solidFill>
              </a:rPr>
              <a:t>3 </a:t>
            </a:r>
            <a:r xmlns:a="http://schemas.openxmlformats.org/drawingml/2006/main">
              <a:rPr lang="ln" altLang="ko-KR" sz="2800">
                <a:solidFill>
                  <a:schemeClr val="dk1"/>
                </a:solidFill>
              </a:rPr>
              <a:t>Pigeon oyo ezali na kati</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Nsoso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rgbClr val="FF0000"/>
                </a:solidFill>
              </a:rPr>
              <a:t>3 </a:t>
            </a:r>
            <a:r xmlns:a="http://schemas.openxmlformats.org/drawingml/2006/main">
              <a:rPr lang="ln" altLang="ko-KR" sz="2800">
                <a:solidFill>
                  <a:srgbClr val="FF0000"/>
                </a:solidFill>
              </a:rPr>
              <a:t>Pigeon oyo ezali na kati</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Ntango nyonso oyo arc-en-ciel ekobima na mapata, nakomona yango mpe nakokanisa kondimana ya seko kati na Nzambe mpe bikelamu nyonso ya bomoi ya ndenge nyonso na mabele.”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No.5</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ya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t>Bato oyo batongaki</a:t>
            </a:r>
          </a:p>
          <a:p>
            <a:pPr xmlns:a="http://schemas.openxmlformats.org/drawingml/2006/main" algn="ctr"/>
            <a:r xmlns:a="http://schemas.openxmlformats.org/drawingml/2006/main">
              <a:rPr lang="ln" altLang="ko-KR" sz="3600"/>
              <a:t>Linɔ́ngi ya Babele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Yango wana babengaki yango Babele --mpo kuna NKOLO abulunganisaki</a:t>
            </a:r>
          </a:p>
          <a:p>
            <a:r xmlns:a="http://schemas.openxmlformats.org/drawingml/2006/main">
              <a:rPr lang="ln" altLang="ko-KR" sz="3600">
                <a:solidFill>
                  <a:schemeClr val="tx1">
                    <a:lumMod val="65000"/>
                    <a:lumOff val="35000"/>
                  </a:schemeClr>
                </a:solidFill>
              </a:rPr>
              <a:t>monoko ya mokili mobimba. Uta kuna, Yehova apalanganisaki bango</a:t>
            </a:r>
          </a:p>
          <a:p>
            <a:r xmlns:a="http://schemas.openxmlformats.org/drawingml/2006/main">
              <a:rPr lang="ln" altLang="ko-KR" sz="3600">
                <a:solidFill>
                  <a:schemeClr val="tx1">
                    <a:lumMod val="65000"/>
                    <a:lumOff val="35000"/>
                  </a:schemeClr>
                </a:solidFill>
              </a:rPr>
              <a:t>likolo ya etando ya mabele mobimba.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Bato bazalaki na mposa ya kozala monene mpe ya lokumu koleka Nzambe. Bongo, Babandaki kotonga linɔ́ngi ya molai.</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Na bongo, bazalaki kotonga linɔ́ngi yango mobimba.</a:t>
            </a:r>
          </a:p>
          <a:p>
            <a:r xmlns:a="http://schemas.openxmlformats.org/drawingml/2006/main">
              <a:rPr lang="ln" altLang="ko-KR" sz="2800">
                <a:solidFill>
                  <a:schemeClr val="tx1">
                    <a:lumMod val="65000"/>
                    <a:lumOff val="35000"/>
                  </a:schemeClr>
                </a:solidFill>
              </a:rPr>
              <a:t>“Tómilakisa na mokili. Tozali bato minene mpenza!”</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Kasi, ntango Nzambe amonaki lolendo na bango, abulunganisaki monɔkɔ na bango mpo básosolana te.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2800">
                <a:solidFill>
                  <a:schemeClr val="tx1">
                    <a:lumMod val="65000"/>
                    <a:lumOff val="35000"/>
                  </a:schemeClr>
                </a:solidFill>
              </a:rPr>
              <a:t>Lokola bakokaki kososolana te, bakokaki kosala elongo te. Nsukansuka, bapalanganaki na mabele. Kino sikoyo minoko ya mokili ekeseni moko na mosusu.</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Na mokolo ya liboso, Nzambe akabolaki pole na molili. Asalaki mokili mobimba na boumeli ya mikolo motoba.</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1. Ezali na ntina mingi</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2. Ezali na ntina mingi</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3. Ezali na ntina mingi</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4. Ezali na ntina mingi</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5. Ezali na ntina mingi</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ln" altLang="ko-KR" sz="4000" b="1">
                <a:solidFill>
                  <a:srgbClr val="FF0000"/>
                </a:solidFill>
              </a:rPr>
              <a:t>6. Ezali na ntina te</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3600">
                <a:solidFill>
                  <a:schemeClr val="tx1">
                    <a:lumMod val="65000"/>
                    <a:lumOff val="35000"/>
                  </a:schemeClr>
                </a:solidFill>
              </a:rPr>
              <a:t>Bato balingaka kozala monene mpe likoló koleka Nzambe.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Makanisi oyo babengaka yango « lolendo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Nzambe ayinaka 'lolendo'.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Contraire ya lolendo ezali ‘komikitisa’.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Tosengeli kozala ‘na komikitisa’ liboso ya Nzambe mpo na kosepelisa Ye.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Yahwe Nzambe ?</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Yahwe 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Yahwe Nzambe aleki biso monene pe mayele.</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ln" altLang="ko-KR" sz="3600">
                <a:solidFill>
                  <a:schemeClr val="tx1">
                    <a:lumMod val="65000"/>
                    <a:lumOff val="35000"/>
                  </a:schemeClr>
                </a:solidFill>
              </a:rPr>
              <a:t>Tokoki kozala na mayele koleka Nzambe te atako tosangisi mayele na biso nyonso esika moko.</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3600">
                <a:solidFill>
                  <a:schemeClr val="tx1">
                    <a:lumMod val="65000"/>
                    <a:lumOff val="35000"/>
                  </a:schemeClr>
                </a:solidFill>
              </a:rPr>
              <a:t>Mpo na nini bakokaki te kosilisa linɔ́ngi yango?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Nzambe asalaki mpela ntango basalaki yango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Nzambe apesaki moto ntango basalaki yango.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Nzambe asalaki koningana ya mabele tango basalaki yango.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dk1"/>
                </a:solidFill>
              </a:rPr>
              <a:t>4 </a:t>
            </a:r>
            <a:r xmlns:a="http://schemas.openxmlformats.org/drawingml/2006/main">
              <a:rPr lang="ln" altLang="ko-KR" sz="2800">
                <a:solidFill>
                  <a:schemeClr val="dk1"/>
                </a:solidFill>
              </a:rPr>
              <a:t>Nzambe asali bango ba comprendre bango na bango te tango basalaki yango.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Nzambe asali bango ba comprendre bango na bango te tango basalaki yango.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Liloba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ko-KR" sz="3600">
                <a:solidFill>
                  <a:schemeClr val="tx1">
                    <a:lumMod val="65000"/>
                    <a:lumOff val="35000"/>
                  </a:schemeClr>
                </a:solidFill>
              </a:rPr>
              <a:t>Yango wana babengaki yango Babele --mpo kuna NKOLO abulunganisaki</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monoko ya mokili mobimba. Uta kuna, Yehova apalanganisaki bango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likolo ya etando ya mabele mobimba.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No.6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Nzambe abengaki Abrahama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Yehova alobaki na Abrama ete: “Tiká mboka na yo, bato na yo mpe na yo.”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ndako ya tata pe kende na mabele nako lakisa yo.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Ure ya Bakaladi ezalaki engumba oyo bazalaki kosambela bikeko.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ln" altLang="ko-KR" sz="2800">
                <a:solidFill>
                  <a:schemeClr val="tx1">
                    <a:lumMod val="65000"/>
                    <a:lumOff val="35000"/>
                  </a:schemeClr>
                </a:solidFill>
              </a:rPr>
              <a:t>Abrahama abotamaki mpe afandaki kuna.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Mokolo moko, Nkolo Nzambe asilaki koloba na ye, “Longwa na mboka na yo, mpe nakopambola yo.”</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Atako Abraham ayebaki te esika nini akokende, atosaki liloba ya Nzambe mpe alongwaki lokola Nkolo ayebisaki ye.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Anyokwamaki na makambo mingi ya mpasi ntango azalaki kosala mobembo kasi Nzambe abatelaki ye na kimia.</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ln" altLang="ko-KR" sz="2500">
                <a:solidFill>
                  <a:schemeClr val="tx1">
                    <a:lumMod val="65000"/>
                    <a:lumOff val="35000"/>
                  </a:schemeClr>
                </a:solidFill>
              </a:rPr>
              <a:t>Lolenge nyonso ya banyama mpe milona, bandɛkɛ mpe mbisi etondi na mabele, na mbu mpe na likoló. Nzambe atalaki nionso asalaki mpe alobaki, “Malamu mingi!.”</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Nsukansuka, Abalayama akómaki na mokili ya Kanana. Azalaki kofanda kuna. “Matɔndi mingi, Nzambe.”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Liteya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Abalayama alongwaki na mboka na ye na kotosa liloba ya Nzambe.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Lokola oyo, biso</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esengeli kondima Nzambe mpe kotosa liloba na Ye.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Tosengeli kozala na mposa ya kotosa liloba ya Nzambe na ntango nyonso.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Yahwe 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Yahweh</a:t>
            </a:r>
            <a:r xmlns:a="http://schemas.openxmlformats.org/drawingml/2006/main">
              <a:rPr lang="ln" altLang="en-US" sz="3600">
                <a:solidFill>
                  <a:srgbClr val="c00000"/>
                </a:solidFill>
              </a:rPr>
              <a:t> </a:t>
            </a:r>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Azali Tata na biso oyo akokisaka elaka na Ye ata na ntalo nini.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Abrahama abotamaki wapi?</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Kanana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Harane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Yisalaele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dk1"/>
                </a:solidFill>
              </a:rPr>
              <a:t>4 </a:t>
            </a:r>
            <a:r xmlns:a="http://schemas.openxmlformats.org/drawingml/2006/main">
              <a:rPr lang="ln" altLang="ko-KR" sz="2800">
                <a:solidFill>
                  <a:schemeClr val="dk1"/>
                </a:solidFill>
              </a:rPr>
              <a:t>Ure ya Bakaladea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Ure ya Bakaladea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Nkolo Nzambe alobaki na Abrama ete: “Tiká mboka na yo, bato na yo mpe ndako ya tata na yo mpe kende na mokili oyo nakolakisa 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7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ln" altLang="ko-KR" sz="4400"/>
              <a:t>Yisaka, Mwana oyo alakamaki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Liloba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Abrahama azalaki na mbula nkama moko ntango mwana na ye Yisaka abotamaki na ye.</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Nzambe alakaki Abrahama ete Nzambe akopesa ye bana mingi lokola minzoto na lola na butu.</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ln" altLang="ko-KR" sz="2600">
                <a:solidFill>
                  <a:schemeClr val="tx1">
                    <a:lumMod val="65000"/>
                    <a:lumOff val="35000"/>
                  </a:schemeClr>
                </a:solidFill>
              </a:rPr>
              <a:t>Kasi, azalaki na mwana te tii ntango akómaki na mbula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Mokolo moko, Nzambe abimisaki Abrahama libanda na butu.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ln" altLang="ko-KR" sz="2800">
                <a:solidFill>
                  <a:schemeClr val="tx1">
                    <a:lumMod val="65000"/>
                    <a:lumOff val="35000"/>
                  </a:schemeClr>
                </a:solidFill>
              </a:rPr>
              <a:t>“Bótala likoló na likoló. Okoki kotánga minzoto?”</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Nzambe alakaki ye ete akopesa mabele kitoko, mpe.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t>Liteya </a:t>
            </a:r>
            <a:endParaRPr xmlns:a="http://schemas.openxmlformats.org/drawingml/2006/main" lang="ko-KR" altLang="en-US" sz="4000"/>
            <a:r xmlns:a="http://schemas.openxmlformats.org/drawingml/2006/main">
              <a:rPr lang="ln" altLang="ko-KR" sz="3600"/>
              <a:t>ya lelo</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ln" altLang="ko-KR" sz="2800">
                <a:solidFill>
                  <a:schemeClr val="tx1">
                    <a:lumMod val="65000"/>
                    <a:lumOff val="35000"/>
                  </a:schemeClr>
                </a:solidFill>
              </a:rPr>
              <a:t>Nani asalaki mokili?</a:t>
            </a:r>
          </a:p>
          <a:p>
            <a:pPr xmlns:a="http://schemas.openxmlformats.org/drawingml/2006/main" algn="ctr"/>
            <a:r xmlns:a="http://schemas.openxmlformats.org/drawingml/2006/main">
              <a:rPr lang="ln" altLang="ko-KR" sz="2800">
                <a:solidFill>
                  <a:schemeClr val="tx1">
                    <a:lumMod val="65000"/>
                    <a:lumOff val="35000"/>
                  </a:schemeClr>
                </a:solidFill>
              </a:rPr>
              <a:t>Nzambe asalaki mokili.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Nani azali kobatela mokili na molɔngɔ?</a:t>
            </a:r>
          </a:p>
          <a:p>
            <a:pPr xmlns:a="http://schemas.openxmlformats.org/drawingml/2006/main" algn="ctr"/>
            <a:r xmlns:a="http://schemas.openxmlformats.org/drawingml/2006/main">
              <a:rPr lang="ln" altLang="ko-KR" sz="2800">
                <a:solidFill>
                  <a:schemeClr val="tx1">
                    <a:lumMod val="65000"/>
                    <a:lumOff val="35000"/>
                  </a:schemeClr>
                </a:solidFill>
              </a:rPr>
              <a:t>Nzambe abatelaka mokili na molɔngɔ.</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Mokili esalemaki yango moko te.</a:t>
            </a:r>
          </a:p>
          <a:p>
            <a:pPr xmlns:a="http://schemas.openxmlformats.org/drawingml/2006/main" algn="ctr"/>
            <a:r xmlns:a="http://schemas.openxmlformats.org/drawingml/2006/main">
              <a:rPr lang="ln" altLang="ko-KR" sz="2800">
                <a:solidFill>
                  <a:schemeClr val="tx1">
                    <a:lumMod val="65000"/>
                    <a:lumOff val="35000"/>
                  </a:schemeClr>
                </a:solidFill>
              </a:rPr>
              <a:t>Mokili ekoki koningana yango moko 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Tosengeli kobosana te ete Nzambe nde asalaki mokili mobimba mpe tozali kaka na bokonzi likoló na yango nyonso.</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“Bana na yo bakozala mingi lokola minzoto na lola, mpe zelo na libongo ya mbu.“ Abalayama andimaki elaka ya Nkolo.</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Nzambe akokisaki elaka na Ye. Sara abotaki mwana mobali epai ya Abrahama. Abraham apesaki kombo </a:t>
            </a:r>
            <a:r xmlns:a="http://schemas.openxmlformats.org/drawingml/2006/main">
              <a:rPr lang="ln" altLang="ko-KR" sz="2600" b="1">
                <a:solidFill>
                  <a:schemeClr val="tx1">
                    <a:lumMod val="65000"/>
                    <a:lumOff val="35000"/>
                  </a:schemeClr>
                </a:solidFill>
              </a:rPr>
              <a:t>Yisaka </a:t>
            </a:r>
            <a:r xmlns:a="http://schemas.openxmlformats.org/drawingml/2006/main">
              <a:rPr lang="ln" altLang="ko-KR" sz="2600">
                <a:solidFill>
                  <a:schemeClr val="tx1">
                    <a:lumMod val="65000"/>
                    <a:lumOff val="35000"/>
                  </a:schemeClr>
                </a:solidFill>
              </a:rPr>
              <a:t>oyo elakisi </a:t>
            </a:r>
            <a:r xmlns:a="http://schemas.openxmlformats.org/drawingml/2006/main">
              <a:rPr lang="ln" altLang="ko-KR" sz="2600" b="1">
                <a:solidFill>
                  <a:schemeClr val="tx1">
                    <a:lumMod val="65000"/>
                    <a:lumOff val="35000"/>
                  </a:schemeClr>
                </a:solidFill>
              </a:rPr>
              <a:t>Esengo </a:t>
            </a:r>
            <a:r xmlns:a="http://schemas.openxmlformats.org/drawingml/2006/main">
              <a:rPr lang="ln"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Ya lelo</a:t>
            </a:r>
            <a:r xmlns:a="http://schemas.openxmlformats.org/drawingml/2006/main">
              <a:rPr lang="ln" altLang="en-US" sz="4000">
                <a:solidFill>
                  <a:srgbClr val="ff0000"/>
                </a:solidFill>
              </a:rPr>
              <a:t> </a:t>
            </a:r>
            <a:r xmlns:a="http://schemas.openxmlformats.org/drawingml/2006/main">
              <a:rPr lang="ln" altLang="ko-KR" sz="4000">
                <a:solidFill>
                  <a:srgbClr val="ff0000"/>
                </a:solidFill>
              </a:rPr>
              <a:t>Liteya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Abalayama andimaki mpenza elaka ya Nzambe atako ezalaki komonana lokola likambo oyo ekoki kosalema te mpo na ye.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Nzambe asepelaki mingi ntango amonaki kondima ya Abrahama. Nzambe apesaki ye Yisaka, mwana oyo alakamaki.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Nzambe akoki mpenza elaka na Ye, atako emonanaki lokola ekoki kosalema te mpo na biso.</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Mozwi-ya-Nguya-Nyonso (na makoki ya kosala nyonso)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Abrahama azalaki na mbula boni ntango abotaki Yisaka?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90. Ezali na ntina 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80. Ezali na ntina 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70. Ezali na ntina 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100. Ezali na ntina 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100. Ezali na ntina te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Abrahama azalaki na mbula nkama moko ntango mwana na ye Yisaka abotamaki na ye.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(Ebandeli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8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ln" altLang="ko-KR" sz="3900"/>
              <a:t>Abalayama apesaki Yisaka epai ya Nzambe</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Bongo Nzambe alobaki: “Kamata mwana na yo, mwana na yo se moko, Yisaka, oyo olingaka,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mpe kende na etúká ya Molia. Bópesa ye mbeka kuna lokola mbeka ya kotumba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na moko ya bangomba nakoyebisa bino.”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Mokolo moko, Nzambe alobaki na Abrahama ete: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ln" altLang="ko-KR" sz="2800">
                <a:solidFill>
                  <a:schemeClr val="tx1">
                    <a:lumMod val="65000"/>
                    <a:lumOff val="35000"/>
                  </a:schemeClr>
                </a:solidFill>
              </a:rPr>
              <a:t>“Pesá Ngai mwana na yo se moko lokola mbeka ya kotumba.”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Abrahama alingaki Yisaka mingi na boye ete azalaki mpasi ntango ayokaki makambo ya Nzambe. Kasi azwaki ekateli ya kotosa Nzambe.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ln" altLang="ko-KR" sz="3200"/>
              <a:t>Nzambe azali nani?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n" altLang="ko-KR" sz="3600">
                <a:solidFill>
                  <a:srgbClr val="C00000"/>
                </a:solidFill>
              </a:rPr>
              <a:t>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mokeli oyo asala mokili mobimba y compris ngai.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Abalayama akangaki Yisaka mpe alalisaki ye na etumbelo, mpe alukaki koboma ye. Na ngonga wana mpenza,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“Abrahama, Abrahama, koboma ye te. Kosala ye eloko te. Sikoyo, nayebi ete ozali kobanga Nzambe mpe olingaka.” Yango ezalaki momekano oyo Nzambe asalaki epai ya Abalayama.</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“Matɔndi mingi, Nzambe!” Nzambe andimaki kondima ya Abalayama na esengo. Nzambe akómisaki ye nkɔkɔ ya bandimi nyonso.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solidFill>
                  <a:schemeClr val="tx1">
                    <a:lumMod val="65000"/>
                    <a:lumOff val="35000"/>
                  </a:schemeClr>
                </a:solidFill>
              </a:rPr>
              <a:t>Abalayama alingaki Yisaka mingi, kasi ezalaki na ntina mingi mpo na ye atosa Liloba ya Nzambe.</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ln" altLang="ko-KR" sz="3200">
                <a:solidFill>
                  <a:schemeClr val="tx1">
                    <a:lumMod val="65000"/>
                    <a:lumOff val="35000"/>
                  </a:schemeClr>
                </a:solidFill>
              </a:rPr>
              <a:t>Nasengeli kolinga Nzambe koleka eloko mosusu nyonso, mpe mingi koleka moto mosusu nyonso na mokili.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azali?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Tata na biso oyo azali kosala ete kondima na biso ezala makasi na nzela ya momekano.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t>Ya lelo</a:t>
            </a:r>
            <a:r xmlns:a="http://schemas.openxmlformats.org/drawingml/2006/main">
              <a:rPr lang="ln" altLang="en-US" sz="4000"/>
              <a:t> </a:t>
            </a:r>
            <a:r xmlns:a="http://schemas.openxmlformats.org/drawingml/2006/main">
              <a:rPr lang="ln" altLang="ko-KR" sz="4000"/>
              <a:t>Mituna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ln" altLang="ko-KR" sz="3200">
                <a:solidFill>
                  <a:schemeClr val="tx1">
                    <a:lumMod val="65000"/>
                    <a:lumOff val="35000"/>
                  </a:schemeClr>
                </a:solidFill>
              </a:rPr>
              <a:t>Nzambe alobaki nini na Abalayama ete apesa lokola mbeka ya kotumba?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dk1"/>
                </a:solidFill>
              </a:rPr>
              <a:t>1 </a:t>
            </a:r>
            <a:r xmlns:a="http://schemas.openxmlformats.org/drawingml/2006/main">
              <a:rPr lang="ln" altLang="ko-KR" sz="2800">
                <a:solidFill>
                  <a:schemeClr val="dk1"/>
                </a:solidFill>
              </a:rPr>
              <a:t>Mwana mobali</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Mwasi ya mwasi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Mbwa ya mobali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Bampate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1 </a:t>
            </a:r>
            <a:r xmlns:a="http://schemas.openxmlformats.org/drawingml/2006/main">
              <a:rPr lang="ln" altLang="ko-KR" sz="2800">
                <a:solidFill>
                  <a:srgbClr val="ff0000"/>
                </a:solidFill>
              </a:rPr>
              <a:t>Mwana mobali</a:t>
            </a:r>
            <a:r xmlns:a="http://schemas.openxmlformats.org/drawingml/2006/main">
              <a:rPr lang="ln"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Bongo Nzambe alobaki: “Kamata mwana na yo, mwana na yo se moko, Yisaka, oyo olingaka,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mpe kende na etúká ya Molia. Bópesa ye mbeka kuna lokola mbeka ya kotumba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na moko ya bangomba nakoyebisa bino.”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No.9</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ya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ln" altLang="ko-KR" sz="4400"/>
              <a:t>Yisaka azalaki koswana 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Akendeki liboso uta kuna mpe atimolaki libulu mosusu, mpe moto moko te azalaki koswana mpo na yango.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Apesaki yango nkombo Rehobote, alobi: “Sikoyo Yehova apesi biso esika.”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mpe tokofuluka na mboka.”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26: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22.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Ba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mabulu ya mai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ezalaki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yango wana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ntina,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mpo</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bango</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akoki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kozwa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ya sika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mai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na esobe. Yisaka azwaki mabulu yango oyo tata na ye azwaki.</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Nzambe asalaki mokili na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libanga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mai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mputulu</a:t>
            </a:r>
            <a:r xmlns:a="http://schemas.openxmlformats.org/drawingml/2006/main">
              <a:rPr lang="l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liloba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ko-KR" sz="2800">
                <a:solidFill>
                  <a:srgbClr val="FF0000"/>
                </a:solidFill>
              </a:rPr>
              <a:t>liloba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Kasi, Bafilistia bazalaki kolula ye. Na yango, batondisaki mabulu na mabele.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Kasi, Yisaka azalaki koswana na bango te. Akendaki mosika mpe atimolaki libulu yango. Amonaki libulu ya mai ya pɛto.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ln" altLang="ko-KR" sz="2800">
                <a:solidFill>
                  <a:schemeClr val="tx1">
                    <a:lumMod val="65000"/>
                    <a:lumOff val="35000"/>
                  </a:schemeClr>
                </a:solidFill>
              </a:rPr>
              <a:t>Na ntango wana, bato mosusu bazwaki libulu yango epai ya Yisaka. Kasi, azalaki koswana na bango te, mpe.</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ln" altLang="ko-KR" sz="2600">
                <a:solidFill>
                  <a:schemeClr val="tx1">
                    <a:lumMod val="65000"/>
                    <a:lumOff val="35000"/>
                  </a:schemeClr>
                </a:solidFill>
              </a:rPr>
              <a:t>Nzambe apambolaki Yisaka. Atimolaki lisusu libulu mosusu. Nzambe apesaki ye mai ya pɛto uta kuna. Yisaka atongaki etumbelo mpe apesaki likabo ya matɔndi.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solidFill>
                  <a:schemeClr val="tx1">
                    <a:lumMod val="65000"/>
                    <a:lumOff val="35000"/>
                  </a:schemeClr>
                </a:solidFill>
              </a:rPr>
              <a:t>Yisaka azalaki koswana te na baoyo balongolaki ye mabulu.</a:t>
            </a:r>
            <a:r xmlns:a="http://schemas.openxmlformats.org/drawingml/2006/main">
              <a:rPr lang="l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Nzambe apambolaki Yisaka.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Tosengeli mpe koswana na basusu 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ln" altLang="ko-KR" sz="3600">
                <a:solidFill>
                  <a:schemeClr val="tx1">
                    <a:lumMod val="65000"/>
                    <a:lumOff val="35000"/>
                  </a:schemeClr>
                </a:solidFill>
              </a:rPr>
              <a:t>Tosengeli kolinga mpe kolimbisa basusu.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ln" altLang="ko-KR" sz="3200"/>
              <a:t>Nzambe nde??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rgbClr val="c00000"/>
                </a:solidFill>
              </a:rPr>
              <a:t>Nzambe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Ayinaka baoyo bazali koswana na basusu.</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ln" altLang="ko-KR" sz="3600">
                <a:solidFill>
                  <a:schemeClr val="tx1">
                    <a:lumMod val="65000"/>
                    <a:lumOff val="35000"/>
                  </a:schemeClr>
                </a:solidFill>
              </a:rPr>
              <a:t>Alingaka ba oyo ba oyo balinganaka.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tx1">
                    <a:lumMod val="65000"/>
                    <a:lumOff val="35000"/>
                  </a:schemeClr>
                </a:solidFill>
              </a:rPr>
              <a:t>Mpo na nini Yisaka anyokwamaki na ntango ya mpasi?</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ndako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mwana ya mpate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dk1"/>
                </a:solidFill>
              </a:rPr>
              <a:t>3 </a:t>
            </a:r>
            <a:r xmlns:a="http://schemas.openxmlformats.org/drawingml/2006/main">
              <a:rPr lang="ln" altLang="ko-KR" sz="2800">
                <a:solidFill>
                  <a:schemeClr val="dk1"/>
                </a:solidFill>
              </a:rPr>
              <a:t>malamu</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libota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ln" altLang="en-US" sz="2800">
                <a:solidFill>
                  <a:srgbClr val="ff0000"/>
                </a:solidFill>
              </a:rPr>
              <a:t>3 </a:t>
            </a:r>
            <a:r xmlns:a="http://schemas.openxmlformats.org/drawingml/2006/main">
              <a:rPr lang="ln" altLang="ko-KR" sz="2800">
                <a:solidFill>
                  <a:srgbClr val="ff0000"/>
                </a:solidFill>
              </a:rPr>
              <a:t>malamu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Akendeki liboso uta kuna mpe atimolaki libulu mosusu, mpe moto moko te azalaki koswana mpo na yango.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Apesaki yango nkombo Rehobote, alobi: “Sikoyo Yehova apesi biso esika.”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mpe tokofuluka na mboka.”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tx1">
                    <a:lumMod val="65000"/>
                    <a:lumOff val="35000"/>
                  </a:schemeClr>
                </a:solidFill>
              </a:rPr>
              <a:t>Genese ya mokanda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26: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22. Ezali na ntina te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ln" altLang="ko-KR" b="1">
                <a:solidFill>
                  <a:schemeClr val="tx1">
                    <a:lumMod val="50000"/>
                    <a:lumOff val="50000"/>
                  </a:schemeClr>
                </a:solidFill>
              </a:rPr>
              <a:t>No.10</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Liloba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ya</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ln" altLang="ko-KR" sz="3600"/>
              <a:t>Esau atɛkaki lotomo ya mwana ya liboso</a:t>
            </a:r>
            <a:endParaRPr xmlns:a="http://schemas.openxmlformats.org/drawingml/2006/main" lang="en-US" altLang="ko-KR" sz="3600"/>
          </a:p>
          <a:p>
            <a:pPr xmlns:a="http://schemas.openxmlformats.org/drawingml/2006/main" algn="ctr">
              <a:defRPr/>
            </a:pPr>
            <a:r xmlns:a="http://schemas.openxmlformats.org/drawingml/2006/main">
              <a:rPr lang="ln" altLang="ko-KR" sz="3600"/>
              <a:t>mpo na saani moko ya loso ya motane</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ln" altLang="ko-KR" sz="3600">
                <a:solidFill>
                  <a:schemeClr val="bg1">
                    <a:lumMod val="50000"/>
                  </a:schemeClr>
                </a:solidFill>
              </a:rPr>
              <a:t>Na nsima, Yakobo apesaki Esau mwa mampa mpe mwa etumba ya lentei.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Aliaki mpe amelaki, mpe na nsima atɛlɛmaki mpe akendaki.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Na yango, Esau atyolaki lotomo na ye ya liboso.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ln"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ln" altLang="ko-KR" sz="2800">
                <a:solidFill>
                  <a:schemeClr val="bg1">
                    <a:lumMod val="50000"/>
                  </a:schemeClr>
                </a:solidFill>
              </a:rPr>
              <a:t>Ebandeli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