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l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ln" altLang="en-US" err="1"/>
              <a:t>토ᅇ ezali bongo</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n" altLang="ko-KR" b="1">
                <a:solidFill>
                  <a:schemeClr val="tx1">
                    <a:lumMod val="50000"/>
                    <a:lumOff val="50000"/>
                  </a:schemeClr>
                </a:solidFill>
              </a:rPr>
              <a:t>Te.</a:t>
            </a:r>
            <a:r xmlns:a="http://schemas.openxmlformats.org/drawingml/2006/main">
              <a:rPr lang="ln" altLang="en-US" b="1">
                <a:solidFill>
                  <a:schemeClr val="tx1">
                    <a:lumMod val="50000"/>
                    <a:lumOff val="50000"/>
                  </a:schemeClr>
                </a:solidFill>
              </a:rPr>
              <a:t> </a:t>
            </a:r>
            <a:r xmlns:a="http://schemas.openxmlformats.org/drawingml/2006/main">
              <a:rPr lang="ln" altLang="ko-KR" b="1">
                <a:solidFill>
                  <a:schemeClr val="tx1">
                    <a:lumMod val="50000"/>
                    <a:lumOff val="50000"/>
                  </a:schemeClr>
                </a:solidFill>
              </a:rPr>
              <a:t>31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ln" altLang="ko-KR" sz="4000"/>
              <a:t>Yonatana, .</a:t>
            </a:r>
          </a:p>
          <a:p>
            <a:pPr xmlns:a="http://schemas.openxmlformats.org/drawingml/2006/main" algn="ctr"/>
            <a:r xmlns:a="http://schemas.openxmlformats.org/drawingml/2006/main">
              <a:rPr lang="ln" altLang="ko-KR" sz="4000"/>
              <a:t>Moninga Malamu ya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ln" altLang="ko-KR" sz="3200">
                <a:solidFill>
                  <a:schemeClr val="tx1">
                    <a:lumMod val="65000"/>
                    <a:lumOff val="35000"/>
                  </a:schemeClr>
                </a:solidFill>
              </a:rPr>
              <a:t>Yonatana apesaki Davidi nini te?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mopanga</a:t>
            </a:r>
            <a:r xmlns:a="http://schemas.openxmlformats.org/drawingml/2006/main">
              <a:rPr lang="ln"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nguba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flèche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bilamba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ln" altLang="en-US" sz="2800">
                <a:solidFill>
                  <a:srgbClr val="FF0000"/>
                </a:solidFill>
              </a:rPr>
              <a:t>2 </a:t>
            </a:r>
            <a:r xmlns:a="http://schemas.openxmlformats.org/drawingml/2006/main">
              <a:rPr lang="ln" altLang="ko-KR" sz="2800">
                <a:solidFill>
                  <a:srgbClr val="FF0000"/>
                </a:solidFill>
              </a:rPr>
              <a:t>nguba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40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Mpiko ya Mokonzi-mwasi Estere.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mokonzi atunaki: "Ezali nini, Mokonzi-mwasi Estere? Bosenga na yo ezali nini? Ata kino ndambo ya bokonzi, bakopesa yo yango."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Estere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Ezalaki ntango oyo Estere mwasi moko ya mayele Moyuda azalaki mokonzi-mwasi ya Perse. Nzokande, Hamane asalaki mwango mpo na koboma Bayuda na lisalisi ya mobeko ya mokonzi.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Akanisaki ete, ‘Nakoki kobomama soki napusani penepene na mokonzi kozanga ete mokonzi abenga ngai.” Kasi, azwaki ekateli ya kokende epai ya mokonzi mpo na kosɛnga bato na ye bábika, atako ezalaki kobuka mobeko.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Kasi, ntango amonaki Mokonzi-mwasi Estere atɛlɛmi na lopango, asepelaki mingi na ye mpe alobaki ete, “Esɛngi yo ezali nini? Nakopesa yo yango.”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Mokonzi amonisaki mwango oyo Hamane asalaki mpo na koboma Bayuda. Yango wana, mokonzi ayinaki ye mpe babomaki ye.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“Matɔndi mingi, Nkolo, mpo obateli biso!” Lokola mokonzi-mwasi Estere azalaki na mpiko, Bayuda babatelamaki.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Atako Estere asengelaki kobomama, abondelaki Nzambe abikisa bato na ye na mpiko.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Nzambe abikisaki Bayuda na mpasi na nzela ya losambo ya Estere na mayele mpe makasi na Ye ya kokamwa.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Tondima mpe tozela lisalisi ya kokamwa mpe lobiko ya Nzambe na bomoi na biso ya mokolo na mokolo.</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abatelaka mpe asalisaka bato na Ye tii na nsuka.</a:t>
            </a:r>
            <a:r xmlns:a="http://schemas.openxmlformats.org/drawingml/2006/main">
              <a:rPr lang="ln"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ln" altLang="ko-KR" sz="3600">
                <a:solidFill>
                  <a:schemeClr val="tx1">
                    <a:lumMod val="65000"/>
                    <a:lumOff val="35000"/>
                  </a:schemeClr>
                </a:solidFill>
              </a:rPr>
              <a:t>Nzambe azali kobatela mpe kosalisa ngai tii na nsuka ya mokili.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200">
                <a:solidFill>
                  <a:schemeClr val="tx1">
                    <a:lumMod val="65000"/>
                    <a:lumOff val="35000"/>
                  </a:schemeClr>
                </a:solidFill>
              </a:rPr>
              <a:t>Nini ekómelaki Estere ntango apusanaki pene na mokonzi kozanga ete bábenga ye?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Basengelaki koboma ye.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Babenganaki ye libanda.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Akokaki kokutana na mokonzi 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Akokaki koloba na mokonzi makambo oyo alingaki kosenga.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Akokaki koloba na mokonzi makambo oyo alingaki kosenga.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Nsima wana Davidi asilaki kosolola na Saulo, Yonatane akómaki moko na Davidi, mpe alingaki ye lokola ye moko.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1 Samwele 18: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 Ezali na ntina mingi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mokonzi atunaki: "Ezali nini, Mokonzi-mwasi Estere? Bosenga na yo ezali nini? Ata kino ndambo ya bokonzi, bakopesa yo yango."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Estere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ln" altLang="ko-KR" b="1">
                <a:solidFill>
                  <a:schemeClr val="tx1">
                    <a:lumMod val="50000"/>
                    <a:lumOff val="50000"/>
                  </a:schemeClr>
                </a:solidFill>
              </a:rPr>
              <a:t>41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n" altLang="ko-KR" sz="4400"/>
              <a:t>Yobo oyo apambolamaki na Nzambe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mokili ya Uze, moto moko azalaki kofanda, nkombo na ye Yobo. Moto oyo azalaki na mbeba te mpe azalaki sembo; azalaki kobanga Nzambe mpe azalaki kokima mabe.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Mosala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Yobo oyo azalaki kofanda na mokili ya Uze ya mokili ya Ɛsti, azalaki moto oyo alekaki bozwi. Azalaki kobanga Nzambe mpe azalaki na mbeba te mpe azalaki sembo.</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“Lokola opambolaki Yobo, abangaki yo! Yobo abangaka Nzambe mpamba?” Satana asalaki mwango mpo na komeka Yobo.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ln" altLang="ko-KR" sz="2400">
                <a:solidFill>
                  <a:schemeClr val="tx1">
                    <a:lumMod val="65000"/>
                    <a:lumOff val="35000"/>
                  </a:schemeClr>
                </a:solidFill>
              </a:rPr>
              <a:t>Satana alongolaki biloko nyonso na butu moko, bana na ye mpe biloko na ye nyonso. Akómaki moto oyo aleki na mawa na mokili.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ln" altLang="ko-KR" sz="2600">
                <a:solidFill>
                  <a:schemeClr val="tx1">
                    <a:lumMod val="65000"/>
                    <a:lumOff val="35000"/>
                  </a:schemeClr>
                </a:solidFill>
              </a:rPr>
              <a:t>Mwasi na ye alongwaki na ye na koloba ete "Lakela Nzambe mabe mpe kufa!” Baninga ya Yobo bayaki mpe bapesaki ye foti.Kasi, Yobo atyelaki Nzambe motema lokola liboso.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ln" altLang="ko-KR" sz="2600">
                <a:solidFill>
                  <a:schemeClr val="tx1">
                    <a:lumMod val="65000"/>
                    <a:lumOff val="35000"/>
                  </a:schemeClr>
                </a:solidFill>
              </a:rPr>
              <a:t>Ezalaki bantango oyo ezalaki na mpasi mpe na bololo. Nzokande Yobo aleka na momekano mpe Nzambe apesaki ye lipamboli monene mingi koleka liboso. Akómaki moto oyo azalaki kobanga Nzambe koleka liboso.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ln" altLang="ko-KR" sz="3200">
                <a:solidFill>
                  <a:schemeClr val="tx1">
                    <a:lumMod val="65000"/>
                    <a:lumOff val="35000"/>
                  </a:schemeClr>
                </a:solidFill>
              </a:rPr>
              <a:t>Atako Yobo azalaki moto ya sembo, Satana apesaki ye mpasi.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Atako Yobo azalaki na mikakatano, andimaki Nzambe mpe azalaki motema molai epai ya Nzambe.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Mikakatano wana ekoki koyela biso.</a:t>
            </a:r>
          </a:p>
          <a:p>
            <a:pPr xmlns:a="http://schemas.openxmlformats.org/drawingml/2006/main" algn="ctr"/>
            <a:r xmlns:a="http://schemas.openxmlformats.org/drawingml/2006/main">
              <a:rPr lang="ln" altLang="ko-KR" sz="3200">
                <a:solidFill>
                  <a:schemeClr val="tx1">
                    <a:lumMod val="65000"/>
                    <a:lumOff val="35000"/>
                  </a:schemeClr>
                </a:solidFill>
              </a:rPr>
              <a:t>Na ntango wana, tosengeli kondima ete Nzambe azali mpe kozala na motema molai epai ya Nzambe.</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Nzambe nde ye moko</a:t>
            </a:r>
          </a:p>
          <a:p>
            <a:r xmlns:a="http://schemas.openxmlformats.org/drawingml/2006/main">
              <a:rPr lang="ln" altLang="ko-KR" sz="3600">
                <a:solidFill>
                  <a:schemeClr val="tx1">
                    <a:lumMod val="65000"/>
                    <a:lumOff val="35000"/>
                  </a:schemeClr>
                </a:solidFill>
              </a:rPr>
              <a:t>oyo akoki kokómisa biso bazwi to babola engebene na bolingi na Ye moko.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32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Salomo oyo azwaki Mayele lokola Likabo.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Oyo wapi ezali mabe mpo na Yobo?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Azalaki na bozwi.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Azalaki kofanda na mokili ya ɛsti.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Azalaki mokonzi.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Azalaki kobanga Nzambe.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ln" altLang="en-US" sz="2800">
                <a:solidFill>
                  <a:srgbClr val="FF0000"/>
                </a:solidFill>
              </a:rPr>
              <a:t>3 </a:t>
            </a:r>
            <a:r xmlns:a="http://schemas.openxmlformats.org/drawingml/2006/main">
              <a:rPr lang="ln" altLang="ko-KR" sz="2800">
                <a:solidFill>
                  <a:srgbClr val="FF0000"/>
                </a:solidFill>
              </a:rPr>
              <a:t>Azalaki mokonzi.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mokili ya Uze, moto moko azalaki kofanda, nkombo na ye Yobo. Moto oyo azalaki na mbeba te mpe azalaki sembo; azalaki kobanga Nzambe mpe azalaki kokima mabe.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Mosala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TE. 42 Liloba lya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Daniel aboyaki kolya bilei ya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Kasi Danyele azwaki ekateli ya komikómisa mbindo te na bilei mpe vinyo ya bokonzi, mpe asɛngaki ndingisa na mokonzi ya bakonzi ete amibebisa na ndenge wana 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Danyele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Bamemaki Danyele ná baninga na ye misato na Babilone lokola bato ya bolɔkɔ. Mokonzi apesaki mitindo na bakonzi na ye ete báteya bango na kopesaka bango bilei mpe vinyo ya mokonzi.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“Tolingi kolya bilei oyo mobeko ya Nzambe epekisi te!” Danyele ná baninga na ye misato basɛngaki ndingisa na mokonzi ya kompanyi ete bámikómisa mbindo na ndenge wana te.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Daniel mpe baninga na ye misato balyaki ndunda mpe mai na esika ya kolya bilei oyo bapesaki Idole. Nzambe azalaki kopesa bango motuya mpe apesaki bango bwanya mingi.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“Bazali na bwanya boni!” Mokonzi akokaki te kasi komituna ete bazalaki komonana malamu mpo na nzoto kolɔngɔnɔ mpe na mayele koleka bilenge mibali mosusu nyonso oyo bazalaki kolya bilei ya bokonzi.</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Banda wana Danyele ná baninga na ye misato bazwaki mokumba ya makambo ya ntina ya Babilone mpe bamibatelaki basantu liboso ya Nzambe.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200">
                <a:solidFill>
                  <a:schemeClr val="tx1">
                    <a:lumMod val="65000"/>
                    <a:lumOff val="35000"/>
                  </a:schemeClr>
                </a:solidFill>
              </a:rPr>
              <a:t>Danyele ná baninga na ye misato bazwaki ekateli ya kobatela mobeko ya Nzambe ata na likambo ya moto ya bolɔkɔ.</a:t>
            </a:r>
          </a:p>
          <a:p>
            <a:r xmlns:a="http://schemas.openxmlformats.org/drawingml/2006/main">
              <a:rPr lang="ln" altLang="ko-KR" sz="3200">
                <a:solidFill>
                  <a:schemeClr val="tx1">
                    <a:lumMod val="65000"/>
                    <a:lumOff val="35000"/>
                  </a:schemeClr>
                </a:solidFill>
              </a:rPr>
              <a:t>Na nsima, bakómaki kolɔngɔnɔ ya nzoto mpe mayele koleka mibali mosusu nyonso oyo bazalaki kolya bilei ya bokonzi.</a:t>
            </a:r>
          </a:p>
          <a:p>
            <a:r xmlns:a="http://schemas.openxmlformats.org/drawingml/2006/main">
              <a:rPr lang="ln" altLang="ko-KR" sz="3200">
                <a:solidFill>
                  <a:schemeClr val="tx1">
                    <a:lumMod val="65000"/>
                    <a:lumOff val="35000"/>
                  </a:schemeClr>
                </a:solidFill>
              </a:rPr>
              <a:t>Tosengeli kotosa Nzambe na makambo nyonso.</a:t>
            </a:r>
          </a:p>
          <a:p>
            <a:r xmlns:a="http://schemas.openxmlformats.org/drawingml/2006/main">
              <a:rPr lang="ln" altLang="ko-KR" sz="3200">
                <a:solidFill>
                  <a:schemeClr val="tx1">
                    <a:lumMod val="65000"/>
                    <a:lumOff val="35000"/>
                  </a:schemeClr>
                </a:solidFill>
              </a:rPr>
              <a:t>Ezali na eloko moko te ya ntina koleka kolinga Nzambe.</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Mokonzi Salomo azalaki monene na bozwi mpe na bwanya koleka bakonzi mosusu nyonso ya mabele.</a:t>
            </a:r>
            <a:r xmlns:a="http://schemas.openxmlformats.org/drawingml/2006/main">
              <a:rPr lang="l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Ntango 9: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22. Ezali na ntina 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Nani</a:t>
            </a:r>
            <a:r xmlns:a="http://schemas.openxmlformats.org/drawingml/2006/main">
              <a:rPr lang="ln" altLang="en-US" sz="3200"/>
              <a:t> </a:t>
            </a:r>
            <a:r xmlns:a="http://schemas.openxmlformats.org/drawingml/2006/main">
              <a:rPr lang="ln" altLang="ko-KR" sz="3200"/>
              <a:t>azali</a:t>
            </a:r>
            <a:r xmlns:a="http://schemas.openxmlformats.org/drawingml/2006/main">
              <a:rPr lang="ln" altLang="en-US" sz="3200"/>
              <a:t> </a:t>
            </a: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akoki kozala na bisika nyonso na ntango moko (omnipresence). Mpe azali na nguya nyonso.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Bilei nini Danyele ná baninga na ye misato balyaki na esika ya kolya bilei ya mokonzi?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mai mpe ndunda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biscuit mpe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mindele ya nsinga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loso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1 </a:t>
            </a:r>
            <a:r xmlns:a="http://schemas.openxmlformats.org/drawingml/2006/main">
              <a:rPr lang="ln" altLang="ko-KR" sz="2800">
                <a:solidFill>
                  <a:srgbClr val="FF0000"/>
                </a:solidFill>
              </a:rPr>
              <a:t>mai mpe ndunda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Kasi Danyele azwaki ekateli ya komikómisa mbindo te na bilei mpe vinyo ya bokonzi, mpe asɛngaki ndingisa na mokonzi ya bakonzi ete amibebisa na ndenge wana 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Danyele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43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Daniel ya Libulu ya Nkosi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Mokonzi asepelaki mingi mpe apesaki mitindo ete abimisa Danyele na libulu. Mpe ntango Danyele atombolamaki na libulu, mpota moko te ezwamaki likoló na ye, mpo ete atyelaki Nzambe na ye motema.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Danyele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6: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23. Ezali na ntina 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Ezalaki na bato na Babilone oyo bayinaki Danyele, oyo bamemaki ye na boombo mpe akómaki ministre-mokonzi. Balingaki koboma Danyele.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''Moto nyonso oyo akofukama liboso ya eloko mosusu oyo ezali mokonzi te, akobwakama na libulu ya nkosi!' Danyele atikaki te kobondela mbala misato na mokolo, atako ayebaki yango.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Na yango, na nsuka, babwakaki Danyele na libulu ya nkosi oyo ezalaki kobangisa.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Mokonzi ayaki na libulu ya nkosi na ntɔngɔntɔngɔ na mokolo oyo elandaki mpe atunaki ete: ‘Danyele! Ozali na libateli?’ Kutu, mokonzi alingaki ete Danyele akufa te mpo alingaki Danyele mingi.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“Nazali malamu mpo Nzambe abatela ngai!” Danyele azokaki te. Mokonzi mpe akumisaki Nzambe ya Danyele.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Salomo akómaki mokonzi ya misato ya Yisraele nsima ya mokonzi Davidi.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Danyele, oyo afukamaki liboso ya bikeko te, .</a:t>
            </a:r>
          </a:p>
          <a:p>
            <a:pPr xmlns:a="http://schemas.openxmlformats.org/drawingml/2006/main" algn="ctr"/>
            <a:r xmlns:a="http://schemas.openxmlformats.org/drawingml/2006/main">
              <a:rPr lang="ln" altLang="ko-KR" sz="3200">
                <a:solidFill>
                  <a:schemeClr val="tx1">
                    <a:lumMod val="65000"/>
                    <a:lumOff val="35000"/>
                  </a:schemeClr>
                </a:solidFill>
              </a:rPr>
              <a:t>nsukansuka, babwakaki ye na libulu ya nkosi, kasi azalaki na likama te.</a:t>
            </a:r>
          </a:p>
          <a:p>
            <a:pPr xmlns:a="http://schemas.openxmlformats.org/drawingml/2006/main" algn="ctr"/>
            <a:r xmlns:a="http://schemas.openxmlformats.org/drawingml/2006/main">
              <a:rPr lang="ln" altLang="ko-KR" sz="3200">
                <a:solidFill>
                  <a:schemeClr val="tx1">
                    <a:lumMod val="65000"/>
                    <a:lumOff val="35000"/>
                  </a:schemeClr>
                </a:solidFill>
              </a:rPr>
              <a:t>Lokola Danyele azalaki na kondima, mokonzi ya Babilone akumisaki mpe Nzambe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Il faut tosambela kaka Nzambe pe</a:t>
            </a:r>
          </a:p>
          <a:p>
            <a:pPr xmlns:a="http://schemas.openxmlformats.org/drawingml/2006/main" algn="ctr"/>
            <a:r xmlns:a="http://schemas.openxmlformats.org/drawingml/2006/main">
              <a:rPr lang="ln" altLang="ko-KR" sz="3200">
                <a:solidFill>
                  <a:schemeClr val="tx1">
                    <a:lumMod val="65000"/>
                    <a:lumOff val="35000"/>
                  </a:schemeClr>
                </a:solidFill>
              </a:rPr>
              <a:t>toza na kondima oyo esalelaka bikeko te!</a:t>
            </a:r>
          </a:p>
          <a:p>
            <a:pPr xmlns:a="http://schemas.openxmlformats.org/drawingml/2006/main" algn="ctr"/>
            <a:r xmlns:a="http://schemas.openxmlformats.org/drawingml/2006/main">
              <a:rPr lang="ln" altLang="ko-KR" sz="3200">
                <a:solidFill>
                  <a:schemeClr val="tx1">
                    <a:lumMod val="65000"/>
                    <a:lumOff val="35000"/>
                  </a:schemeClr>
                </a:solidFill>
              </a:rPr>
              <a:t>Kondima ya ndenge wana ekoki kotinda bato mosusu bándima ete Nzambe azali.</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azali?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nde mutu..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bakoki kotyela motema</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oyo akoki kobikisa baoyo bandimi Ye solo mpe basalelaka 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Mpo na nini</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ezalaki</a:t>
            </a:r>
            <a:r xmlns:a="http://schemas.openxmlformats.org/drawingml/2006/main">
              <a:rPr lang="ln" altLang="en-US" sz="3600">
                <a:solidFill>
                  <a:schemeClr val="tx1">
                    <a:lumMod val="65000"/>
                    <a:lumOff val="35000"/>
                  </a:schemeClr>
                </a:solidFill>
              </a:rPr>
              <a:t> </a:t>
            </a:r>
            <a:r xmlns:a="http://schemas.openxmlformats.org/drawingml/2006/main">
              <a:rPr lang="ln" altLang="ko-KR" sz="3600">
                <a:solidFill>
                  <a:schemeClr val="tx1">
                    <a:lumMod val="65000"/>
                    <a:lumOff val="35000"/>
                  </a:schemeClr>
                </a:solidFill>
              </a:rPr>
              <a:t>Babwaki Daniel na libulu ya nkosi?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Mpo akosaki mokonzi.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Mpo afukamaki liboso ya ekeko ya mokonzi 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Po azalaki kokende koboma mokonzi.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Mpo azalaki kosambela Nzambe malamu 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2 </a:t>
            </a:r>
            <a:r xmlns:a="http://schemas.openxmlformats.org/drawingml/2006/main">
              <a:rPr lang="ln" altLang="ko-KR" sz="2800">
                <a:solidFill>
                  <a:srgbClr val="FF0000"/>
                </a:solidFill>
              </a:rPr>
              <a:t>Mpo afukamaki liboso ya ekeko ya mokonzi te.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Mokonzi asepelaki mingi mpe apesaki mitindo ete abimisa Danyele na libulu. Mpe ntango Danyele atombolamaki na libulu, mpota moko te ezwamaki likoló na ye, mpo ete atyelaki Nzambe na ye motema.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Danyele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6: 1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23. Ezali na ntina 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44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Yona, oyo azalaki na kati ya mbisi monene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Kasi Yehova apesaki mbisi monene mpo na komela Yona, mpe Yona azalaki na kati ya mbisi yango mikolo misato na butu misato.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Yona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Mokolo moko Nzambe abimelaki Yona mpe alobaki ete:</a:t>
            </a:r>
          </a:p>
          <a:p>
            <a:r xmlns:a="http://schemas.openxmlformats.org/drawingml/2006/main">
              <a:rPr lang="ln" altLang="ko-KR" sz="2500">
                <a:solidFill>
                  <a:schemeClr val="tx1">
                    <a:lumMod val="65000"/>
                    <a:lumOff val="35000"/>
                  </a:schemeClr>
                </a:solidFill>
              </a:rPr>
              <a:t>“Kende na engumba monene ya Ninive mpe sakola mpo na kotɛmɛla yango! Nakobikisa bango na mabe na bango.”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Yona alingaki kotosa Nzambe te. Akendaki na mboka mopaya mpe akendaki na masuwa mpo na kokende na Talasisi mpo na kokima Nzambe.</a:t>
            </a:r>
            <a:r xmlns:a="http://schemas.openxmlformats.org/drawingml/2006/main">
              <a:rPr lang="ln"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Kasi, Nzambe atindaki mopepe monene mpe bango nyonso basengelaki kokufa. Bato ya masuwa babwakaki Yona na mbu. Mbisi moko monene eyaki mpe emelaki ye.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Yona abongoli masumu na ye pendant 3 jours na kati ya mbisi.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“Pesá ngai bwanya mpo na kokamba bato na ngai malamu.” Nzambe asepelaki ndenge Salomo asɛngaki likambo yango. Na yango, Nzambe apesaki ye makambo oyo Salomo asɛngaki.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Mbisi yango esanzaki ye na mabele oyo ekauki. Akendaki na Ninive mpe agangaki nsango ya Nzambe epai na bango kozanga kolinga.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Ntango bayokaki likebisi ya Nzambe, bato ya Ninive babongoli motema mpe balukaki ngolu ya Nzambe. Nzambe alimbisaki bato ya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Yona aboyaki kotosa Liloba ya Nzambe.</a:t>
            </a:r>
          </a:p>
          <a:p>
            <a:pPr xmlns:a="http://schemas.openxmlformats.org/drawingml/2006/main" algn="ctr"/>
            <a:r xmlns:a="http://schemas.openxmlformats.org/drawingml/2006/main">
              <a:rPr lang="ln" altLang="ko-KR" sz="3200">
                <a:solidFill>
                  <a:schemeClr val="tx1">
                    <a:lumMod val="65000"/>
                    <a:lumOff val="35000"/>
                  </a:schemeClr>
                </a:solidFill>
              </a:rPr>
              <a:t>Kasi Nzambe asalelaki Yona mpo na koboya kotosa mpe nsukansuka abikisaki bato ya Ninive.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Ezali na bantango oyo mokano ya Nzambe ekeseni na oyo nakanisaka.</a:t>
            </a:r>
          </a:p>
          <a:p>
            <a:pPr xmlns:a="http://schemas.openxmlformats.org/drawingml/2006/main" algn="ctr"/>
            <a:r xmlns:a="http://schemas.openxmlformats.org/drawingml/2006/main">
              <a:rPr lang="ln" altLang="ko-KR" sz="3200">
                <a:solidFill>
                  <a:schemeClr val="tx1">
                    <a:lumMod val="65000"/>
                    <a:lumOff val="35000"/>
                  </a:schemeClr>
                </a:solidFill>
              </a:rPr>
              <a:t>Kasi mokano ya Nzambe ezalaka ntango nyonso malamu.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Tosengeli ntango nyonso kotosa mokano ya Nzambe.</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azali nani?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abikisaka bato oyo babongoli motema na masumu na bango na motema moko mpe basɛngaka bolimbisi.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Yona azalaki na libumu ya nani pendant 3 jours?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Nkosi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Nkosi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Mbwa ya mobali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Mbisi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Mbisi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Kasi Yehova apesaki mbisi monene mpo na komela Yona, mpe Yona azalaki na kati ya mbisi yango mikolo misato na butu misato.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Yona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Mokolo moko, basi mibale bayaki epai ya Salomo na mwana moke. Babundaki que bébé aza bébé na ye avant mokonzi.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Mokonzi alobaki ete: “Lokola basi mibale bazali kotingama ete mwana azali mwana na ye, kata mwana na biteni mibale mpe pesa ndambo na moko na ndambo na mosusu!”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Mwasi moko atondaki na mawa mpo na mwana na ye. Bongo, alobaki, “Pesá ye mwana oyo azali na bomoi. Koboma ye te!“ Ntango ayokaki likambo yango, Salomo azwaki ekateli ete mwasi yango azali mama na ye ya solosolo. Mokonzi alobaki, “Pesá ye mwana. Azali mama ya solo!”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solidFill>
                  <a:schemeClr val="tx1">
                    <a:lumMod val="65000"/>
                    <a:lumOff val="35000"/>
                  </a:schemeClr>
                </a:solidFill>
              </a:rPr>
              <a:t>Salomo asengaki motema ya bwanya kasi bozwi to nguya te</a:t>
            </a:r>
          </a:p>
          <a:p>
            <a:pPr xmlns:a="http://schemas.openxmlformats.org/drawingml/2006/main" algn="ctr"/>
            <a:r xmlns:a="http://schemas.openxmlformats.org/drawingml/2006/main">
              <a:rPr lang="ln" altLang="ko-KR" sz="3600">
                <a:solidFill>
                  <a:schemeClr val="tx1">
                    <a:lumMod val="65000"/>
                    <a:lumOff val="35000"/>
                  </a:schemeClr>
                </a:solidFill>
              </a:rPr>
              <a:t>mpo na koyangela mboka na ye.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n" altLang="ko-KR" sz="3600">
                <a:solidFill>
                  <a:schemeClr val="tx1">
                    <a:lumMod val="65000"/>
                    <a:lumOff val="35000"/>
                  </a:schemeClr>
                </a:solidFill>
              </a:rPr>
              <a:t>Tosengeli kobondela Nzambe kaka mpo na bisomei te, kasi mpe mpo na kosalela basusu.</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Nsima wana Davidi asilaki kosolola na Saulo, Yonatane akómaki moko na Davidi, mpe alingaki ye lokola ye moko.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1 Samwele 18: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 Ezali na ntina mingi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moko oyo akoki kopesa biso mayele oyo okoki kozwa na mokili te.</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Salomo asɛngaki Nzambe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bilei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bomengo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bokolongono bwa nzoto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bwanya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bwanya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Mokonzi Salomo azalaki monene na bozwi mpe na bwanya koleka bakonzi mosusu nyonso ya mabele.</a:t>
            </a:r>
            <a:r xmlns:a="http://schemas.openxmlformats.org/drawingml/2006/main">
              <a:rPr lang="l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Ntango 9: .</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22. Ezali na ntina 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33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Tempelo mpo na Nkombo ya Nzambe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Salomo apesaki mitindo ya kotonga tempelo mpo na Nkombo ya Yehova mpe ndako ya mokonzi mpo na ye moko.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Ntango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Salomo azalaki na mposa ya kotonga tempelo mpo na Nzambe lokola tata na ye, Davidi apesaki mitindo.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Na yango, atindaki bato ya mabaya oyo bayebi mosala malamu bámema banzete oyo eleki malamu mpo na tempelo.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Abongisaki mabanga mpo na tempelo. Asɛngaki bato oyo bayebi mosala ya mabɔkɔ bámema mabanga minene, ya kokamwa mpe ya makasi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Bato mosusu ya misala ya mabɔkɔ bakembisaki tempelo ya Nzambe na bilamba ya langilangi mpe na nsinga ya wolo.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Ntango tempelo ya Nzambe esilaki, Salomo ná bato nyonso ya Yisraele basambelaki Nzambe na esengo mingi.</a:t>
            </a:r>
            <a:r xmlns:a="http://schemas.openxmlformats.org/drawingml/2006/main">
              <a:rPr lang="ln" altLang="en-US" sz="2600">
                <a:solidFill>
                  <a:schemeClr val="tx1">
                    <a:lumMod val="65000"/>
                    <a:lumOff val="35000"/>
                  </a:schemeClr>
                </a:solidFill>
              </a:rPr>
              <a:t> </a:t>
            </a:r>
            <a:r xmlns:a="http://schemas.openxmlformats.org/drawingml/2006/main">
              <a:rPr lang="ln" altLang="ko-KR" sz="2600">
                <a:solidFill>
                  <a:schemeClr val="tx1">
                    <a:lumMod val="65000"/>
                    <a:lumOff val="35000"/>
                  </a:schemeClr>
                </a:solidFill>
              </a:rPr>
              <a:t>“Ee Nkolo Nzambe! Yaka koyangela biso awa!”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Davidi akómaki kofanda na ndako ya mokonzi. Akutanaki na Yonatane, oyo azalaki mwana ya mokonzi Saulo.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solidFill>
                  <a:schemeClr val="tx1">
                    <a:lumMod val="65000"/>
                    <a:lumOff val="35000"/>
                  </a:schemeClr>
                </a:solidFill>
              </a:rPr>
              <a:t>Salomo na bato na ye balakisaki motema na bango ya bolingo mpo na Nzambe na kotonga tempelo kitoko mpo na Nkolo Nzambe.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n" altLang="ko-KR" sz="3600">
                <a:solidFill>
                  <a:schemeClr val="tx1">
                    <a:lumMod val="65000"/>
                    <a:lumOff val="35000"/>
                  </a:schemeClr>
                </a:solidFill>
              </a:rPr>
              <a:t>Eklezia ezali esika wapi tokutanaka na Nzambe mpe tokoki kolakisa motema na biso ya bolingo mpo na Nzambe.</a:t>
            </a:r>
          </a:p>
          <a:p>
            <a:pPr xmlns:a="http://schemas.openxmlformats.org/drawingml/2006/main" algn="ctr"/>
            <a:r xmlns:a="http://schemas.openxmlformats.org/drawingml/2006/main">
              <a:rPr lang="ln" altLang="ko-KR" sz="3600">
                <a:solidFill>
                  <a:schemeClr val="tx1">
                    <a:lumMod val="65000"/>
                    <a:lumOff val="35000"/>
                  </a:schemeClr>
                </a:solidFill>
              </a:rPr>
              <a:t>Tosengeli kolinga lingomba na biso.</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alukaka basambeli mpe apambolaka bango.</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n" altLang="ko-KR" sz="4000">
                <a:solidFill>
                  <a:srgbClr val="FF0000"/>
                </a:solidFill>
              </a:rPr>
              <a:t>Quiz ya lelo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3600">
                <a:solidFill>
                  <a:schemeClr val="tx1">
                    <a:lumMod val="65000"/>
                    <a:lumOff val="35000"/>
                  </a:schemeClr>
                </a:solidFill>
              </a:rPr>
              <a:t>Salomo ná Yisalaele basalaki nini mpo na komonisa bolingo na bango mpo na Nzambe?</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1 </a:t>
            </a:r>
            <a:r xmlns:a="http://schemas.openxmlformats.org/drawingml/2006/main">
              <a:rPr lang="ln" altLang="en-US" sz="2800">
                <a:solidFill>
                  <a:schemeClr val="tx1">
                    <a:lumMod val="65000"/>
                    <a:lumOff val="35000"/>
                  </a:schemeClr>
                </a:solidFill>
              </a:rPr>
              <a:t>Ekeko ya ekeko</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2 </a:t>
            </a:r>
            <a:r xmlns:a="http://schemas.openxmlformats.org/drawingml/2006/main">
              <a:rPr lang="ln" altLang="en-US" sz="2800">
                <a:solidFill>
                  <a:schemeClr val="tx1">
                    <a:lumMod val="65000"/>
                    <a:lumOff val="35000"/>
                  </a:schemeClr>
                </a:solidFill>
              </a:rPr>
              <a:t>Ndako ya mokonzi</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3 </a:t>
            </a:r>
            <a:r xmlns:a="http://schemas.openxmlformats.org/drawingml/2006/main">
              <a:rPr lang="ln" altLang="en-US" sz="2800">
                <a:solidFill>
                  <a:schemeClr val="tx1">
                    <a:lumMod val="65000"/>
                    <a:lumOff val="35000"/>
                  </a:schemeClr>
                </a:solidFill>
              </a:rPr>
              <a:t>engumba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chemeClr val="tx1">
                    <a:lumMod val="65000"/>
                    <a:lumOff val="35000"/>
                  </a:schemeClr>
                </a:solidFill>
              </a:rPr>
              <a:t>4 </a:t>
            </a:r>
            <a:r xmlns:a="http://schemas.openxmlformats.org/drawingml/2006/main">
              <a:rPr lang="ln" altLang="en-US" sz="2800">
                <a:solidFill>
                  <a:schemeClr val="tx1">
                    <a:lumMod val="65000"/>
                    <a:lumOff val="35000"/>
                  </a:schemeClr>
                </a:solidFill>
              </a:rPr>
              <a:t>esika mosantu</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n" altLang="en-US" sz="2800">
                <a:solidFill>
                  <a:srgbClr val="FF0000"/>
                </a:solidFill>
              </a:rPr>
              <a:t>4 </a:t>
            </a:r>
            <a:r xmlns:a="http://schemas.openxmlformats.org/drawingml/2006/main">
              <a:rPr lang="ln" altLang="en-US" sz="2800">
                <a:solidFill>
                  <a:srgbClr val="FF0000"/>
                </a:solidFill>
              </a:rPr>
              <a:t>esika mosantu</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Salomo apesaki mitindo ya kotonga tempelo mpo na Nkombo ya Yehova mpe ndako ya mokonzi mpo na ye moko.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Ntango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34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Ba Corbeau Oyo Bamemaki Limpa na Misuni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t>Okomela na ebale, mpe napesi mitindo na ba korb ete báleisa yo kuna.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700">
                <a:solidFill>
                  <a:schemeClr val="tx1">
                    <a:lumMod val="65000"/>
                    <a:lumOff val="35000"/>
                  </a:schemeClr>
                </a:solidFill>
              </a:rPr>
              <a:t>Ezalaki na mokonzi moko na nkombo Ahaba oyo azalaki mabe mpenza liboso ya Nzambe. Mosakoli moko Eliya apesaki Ahaba liloba ya Nzambe.</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“Mbula ekobɛta na mokili te!” Na yango, Ahaba alukaki koboma ye. Nzambe abombaki ye liboso ya mokonzi Ahaba.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Eliya akimaki na mokili epai Nzambe ayebisaki yango.</a:t>
            </a:r>
          </a:p>
          <a:p>
            <a:r xmlns:a="http://schemas.openxmlformats.org/drawingml/2006/main">
              <a:rPr lang="ln" altLang="ko-KR" sz="2800">
                <a:solidFill>
                  <a:schemeClr val="tx1">
                    <a:lumMod val="65000"/>
                    <a:lumOff val="35000"/>
                  </a:schemeClr>
                </a:solidFill>
              </a:rPr>
              <a:t>Kasi, akokaki te kozwa bilei mpo na kolya kuna.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Nzambe apesaki mitindo na ba korb ete báleisa Eliya kuna. Bakobɛlɛ bamemelaki ye mampa mpe misuni na ntɔngɔ mpe na mpokwa, mpe azalaki komɛla na ebale.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Yonatane asepelaki mingi na Davidi. Yonatane akómaki moko na elimo elongo na Davidi.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Eliya atosaki liloba ya Nzambe na likama ya bomoi na ye mpe akutanaki na likambo moko ya kokamwa ya libateli ya Nzambe.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2800">
                <a:solidFill>
                  <a:schemeClr val="tx1">
                    <a:lumMod val="65000"/>
                    <a:lumOff val="35000"/>
                  </a:schemeClr>
                </a:solidFill>
              </a:rPr>
              <a:t>Mokonzi mabe, Ahaba, azalaki kolinga te kotosa liloba ya Nzambe. Na yango, amekaki koboma mosakoli ya Nzambe, Eliya oyo ayebisaki liloba ya Nzambe.</a:t>
            </a:r>
            <a:r xmlns:a="http://schemas.openxmlformats.org/drawingml/2006/main">
              <a:rPr lang="ln"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Kasi, Nzambe abatelaki mpe abatelaki Eliya na lolenge ya kokamwa!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Tosengeli kotosa mpe kosakola liloba ya Nzambe na ezalela nyonso lokola Eliya.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n" altLang="ko-KR" sz="2800">
                <a:solidFill>
                  <a:schemeClr val="tx1">
                    <a:lumMod val="65000"/>
                    <a:lumOff val="35000"/>
                  </a:schemeClr>
                </a:solidFill>
              </a:rPr>
              <a:t>Nzambe akobatela biso mpenza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azali nani ?</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azali kobatela baoyo batosaka mpe babatelaka maloba na Ye na lolenge ya kokamwa.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Nani amemelaki Eliya eloko ya kolya?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mpunda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mpongo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dalagona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korb</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korb</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t>Okomela na ebale, mpe napesi mitindo na ba korb ete báleisa yo kuna.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35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Farine na mafuta</a:t>
            </a:r>
          </a:p>
          <a:p>
            <a:pPr xmlns:a="http://schemas.openxmlformats.org/drawingml/2006/main" algn="ctr"/>
            <a:r xmlns:a="http://schemas.openxmlformats.org/drawingml/2006/main">
              <a:rPr lang="ln" altLang="ko-KR" sz="4400"/>
              <a:t>esilaki kosila 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Kende mbala moko na Zarefate ya Sidone mpe vanda kuna. Napesi mitindo na mwasi moko oyo mobali akufá na esika wana ete apesa yo bilei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Mbula ezalaki te na Yisalaele ndenge Nkolo Nzambe alobaki. Na yango, bilei mpo bato bálya ezalaki 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Nkolo Nzambe atindaki Eliya epai ya mwasi moko akufelá mobali oyo azalaki kofanda na Zarefate.</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Eliya asengaki ye asala limpa mpo na ye moko na mwa ndambo ya farini mpe mwa mafuta oyo etikalaki mpo na 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Yonatane apesaki Davidi mopanga mpe flèche na ye moko. Elingaki koloba ete azalaki mpenza kondima Davidi.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Atako azalaki na farini mpe mafuta oyo ekoki te oyo bazalaki kofanda na yango, engebene liloba ya Eliya, asalaki mwa mampa mpe apesaki yango liboso na Eliya mpe asalaki mpo na bango moko.</a:t>
            </a:r>
            <a:r xmlns:a="http://schemas.openxmlformats.org/drawingml/2006/main">
              <a:rPr lang="ln" altLang="en-US" sz="2600">
                <a:solidFill>
                  <a:schemeClr val="tx1">
                    <a:lumMod val="65000"/>
                    <a:lumOff val="35000"/>
                  </a:schemeClr>
                </a:solidFill>
              </a:rPr>
              <a:t> </a:t>
            </a:r>
            <a:r xmlns:a="http://schemas.openxmlformats.org/drawingml/2006/main">
              <a:rPr lang="ln" altLang="ko-KR" sz="2600">
                <a:solidFill>
                  <a:schemeClr val="tx1">
                    <a:lumMod val="65000"/>
                    <a:lumOff val="35000"/>
                  </a:schemeClr>
                </a:solidFill>
              </a:rPr>
              <a:t>Na nsima, likambo ya kokamwa, molangi ya farini mpe molangi ya mafuta ezalaki</a:t>
            </a:r>
            <a:r xmlns:a="http://schemas.openxmlformats.org/drawingml/2006/main">
              <a:rPr lang="ln" altLang="en-US" sz="2600">
                <a:solidFill>
                  <a:schemeClr val="tx1">
                    <a:lumMod val="65000"/>
                    <a:lumOff val="35000"/>
                  </a:schemeClr>
                </a:solidFill>
              </a:rPr>
              <a:t> </a:t>
            </a:r>
            <a:r xmlns:a="http://schemas.openxmlformats.org/drawingml/2006/main">
              <a:rPr lang="ln" altLang="ko-KR" sz="2600">
                <a:solidFill>
                  <a:schemeClr val="tx1">
                    <a:lumMod val="65000"/>
                    <a:lumOff val="35000"/>
                  </a:schemeClr>
                </a:solidFill>
              </a:rPr>
              <a:t>esila te.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Mokolo moko mwana na ye akufaki. Kasi Nkolo Nzambe atika bomoi ya mwana mobali ezonga epai na ye mpe azala na bomoi. Apesaki Nzambe nkembo.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Mwasi oyo mobali akufá apesaki mwa farini mpe mafuta</a:t>
            </a:r>
          </a:p>
          <a:p>
            <a:pPr xmlns:a="http://schemas.openxmlformats.org/drawingml/2006/main" algn="ctr"/>
            <a:r xmlns:a="http://schemas.openxmlformats.org/drawingml/2006/main">
              <a:rPr lang="ln" altLang="ko-KR" sz="3200">
                <a:solidFill>
                  <a:schemeClr val="tx1">
                    <a:lumMod val="65000"/>
                    <a:lumOff val="35000"/>
                  </a:schemeClr>
                </a:solidFill>
              </a:rPr>
              <a:t>epai ya Nzambe.</a:t>
            </a:r>
            <a:r xmlns:a="http://schemas.openxmlformats.org/drawingml/2006/main">
              <a:rPr lang="ln"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Na nsima, azwaki mapamboli mingi</a:t>
            </a:r>
          </a:p>
          <a:p>
            <a:pPr xmlns:a="http://schemas.openxmlformats.org/drawingml/2006/main" algn="ctr"/>
            <a:r xmlns:a="http://schemas.openxmlformats.org/drawingml/2006/main">
              <a:rPr lang="ln" altLang="ko-KR" sz="3200">
                <a:solidFill>
                  <a:schemeClr val="tx1">
                    <a:lumMod val="65000"/>
                    <a:lumOff val="35000"/>
                  </a:schemeClr>
                </a:solidFill>
              </a:rPr>
              <a:t>oyo eleki makanisi.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Tango mosusu, ekozala na moment moko tosengeli kopesa eloko moko ya ntina na Nzambe.</a:t>
            </a:r>
          </a:p>
          <a:p>
            <a:pPr xmlns:a="http://schemas.openxmlformats.org/drawingml/2006/main" algn="ctr"/>
            <a:r xmlns:a="http://schemas.openxmlformats.org/drawingml/2006/main">
              <a:rPr lang="ln" altLang="ko-KR" sz="3200">
                <a:solidFill>
                  <a:schemeClr val="tx1">
                    <a:lumMod val="65000"/>
                    <a:lumOff val="35000"/>
                  </a:schemeClr>
                </a:solidFill>
              </a:rPr>
              <a:t>Na nsima, Nzambe apambolaka biso mingi na nzela ya likabo mpe mbeka oyo.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 azali nani?</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moko oyo apesaka biso nionso oyo tosengeli na yango pona ko vivre na biloko ya kolia, bilamba, pe ndako, etc.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200">
                <a:solidFill>
                  <a:schemeClr val="tx1">
                    <a:lumMod val="65000"/>
                    <a:lumOff val="35000"/>
                  </a:schemeClr>
                </a:solidFill>
              </a:rPr>
              <a:t>Nzambe alobi na Eliya akende na nani??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mokonzi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nganga-nzambe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mwasi oyo mobali akufá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ya générale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3 </a:t>
            </a:r>
            <a:r xmlns:a="http://schemas.openxmlformats.org/drawingml/2006/main">
              <a:rPr lang="ln" altLang="ko-KR" sz="2800">
                <a:solidFill>
                  <a:srgbClr val="FF0000"/>
                </a:solidFill>
              </a:rPr>
              <a:t>mwasi oyo mobali akufá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Kende mbala moko na Zarefate ya Sidone mpe vanda kuna. Napesi mitindo na mwasi moko oyo mobali akufá na esika wana ete apesa yo bilei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n" altLang="ko-KR" b="1">
                <a:solidFill>
                  <a:schemeClr val="tx1">
                    <a:lumMod val="50000"/>
                    <a:lumOff val="50000"/>
                  </a:schemeClr>
                </a:solidFill>
              </a:rPr>
              <a:t>36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n" altLang="ko-KR" sz="4400"/>
              <a:t>Moto Ekweyi na nse uta na Lola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nsima, mɔtɔ ya Yehova ekweaki mpe ezikisaki mbeka, nkoni, mabanga mpe mabele, mpe elɛmbisaki mai oyo ezalaki na kati ya libulu.</a:t>
            </a:r>
            <a:r xmlns:a="http://schemas.openxmlformats.org/drawingml/2006/main">
              <a:rPr lang="l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Nzambe atindaki Eliya epai ya Ahaba, mokonzi mabe ya Yisraele. “Okoyeba nani azali Nzambe ya solo!”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Eliya abundisaki basakoli ya lokuta 850 ya basambeli ya bikeko. “Nzambe oyo ayanoli na mɔtɔ azali Nzambe ya solo!”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Yonatane apesaki bilamba na ye ya motuya epai ya Davidi. Emonisaki boninga makasi ya Yonatane na Davidi.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Baprofeta 850 babengaki kombo ya nzambe na bango mpe babinaki zingazinga ya etumbelo kasi eyano ya moto ezalaki 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n" altLang="ko-KR" sz="2800">
                <a:solidFill>
                  <a:schemeClr val="tx1">
                    <a:lumMod val="65000"/>
                    <a:lumOff val="35000"/>
                  </a:schemeClr>
                </a:solidFill>
              </a:rPr>
              <a:t>Ezalaki ngala ya Eliya. Eliya abondelaki epai ya likoló. Na nsima, mɔtɔ ya Nzambe ekweaki mpe ezikisaki mbeka oyo ezalaki na etumbelo.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ln" altLang="ko-KR" sz="2600">
                <a:solidFill>
                  <a:schemeClr val="tx1">
                    <a:lumMod val="65000"/>
                    <a:lumOff val="35000"/>
                  </a:schemeClr>
                </a:solidFill>
              </a:rPr>
              <a:t>“Yehova azali Nzambe ya solo!” Bato ya Yisalaele bayambolaki masumu na bango mpe bapesaki Nzambe nkembo.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ln" altLang="ko-KR" sz="3200">
                <a:solidFill>
                  <a:schemeClr val="tx1">
                    <a:lumMod val="65000"/>
                    <a:lumOff val="35000"/>
                  </a:schemeClr>
                </a:solidFill>
              </a:rPr>
              <a:t>Banzambe ya lokuta bakokaki kosala eloko te.</a:t>
            </a:r>
          </a:p>
          <a:p>
            <a:pPr xmlns:a="http://schemas.openxmlformats.org/drawingml/2006/main" algn="ctr"/>
            <a:r xmlns:a="http://schemas.openxmlformats.org/drawingml/2006/main">
              <a:rPr lang="ln" altLang="ko-KR" sz="3200">
                <a:solidFill>
                  <a:schemeClr val="tx1">
                    <a:lumMod val="65000"/>
                    <a:lumOff val="35000"/>
                  </a:schemeClr>
                </a:solidFill>
              </a:rPr>
              <a:t>Mpo na</a:t>
            </a:r>
            <a:r xmlns:a="http://schemas.openxmlformats.org/drawingml/2006/main">
              <a:rPr lang="ln" altLang="en-US" sz="3200">
                <a:solidFill>
                  <a:schemeClr val="tx1">
                    <a:lumMod val="65000"/>
                    <a:lumOff val="35000"/>
                  </a:schemeClr>
                </a:solidFill>
              </a:rPr>
              <a:t> </a:t>
            </a:r>
            <a:r xmlns:a="http://schemas.openxmlformats.org/drawingml/2006/main">
              <a:rPr lang="ln" altLang="ko-KR" sz="3200">
                <a:solidFill>
                  <a:schemeClr val="tx1">
                    <a:lumMod val="65000"/>
                    <a:lumOff val="35000"/>
                  </a:schemeClr>
                </a:solidFill>
              </a:rPr>
              <a:t>bango</a:t>
            </a:r>
            <a:r xmlns:a="http://schemas.openxmlformats.org/drawingml/2006/main">
              <a:rPr lang="ln" altLang="en-US" sz="3200">
                <a:solidFill>
                  <a:schemeClr val="tx1">
                    <a:lumMod val="65000"/>
                    <a:lumOff val="35000"/>
                  </a:schemeClr>
                </a:solidFill>
              </a:rPr>
              <a:t> </a:t>
            </a:r>
            <a:r xmlns:a="http://schemas.openxmlformats.org/drawingml/2006/main">
              <a:rPr lang="ln" altLang="ko-KR" sz="3200">
                <a:solidFill>
                  <a:schemeClr val="tx1">
                    <a:lumMod val="65000"/>
                    <a:lumOff val="35000"/>
                  </a:schemeClr>
                </a:solidFill>
              </a:rPr>
              <a:t>kozala na</a:t>
            </a:r>
            <a:r xmlns:a="http://schemas.openxmlformats.org/drawingml/2006/main">
              <a:rPr lang="ln" altLang="en-US" sz="3200">
                <a:solidFill>
                  <a:schemeClr val="tx1">
                    <a:lumMod val="65000"/>
                    <a:lumOff val="35000"/>
                  </a:schemeClr>
                </a:solidFill>
              </a:rPr>
              <a:t> </a:t>
            </a:r>
            <a:r xmlns:a="http://schemas.openxmlformats.org/drawingml/2006/main">
              <a:rPr lang="ln" altLang="ko-KR" sz="3200">
                <a:solidFill>
                  <a:schemeClr val="tx1">
                    <a:lumMod val="65000"/>
                    <a:lumOff val="35000"/>
                  </a:schemeClr>
                </a:solidFill>
              </a:rPr>
              <a:t>Te</a:t>
            </a:r>
            <a:r xmlns:a="http://schemas.openxmlformats.org/drawingml/2006/main">
              <a:rPr lang="ln" altLang="en-US" sz="3200">
                <a:solidFill>
                  <a:schemeClr val="tx1">
                    <a:lumMod val="65000"/>
                    <a:lumOff val="35000"/>
                  </a:schemeClr>
                </a:solidFill>
              </a:rPr>
              <a:t> </a:t>
            </a:r>
            <a:r xmlns:a="http://schemas.openxmlformats.org/drawingml/2006/main">
              <a:rPr lang="ln" altLang="ko-KR" sz="3200">
                <a:solidFill>
                  <a:schemeClr val="tx1">
                    <a:lumMod val="65000"/>
                    <a:lumOff val="35000"/>
                  </a:schemeClr>
                </a:solidFill>
              </a:rPr>
              <a:t>nguya.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Nzambe azali Mozwi-ya-Nguya-Nyonso.</a:t>
            </a:r>
          </a:p>
          <a:p>
            <a:pPr xmlns:a="http://schemas.openxmlformats.org/drawingml/2006/main" algn="ctr"/>
            <a:r xmlns:a="http://schemas.openxmlformats.org/drawingml/2006/main">
              <a:rPr lang="ln" altLang="ko-KR" sz="3200">
                <a:solidFill>
                  <a:schemeClr val="tx1">
                    <a:lumMod val="65000"/>
                    <a:lumOff val="35000"/>
                  </a:schemeClr>
                </a:solidFill>
              </a:rPr>
              <a:t>Tokoki kokutana na makamwisi na Ye ya kokamwa ntango totie motema mpe tondimi Ye.</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n" altLang="ko-KR" sz="3200"/>
              <a:t>Nzambe azali nani?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Azali Nzambe ya solo mpe ya bomoi mpe ya mosala oyo akeseni na bikeko ya lokuta.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ln" altLang="ko-KR" sz="3200">
                <a:solidFill>
                  <a:schemeClr val="tx1">
                    <a:lumMod val="65000"/>
                    <a:lumOff val="35000"/>
                  </a:schemeClr>
                </a:solidFill>
              </a:rPr>
              <a:t>Nini ekweaki uta na likoló ntango Eliya abondelaki?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mbula-mpɛmbɛ</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mbula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libanga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mɔtɔ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mɔtɔ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Na nsima, mɔtɔ ya Yehova ekweaki mpe ezikisaki mbeka, nkoni, mabanga mpe mabele, mpe elɛmbisaki mai oyo ezalaki na kati ya libulu.</a:t>
            </a:r>
            <a:r xmlns:a="http://schemas.openxmlformats.org/drawingml/2006/main">
              <a:rPr lang="l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n" altLang="ko-KR" sz="2800">
                <a:solidFill>
                  <a:schemeClr val="tx1">
                    <a:lumMod val="65000"/>
                    <a:lumOff val="35000"/>
                  </a:schemeClr>
                </a:solidFill>
              </a:rPr>
              <a:t>1 bakonzi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TE. 37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Naamane abikisamaki na maladi ya maba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akitaki mpe amizindisaki na Yordani mbala nsambo, lokola moto ya Nzambe ayebisaki ye, mpe mosuni na ye ezongaki mpe ekómaki pɛto lokola oyo ya elenge mobali.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Mikonzi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400">
                <a:solidFill>
                  <a:schemeClr val="tx1">
                    <a:lumMod val="65000"/>
                    <a:lumOff val="35000"/>
                  </a:schemeClr>
                </a:solidFill>
              </a:rPr>
              <a:t>Naamane azalaki mokonzi ya basoda ya mokonzi ya Arame, kasi azalaki na maba. Akendaki epai ya Elisa oyo azalaki mosakoli ya Yisalaele mpo na kozongisama.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ln" altLang="ko-KR" sz="2600">
                <a:solidFill>
                  <a:schemeClr val="tx1">
                    <a:lumMod val="65000"/>
                    <a:lumOff val="35000"/>
                  </a:schemeClr>
                </a:solidFill>
              </a:rPr>
              <a:t>Davidi akutanaki na makambo ya likama mpe akufaki mbala mingi, mpamba te mokonzi Saulo alukaki koboma ye. Kasi, akokaki kokima makama wana na lisalisi ya Yonatane.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Elisa akutanaki na ye te, kasi alobaki kaka, “Kende, sukola mbala nsambo na Ebale Yordani.”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Naamane asilikaki mpo na liloba ya Elisa. Kasi basaleli na ye balobaki na ye ete: “Nabondeli yo, kende na ebale mpe kozindisa nzoto na 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Naamane amizindisaki na Yordani mbala nsambo ndenge Elisa ná basaleli na ye balobaki.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500">
                <a:solidFill>
                  <a:schemeClr val="tx1">
                    <a:lumMod val="65000"/>
                    <a:lumOff val="35000"/>
                  </a:schemeClr>
                </a:solidFill>
              </a:rPr>
              <a:t>Na nsima, likambo ya kokamwa, mosuni na ye ezongaki mpe ekómaki pɛto.</a:t>
            </a:r>
          </a:p>
          <a:p>
            <a:r xmlns:a="http://schemas.openxmlformats.org/drawingml/2006/main">
              <a:rPr lang="ln" altLang="ko-KR" sz="2500">
                <a:solidFill>
                  <a:schemeClr val="tx1">
                    <a:lumMod val="65000"/>
                    <a:lumOff val="35000"/>
                  </a:schemeClr>
                </a:solidFill>
              </a:rPr>
              <a:t>Naamane azongaki epai ya Elisa mpe apesaki Nzambe nkembo.</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chemeClr val="tx1">
                    <a:lumMod val="65000"/>
                    <a:lumOff val="35000"/>
                  </a:schemeClr>
                </a:solidFill>
              </a:rPr>
              <a:t>Ntango Naamane ayokaki Elisa oyo azalaki moto ya Nzambe mpe atosaki liloba na ye, apambolamaki mpo na kopɛtolama na maba na 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Tosengeli kozala na bomoi na bolingi na biso moko te, .</a:t>
            </a:r>
          </a:p>
          <a:p>
            <a:pPr xmlns:a="http://schemas.openxmlformats.org/drawingml/2006/main" algn="ctr"/>
            <a:r xmlns:a="http://schemas.openxmlformats.org/drawingml/2006/main">
              <a:rPr lang="ln" altLang="ko-KR" sz="3200">
                <a:solidFill>
                  <a:schemeClr val="tx1">
                    <a:lumMod val="65000"/>
                    <a:lumOff val="35000"/>
                  </a:schemeClr>
                </a:solidFill>
              </a:rPr>
              <a:t>kasi na mokano ya Nzambe.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Ntango tozali na bomoi mpe tozali kotosa liloba ya Nzambe, .</a:t>
            </a:r>
          </a:p>
          <a:p>
            <a:pPr xmlns:a="http://schemas.openxmlformats.org/drawingml/2006/main" algn="ctr"/>
            <a:r xmlns:a="http://schemas.openxmlformats.org/drawingml/2006/main">
              <a:rPr lang="ln" altLang="ko-KR" sz="3200">
                <a:solidFill>
                  <a:schemeClr val="tx1">
                    <a:lumMod val="65000"/>
                    <a:lumOff val="35000"/>
                  </a:schemeClr>
                </a:solidFill>
              </a:rPr>
              <a:t>Tokoki kopambolama na lipamboli ebele oyo Nzambe akoki kopesa biso.</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rgbClr val="FF0000"/>
                </a:solidFill>
              </a:rPr>
              <a:t>Nzambe?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nde akoki kobikisa maladi nionso. Ye nde Nzambe Mozwi-ya-Nguya-Nyonso oyo akoki kobikisa biso.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Mbala boni Namana amizindisaki na Ebale Yordani?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mbala misato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mbala moko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mbala mitano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nsambo</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mbala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mbala nsambo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Bongo akitaki mpe amizindisaki na Yordani mbala nsambo, lokola moto ya Nzambe ayebisaki ye, mpe mosuni na ye ezongaki mpe ekómaki pɛto lokola oyo ya elenge mobali.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Mikonzi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38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400"/>
              <a:t>Kobongisa Tempelo ya Nzambe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bg1">
                    <a:lumMod val="50000"/>
                  </a:schemeClr>
                </a:solidFill>
              </a:rPr>
              <a:t>Yango wana Mokonzi Yoashe abengaki nganga-nzambe Yoyada mpe banganga-nzambe mosusu mpe atunaki bango ete: “Mpo na nini bozali kobongisa te biloko oyo ebebaki na tempelo? Bózwa lisusu mbongo te epai ya bakonzi na bino ya mosolo, kasi bópesa yango mpo na kobongisa tempelo.”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Mikonzi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ln" altLang="ko-KR" sz="3200">
                <a:solidFill>
                  <a:schemeClr val="tx1">
                    <a:lumMod val="65000"/>
                    <a:lumOff val="35000"/>
                  </a:schemeClr>
                </a:solidFill>
              </a:rPr>
              <a:t>Yonatana aponaki mposa na ye ya moimi te, kasi Davidi moninga na 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n" altLang="ko-KR" sz="3200">
                <a:solidFill>
                  <a:schemeClr val="tx1">
                    <a:lumMod val="65000"/>
                    <a:lumOff val="35000"/>
                  </a:schemeClr>
                </a:solidFill>
              </a:rPr>
              <a:t>Lokola Yonatane, .</a:t>
            </a:r>
          </a:p>
          <a:p>
            <a:pPr xmlns:a="http://schemas.openxmlformats.org/drawingml/2006/main" algn="ctr"/>
            <a:r xmlns:a="http://schemas.openxmlformats.org/drawingml/2006/main">
              <a:rPr lang="ln" altLang="ko-KR" sz="3200">
                <a:solidFill>
                  <a:schemeClr val="tx1">
                    <a:lumMod val="65000"/>
                    <a:lumOff val="35000"/>
                  </a:schemeClr>
                </a:solidFill>
              </a:rPr>
              <a:t>tozala moninga malamu pona moninga na biso.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err="1">
                <a:solidFill>
                  <a:schemeClr val="tx1">
                    <a:lumMod val="65000"/>
                    <a:lumOff val="35000"/>
                  </a:schemeClr>
                </a:solidFill>
              </a:rPr>
              <a:t>Yoashe, mokonzi ya Yuda, azalaki na makanisi ya kobongisa tempelo ya Nzambe, oyo etikalaki ebeba.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Nzokande, budget ekokaki te mpo na kobongisa tempelo. Yoas azwaki ekateli ya kozwa likabo mpo na kobongisa tempelo ya Nzambe.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Bato oyo balingaki Nzambe na motema moko bapesaki mbongo mpo na kobongisa tempelo.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Mbongo oyo ezwamaki mpo na kobongisa tempelo epesamaki na basali, mpe babongisaki tempelo na bosembo mpenza.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"Wawu! Ezali mpenza tempelo kitoko!” Yoas asepelaki na makanisi ete Nzambe akosepelisa.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err="1">
                <a:solidFill>
                  <a:schemeClr val="tx1">
                    <a:lumMod val="65000"/>
                    <a:lumOff val="35000"/>
                  </a:schemeClr>
                </a:solidFill>
              </a:rPr>
              <a:t>Yoas atalelaki tempelo ya Nzambe lokola esika ya motuya, epai bato bazalaki kosambela Nzambe.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n" altLang="ko-KR" sz="3600">
                <a:solidFill>
                  <a:schemeClr val="tx1">
                    <a:lumMod val="65000"/>
                    <a:lumOff val="35000"/>
                  </a:schemeClr>
                </a:solidFill>
              </a:rPr>
              <a:t>Eklezia ezali esika Nzambe azali wana tango tozali kosambela Ye.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n" altLang="ko-KR" sz="3600">
                <a:solidFill>
                  <a:schemeClr val="tx1">
                    <a:lumMod val="65000"/>
                    <a:lumOff val="35000"/>
                  </a:schemeClr>
                </a:solidFill>
              </a:rPr>
              <a:t>Na yango, tosengeli kolinga lingomba mpe kotalela yango na motuya mingi.</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solidFill>
                  <a:srgbClr val="FF0000"/>
                </a:solidFill>
              </a:rPr>
              <a:t>Nzambe?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atelemisi moko na moko na biso lokola Tempelo Mosantu na Ye.</a:t>
            </a:r>
          </a:p>
          <a:p>
            <a:endParaRPr lang="en-US" altLang="ko-KR" sz="3600">
              <a:solidFill>
                <a:schemeClr val="tx1">
                  <a:lumMod val="65000"/>
                  <a:lumOff val="35000"/>
                </a:schemeClr>
              </a:solidFill>
            </a:endParaRPr>
          </a:p>
          <a:p>
            <a:r xmlns:a="http://schemas.openxmlformats.org/drawingml/2006/main">
              <a:rPr lang="ln" altLang="ko-KR" sz="3600">
                <a:solidFill>
                  <a:schemeClr val="tx1">
                    <a:lumMod val="65000"/>
                    <a:lumOff val="35000"/>
                  </a:schemeClr>
                </a:solidFill>
              </a:rPr>
              <a:t>Nzambe akutanaka na baoyo basambelaka 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Yoas azwaki ekateli ya kobongisa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ndako ya mokonzi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ya ye</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chambre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eteyelo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Tempelo Mosantu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Tempelo Mosantu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bg1">
                    <a:lumMod val="50000"/>
                  </a:schemeClr>
                </a:solidFill>
              </a:rPr>
              <a:t>Yango wana Mokonzi Yoashe abengaki nganga-nzambe Yoyada mpe banganga-nzambe mosusu mpe atunaki bango ete: “Mpo na nini bozali kobongisa te biloko oyo ebebaki na tempelo? Bózwa lisusu mbongo te epai ya bakonzi na bino ya mosolo, kasi bópesa yango mpo na kobongisa tempelo.”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2 Mikonzi</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b="1">
                <a:solidFill>
                  <a:schemeClr val="tx1">
                    <a:lumMod val="50000"/>
                    <a:lumOff val="50000"/>
                  </a:schemeClr>
                </a:solidFill>
              </a:rPr>
              <a:t>39 Liloba ya Nzambe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t>Nehemia, oyo atongaki lisusu efelo ya Yelusaleme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n" altLang="ko-KR" sz="3600">
                <a:solidFill>
                  <a:srgbClr val="C00000"/>
                </a:solidFill>
              </a:rPr>
              <a:t>Nzambe..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ln" altLang="ko-KR" sz="3600">
                <a:solidFill>
                  <a:schemeClr val="tx1">
                    <a:lumMod val="65000"/>
                    <a:lumOff val="35000"/>
                  </a:schemeClr>
                </a:solidFill>
              </a:rPr>
              <a:t>Ye nde apesaka biso baninga ya malamu.</a:t>
            </a:r>
          </a:p>
          <a:p>
            <a:endParaRPr lang="en-US" altLang="ko-KR" sz="3600">
              <a:solidFill>
                <a:schemeClr val="tx1">
                  <a:lumMod val="65000"/>
                  <a:lumOff val="35000"/>
                </a:schemeClr>
              </a:solidFill>
            </a:endParaRPr>
          </a:p>
          <a:p>
            <a:r xmlns:a="http://schemas.openxmlformats.org/drawingml/2006/main">
              <a:rPr lang="ln" altLang="ko-KR" sz="3600">
                <a:solidFill>
                  <a:schemeClr val="tx1">
                    <a:lumMod val="65000"/>
                    <a:lumOff val="35000"/>
                  </a:schemeClr>
                </a:solidFill>
              </a:rPr>
              <a:t>Pesá Nzambe matɔndi mpo apesi biso baninga ya malamu!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bg1">
                    <a:lumMod val="50000"/>
                  </a:schemeClr>
                </a:solidFill>
              </a:rPr>
              <a:t>Nayanolaki mokonzi ete: “Soki esepelisi mokonzi mpe soki mosaleli na yo azwi boboto na miso na ye, tika atinda ngai na engumba na Yuda epai bakundi bankɔkɔ na ngai mpo nakoka kotonga yango lisusu.”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Nehemia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Mokonzi ya Perse apesaki ndingisa na Nehemia, momekoli masanga ya mokonzi, atonga lisusu engumba mpe ndako makasi oyo ebebaki.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Nehemia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bazongaki na Yelusaleme elongo na Bayisraele mingi mpe batongaki lisusu efelo ya Yelusaleme elongo na bango.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600">
                <a:solidFill>
                  <a:schemeClr val="tx1">
                    <a:lumMod val="65000"/>
                    <a:lumOff val="35000"/>
                  </a:schemeClr>
                </a:solidFill>
              </a:rPr>
              <a:t>Nzokande, mabota mosusu oyo basepelaki te na bozongisi ya Bayisraele. Longola yango, bato mingi ya Bayisraele babandaki komilelalela.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Nehemia asɛngaki Nzambe asalisa ye. Nzambe apesaki ye nguya mpe mpiko mpo asala mosala yango.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2800">
                <a:solidFill>
                  <a:schemeClr val="tx1">
                    <a:lumMod val="65000"/>
                    <a:lumOff val="35000"/>
                  </a:schemeClr>
                </a:solidFill>
              </a:rPr>
              <a:t>Nsukansuka, Nehemia asilisaki kotonga lisusu efelo ya Yelusaleme elongo na bato ya Yisraele. Nsima ya kosilisa efelo, ye ná bato na ye basambelaki Nzambe na esengo.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Liteya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600">
                <a:solidFill>
                  <a:schemeClr val="tx1">
                    <a:lumMod val="65000"/>
                    <a:lumOff val="35000"/>
                  </a:schemeClr>
                </a:solidFill>
              </a:rPr>
              <a:t>Nehemia asilisaki kotonga lisusu efelo na lisalisi ya Nzambe atako mobulu ezalaki mingi.</a:t>
            </a:r>
          </a:p>
          <a:p>
            <a:pPr xmlns:a="http://schemas.openxmlformats.org/drawingml/2006/main" algn="ctr"/>
            <a:r xmlns:a="http://schemas.openxmlformats.org/drawingml/2006/main">
              <a:rPr lang="ln" altLang="ko-KR" sz="3600">
                <a:solidFill>
                  <a:schemeClr val="tx1">
                    <a:lumMod val="65000"/>
                    <a:lumOff val="35000"/>
                  </a:schemeClr>
                </a:solidFill>
              </a:rPr>
              <a:t>Ntango tozali kosala mosala ya Nzambe tokoki kokutana na makambo ya mpasi.</a:t>
            </a:r>
          </a:p>
          <a:p>
            <a:pPr xmlns:a="http://schemas.openxmlformats.org/drawingml/2006/main" algn="ctr"/>
            <a:r xmlns:a="http://schemas.openxmlformats.org/drawingml/2006/main">
              <a:rPr lang="ln" altLang="ko-KR" sz="3600">
                <a:solidFill>
                  <a:schemeClr val="tx1">
                    <a:lumMod val="65000"/>
                    <a:lumOff val="35000"/>
                  </a:schemeClr>
                </a:solidFill>
              </a:rPr>
              <a:t>Nzokande, soki Nzambe azali elongo na biso mpe biso tozali elongo na Ye, tokoki kolonga mikakatano wana nyonso.</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3200"/>
              <a:t>Nzambe?</a:t>
            </a:r>
            <a:r xmlns:a="http://schemas.openxmlformats.org/drawingml/2006/main">
              <a:rPr lang="l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rgbClr val="C00000"/>
                </a:solidFill>
              </a:rPr>
              <a:t>Nzambe azali..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Nzambe azali moto oyo asalisaka biso mpe apesaka biso nguya mpe mpiko ntango tozali kobondela mpe kosenga lisalisi na likambo ya mpasi.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Quiz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tx1">
                    <a:lumMod val="65000"/>
                    <a:lumOff val="35000"/>
                  </a:schemeClr>
                </a:solidFill>
              </a:rPr>
              <a:t>Mpo na nini Nehemia azongaki na mboka na ye?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1 </a:t>
            </a:r>
            <a:r xmlns:a="http://schemas.openxmlformats.org/drawingml/2006/main">
              <a:rPr lang="ln" altLang="ko-KR" sz="2800">
                <a:solidFill>
                  <a:schemeClr val="tx1">
                    <a:lumMod val="65000"/>
                    <a:lumOff val="35000"/>
                  </a:schemeClr>
                </a:solidFill>
              </a:rPr>
              <a:t>mpo na kosala mobembo..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2 </a:t>
            </a:r>
            <a:r xmlns:a="http://schemas.openxmlformats.org/drawingml/2006/main">
              <a:rPr lang="ln" altLang="ko-KR" sz="2800">
                <a:solidFill>
                  <a:schemeClr val="tx1">
                    <a:lumMod val="65000"/>
                    <a:lumOff val="35000"/>
                  </a:schemeClr>
                </a:solidFill>
              </a:rPr>
              <a:t>mpo na kokende kelasi..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3 </a:t>
            </a:r>
            <a:r xmlns:a="http://schemas.openxmlformats.org/drawingml/2006/main">
              <a:rPr lang="ln" altLang="ko-KR" sz="2800">
                <a:solidFill>
                  <a:schemeClr val="tx1">
                    <a:lumMod val="65000"/>
                    <a:lumOff val="35000"/>
                  </a:schemeClr>
                </a:solidFill>
              </a:rPr>
              <a:t>mpo na kosambela..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chemeClr val="tx1">
                    <a:lumMod val="65000"/>
                    <a:lumOff val="35000"/>
                  </a:schemeClr>
                </a:solidFill>
              </a:rPr>
              <a:t>4 </a:t>
            </a:r>
            <a:r xmlns:a="http://schemas.openxmlformats.org/drawingml/2006/main">
              <a:rPr lang="ln" altLang="ko-KR" sz="2800">
                <a:solidFill>
                  <a:schemeClr val="tx1">
                    <a:lumMod val="65000"/>
                    <a:lumOff val="35000"/>
                  </a:schemeClr>
                </a:solidFill>
              </a:rPr>
              <a:t>mpo na kotonga lisusu efelo ya Yelusaleme..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en-US" sz="2800">
                <a:solidFill>
                  <a:srgbClr val="FF0000"/>
                </a:solidFill>
              </a:rPr>
              <a:t>4 </a:t>
            </a:r>
            <a:r xmlns:a="http://schemas.openxmlformats.org/drawingml/2006/main">
              <a:rPr lang="ln" altLang="ko-KR" sz="2800">
                <a:solidFill>
                  <a:srgbClr val="FF0000"/>
                </a:solidFill>
              </a:rPr>
              <a:t>mpo na kotonga lisusu efelo ya Yelusaleme..</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n" altLang="ko-KR" sz="4000">
                <a:solidFill>
                  <a:srgbClr val="FF0000"/>
                </a:solidFill>
              </a:rPr>
              <a:t>Liloba ya lelo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n" altLang="ko-KR" sz="3600">
                <a:solidFill>
                  <a:schemeClr val="bg1">
                    <a:lumMod val="50000"/>
                  </a:schemeClr>
                </a:solidFill>
              </a:rPr>
              <a:t>Nayanolaki mokonzi ete: “Soki esepelisi mokonzi mpe soki mosaleli na yo azwi boboto na miso na ye, tika atinda ngai na engumba na Yuda epai bakundi bankɔkɔ na ngai mpo nakoka kotonga yango lisusu.”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n" altLang="ko-KR" sz="2800">
                <a:solidFill>
                  <a:schemeClr val="tx1">
                    <a:lumMod val="65000"/>
                    <a:lumOff val="35000"/>
                  </a:schemeClr>
                </a:solidFill>
              </a:rPr>
              <a:t>Nehemia</a:t>
            </a:r>
            <a:r xmlns:a="http://schemas.openxmlformats.org/drawingml/2006/main">
              <a:rPr lang="ln" altLang="en-US" sz="2800">
                <a:solidFill>
                  <a:schemeClr val="tx1">
                    <a:lumMod val="65000"/>
                    <a:lumOff val="35000"/>
                  </a:schemeClr>
                </a:solidFill>
              </a:rPr>
              <a:t> </a:t>
            </a:r>
            <a:r xmlns:a="http://schemas.openxmlformats.org/drawingml/2006/main">
              <a:rPr lang="l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