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lt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Žodis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apie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Dieve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400"/>
              <a:t>Dieve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4400"/>
              <a:t>Pagamintas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4400"/>
              <a:t>Pasaulis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Šiandienos</a:t>
            </a:r>
            <a:r xmlns:a="http://schemas.openxmlformats.org/drawingml/2006/main">
              <a:rPr lang="l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Pradžioje Dievas sukūrė</a:t>
            </a:r>
          </a:p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dangus ir žemė.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Pradžios knyga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Izaoko žmona Rebeka pagimdė dvynius. Pirmojo sūnaus vardas buvo Ezavas, o antrojo – Jokūbas.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Ezavui patiko medžioklė. Taigi jis mėgo veiklą lauke. Tačiau Jokūbas buvo ramus žmogus, likdavo namuose.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Vieną dieną, kai Jokūbas gamino troškinį, Ezavas po medžioklės grįžo namo alkanas.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„Duok man troškinį!“, „Pirmiausia parduok man savo pirmagimio teisę. Tada aš tau duosiu“. Ezavas buvo toks alkanas, kad pardavė pirmagimio teisę už vieną dubenį raudono troškinio.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Galiausiai Jokūbas apgavo savo tėvą, kad gautų palaiminimą. Pagaliau jis gavo palaiminimą. Visa tai įvyko per Dievo apvaizdą.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Ezavas manė, kad išspręsti alkaną problemą yra svarbiau nei gauti dvasinį palaiminimą.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Pagaliau,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Jokūbas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tapo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į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izraelitų protėvis.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Kas tavo nuomone svarbiau?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Palaiminimas būti Dievo vaikais negali būti pakeistas niekuo.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/>
              <a:t>Dievas yra?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Dieve</a:t>
            </a:r>
            <a:r xmlns:a="http://schemas.openxmlformats.org/drawingml/2006/main">
              <a:rPr lang="lt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yra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vykdo savo valią, nepaisydamas žmonių klaidų ir melo.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šiandienos</a:t>
            </a:r>
            <a:r xmlns:a="http://schemas.openxmlformats.org/drawingml/2006/main">
              <a:rPr lang="l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Už ką Ezavas pardavė savo pirmagimio teisę?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makaronai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mėsa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dk1"/>
                </a:solidFill>
              </a:rPr>
              <a:t>raudonas troškinys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raudonas troškinys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Šiandienos</a:t>
            </a:r>
            <a:r xmlns:a="http://schemas.openxmlformats.org/drawingml/2006/main">
              <a:rPr lang="l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Tada Jokūbas davė Ezavui duonos ir lęšių troškinio.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Jis valgė ir gėrė, o tada atsistojo ir išėjo.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Taigi Ezavas paniekino savo pirmagimio teisę.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Pradžios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11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400"/>
              <a:t>Jokūbo svajonė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Biblija vaikams Nr.2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/>
              <a:t>Jie valgė uždraustą vaisių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/>
              <a:t>Jis susapnavo laiptus, stovinčius ant žemės, kurių viršus siekė dangų, ir Dievo angelai jais lipo ir leidžiasi.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Jokūbas apgavo brolį melu. Jis bijojo būti nužudytas. Taigi, jis pabėgo iš namų pas savo dėdę į Haraną.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Naktį, nešdamas ten akmenį, miegojo pasidėjęs jį po galva kaip pagalvę. Jis ten buvo vienas be šeimos. Taigi jis bijojo ir jautėsi vienišas.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Jokūbas matė Dievo angelus, kylančius ir nusileidžiančius laiptais žemėje į dangų.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Jis išgirdo Dievo balsą: „Aš esu su tavimi ir tave prižiūrėsiu, kad ir kur eitum“.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Ryte pabudęs jis garbino Dievą, kuris pažadėjo būti su juo, ir šlovino Dievą.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Kaip Dievas buvo su Jokūbu, kuris bijojo likti vienas,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Mūsų Tėvas Dievas taip pat rūpinasi mumis, kai esame vieni.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Kaip ir Jokūbas, mes turime gerbti ir šlovinti Dievą, kuris visada yra su mumis.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/>
              <a:t>Dievas yra?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yra su mumis bet kur ir bet kada.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visada mumis rūpinasi.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Šiandienos</a:t>
            </a:r>
            <a:r xmlns:a="http://schemas.openxmlformats.org/drawingml/2006/main">
              <a:rPr lang="l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Kai Jokūbas miegojo, ką jis pasiėmė kaip pagalvę?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mediena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dk1"/>
                </a:solidFill>
              </a:rPr>
              <a:t>akmuo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krepšys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gyvūno oda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akmuo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/>
              <a:t>Jis susapnavo laiptus, stovinčius ant žemės, kurių viršus siekė dangų, ir Dievo angelai jais lipo ir leidžiasi.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sukūrė žmogų pagal savo paveikslą, pagal Dievo paveikslą sukūrė jį;</a:t>
            </a:r>
          </a:p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vyrą ir moterį jis sukūrė juos.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Nr.12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Žodis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apie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Dieve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400"/>
              <a:t>Juozapą pardavė jo broliai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„Ateik dabar, nužudykime jį ir įmeskime į vieną iš šių cisternų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ir pasakykite, kad jį prarijo žiaurus gyvūnas.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Tada pamatysime, kas išeis iš jo svajonių“.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(Pradžios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Jokūbas turėjo dvylika sūnų. Jis mylėjo Juozapą labiau nei bet kuris kitas jo sūnus. Taigi, jis padarė Juozapui labai gražų audinį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 broliai jo labai nekentė, nes tėvas jį ypač mylėjo. „Parduokime Juozapą. Pasakykime tėvui, kad jis mirė.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Jie pardavė Juozapą kaip vergą prekeiviams, kurie atėjo.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Tai išgirdęs Jokūbas labai nuliūdo.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Juozapas gyveno sunkų vergo gyvenimą. Tačiau jis tikėjo ir pasitikėjo Dievu, nepadarydamas jokios nuodėmės.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Juozapas buvo išsiųstas į kalėjimą dėl melagingų kaltinimų.</a:t>
            </a:r>
            <a:r xmlns:a="http://schemas.openxmlformats.org/drawingml/2006/main">
              <a:rPr lang="lt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Tačiau jis stengėsi būti teisus prieš Dievą net kalėjime. Dievas nepamiršo Juozapo ir Dievas turėjo jam nuostabių planų.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Juozapo nekentė ir jo paties broliai pardavė vergu. Jis taip pat buvo pasodintas į kalėjimą dėl melagingo kaltinimo.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Tačiau jis pasitikėjo Dievu ir juo labiau stengėsi nepadaryti jokios nuodėmės.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Galime susidurti su tam tikrais sunkumais.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Nedarykime jokios nuodėmės ir prašykime pagalbos savo tėvo Dievo, kuris noriai klauso mūsų maldos.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/>
              <a:t>Dievas yra?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Dieve mūsų Tėve..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Mūsų Tėvas Dievas turi nuostabių planų mums net ir sunkiais laikais.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Ką Jokūbas davė tik Juozapui tarp savo dvylikos sūnų?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žaislai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Biblija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gausiai gražus audinys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pinigų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gausiai gražus audinys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Adomas ir Ieva buvo geriausi tvariniai tarp Dievo kūrinių.</a:t>
            </a:r>
          </a:p>
          <a:p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Nes jie buvo sukurti pagal Dievo paveikslą.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„Ateik dabar, nužudykime jį ir įmeskime į vieną iš šių cisternų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ir pasakykite, kad jį prarijo žiaurus gyvūnas.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Tada pamatysime, kas išeis iš jo svajonių“.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(Pradžios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13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400"/>
              <a:t>Juozapas tapo Egipto ministru pirmininku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/>
              <a:t>Faraonas tarė Juozapui: „Pavedu tave valdyti visą Egipto žemę“.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Faraonas, Egipto karalius, susapnavo sapną. 7 storos karvės ir po to išėjo 7 bjaurios karvės. 7 bjaurios karvės suvalgė 7 riebias karves. Tai buvo labai keistas sapnas.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Niekas negalėjo išaiškinti jo sapno rūmuose. Vyriausiasis taurininkas, kuriam padėjo Juozapas, supažindino jį su karaliumi.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suteikė Juozapui išminties. Taigi jis galėjo išaiškinti sapno prasmę ir papasakoti jį karaliui.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Faraonas buvo taip sujaudintas, kad paskyrė Juozapą, kuris buvo kalinys, į antrą aukščiausią vietą šalyje.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Juozapas tapo Egipto ministru pirmininku ir gerai valdė žemę su Dievo jam suteikta išmintimi.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/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turėjo nuostabių planų Juozapui.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Kai susiduriame su tam tikrais sunkumais, taip pat neturėtume nusivilti,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 reikia tikėtis nuostabių Dievo planų mums ir tikėti Dievu.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/>
              <a:t>Dievas yra?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daro pagal savo valią.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Žemieji bus išaukštinti, o išaukštinti – žeminami.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Dievas tarė žmogui:</a:t>
            </a:r>
            <a:r xmlns:a="http://schemas.openxmlformats.org/drawingml/2006/main">
              <a:rPr lang="lt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„Tu gali valgyti nuo bet kurio sodo medžio, bet </a:t>
            </a:r>
            <a:r xmlns:a="http://schemas.openxmlformats.org/drawingml/2006/main">
              <a:rPr lang="lt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nevalgyk nuo gėrio ir blogio pažinimo medžio, nes valgęs nuo jo tikrai mirsi </a:t>
            </a:r>
            <a:r xmlns:a="http://schemas.openxmlformats.org/drawingml/2006/main">
              <a:rPr lang="l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Kokie gyvūnai pasirodė faraono sapne?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paukštis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šuo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arklys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karvė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karvė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/>
              <a:t>Faraonas tarė Juozapui: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/>
              <a:t>„Pavedu tave valdyti visą Egipto žemę“.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400"/>
              <a:t>Juozapas vėl susitiko su savo broliais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Nors Juozapas atpažino savo brolius, jie jo neatpažino.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Faraonas paskyrė Juozapą Egipto ministru pirmininku. Juozapas išmintingai kontroliavo 7 metus stiprų badą.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Tačiau Kanaane grūdų nebuvo dėl bado. Jie turėjo vykti į Egiptą, kad pavalgytų grūdų. Juozapo broliai taip pat išvyko į Egiptą pirkti maisto.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Nors Juozapas atpažino savo brolius, jie jo neatpažino.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Juozapas jiems pasakė, kas jis toks. Jie nustebo žiūrėdami į jį ir bijojo jo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Juozapas suprato, kodėl Dievas jį pasiuntė į Egiptą. Jis atleido savo broliams ir išvežė visą savo šeimą į Egiptą ir saugiai jais pasirūpino.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Juozapas atleido savo broliams, kurie su juo blogai elgėsi, ir mylėjo juos pagal Dievo valią.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Turime atleisti savo šeimai ir draugams ir juos mylėti.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Tačiau šėtonas, persirengęs gyvate, gundė Ievą.</a:t>
            </a:r>
          </a:p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Galiausiai Ieva suvalgė vaisių.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/>
              <a:t>Dievas yra?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Atleidžia mums ir myli mus.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Kokios šalies ministru pirmininku tapo Juozapas?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Egiptas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Nors Juozapas atpažino savo brolius, jie jo neatpažino.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Nr.15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400"/>
              <a:t>Vaikas, kuris buvo išgelbėtas nuo vandens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Kai vaikas paaugo, ji nuvedė jį pas faraono dukrą ir jis tapo jos sūnumi. Ji pavadino jį Moze, sakydama: „Aš jį ištraukiau iš vandens“.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Išėjimas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 karalius, faraonas, įsakė visus naujagimius izraelitus išmesti į Nilo upę ir leisti juos nužudyti.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Jochebed, Mozės motina, neturėjo kito pasirinkimo, kaip leisti sūnų nunešti Nilo upe.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Tuo metu Egipto princesė atsitiktinai pamatė kūdikį, kai ji maudėsi upėje. Ji ketino užauginti berniuką.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 sesuo matė, kaip princesė ištraukė berniuką iš krepšio. Ji pristatė jo tikrąją motiną Jochebed, kad ji slaugytų jai berniuką.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Kai vaikas paaugo, jis buvo grąžintas pas princesę, kad taptų jos sūnumi. Ji pavadino jį Moze, sakydama: „Ištraukiau jį iš vandens. Mozė augo Egipte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Rūmai.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 Ieva davė Adomui kitą.</a:t>
            </a:r>
          </a:p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Adomas taip pat valgė.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išgelbėjo Mozę.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mus išgelbėjo savo nuostabia išmintimi ir galia (apvaizda).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Tikėkime, kad Dievo planai visada yra didesni ir tobulesni nei mano.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/>
              <a:t>Kas yra 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Jis yra visagalis Dievas, kuris vykdo savo valią, nepaisydamas jokių kliūčių.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Kas nutiko vaikui, kuris buvo išneštas į vandenį?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Jį nuskandino ir suėdė žuvys.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Paukščiai išgelbėjo vaiką.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išgelbėjo vaiką iš dangaus.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 princesė jį pamatė ir išgelbėjo.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Egipto princesė jį pamatė ir išgelbėjo.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Kai vaikas paaugo, ji nuvedė jį pas faraono dukrą ir jis tapo jos sūnumi. Ji pavadino jį Moze, sakydama: „Aš jį ištraukiau iš vandens“.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Išėjimas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Dievas juos išvarė iš Edeno, nes jie neklausė Dievo.</a:t>
            </a:r>
          </a:p>
          <a:p>
            <a:r xmlns:a="http://schemas.openxmlformats.org/drawingml/2006/main">
              <a:rPr lang="l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Nuo to laiko nuodėmė atėjo į pasaulį.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/>
              <a:t>Šios dienos </a:t>
            </a:r>
            <a:r xmlns:a="http://schemas.openxmlformats.org/drawingml/2006/main">
              <a:rPr lang="lt" altLang="ko-KR" sz="2800" b="1"/>
              <a:t>pamoka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Nuodėmė atėjo į pasaulį, nes Adomas ir Ieva nepakluso Dievo įsakymui.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Ar aš paklūstu Dievo žodžiui?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Jei tikiu Dievą, turiu paklusti Dievo žodžiui.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/>
              <a:t>Dievas yra?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Nemėgsta nepaklusnumo.</a:t>
            </a:r>
          </a:p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Laimina žmogų, kuris paklūsta Jo žodžiui.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4000"/>
              <a:t>Šiandienos</a:t>
            </a:r>
            <a:r xmlns:a="http://schemas.openxmlformats.org/drawingml/2006/main">
              <a:rPr lang="lt" altLang="en-US" sz="4000"/>
              <a:t> </a:t>
            </a:r>
            <a:r xmlns:a="http://schemas.openxmlformats.org/drawingml/2006/main">
              <a:rPr lang="lt" altLang="ko-KR" sz="4000"/>
              <a:t>Žodis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Pradžioje Dievas sukūrė</a:t>
            </a:r>
          </a:p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dangus ir žemė.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Pradžios knyga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 Dievas pasakė žmonėms nevalgyti?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vaisiai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mėsa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daržovės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dk1"/>
                </a:solidFill>
              </a:rPr>
              <a:t>gėrio ir blogio pažinimo vaisius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gėrio ir blogio pažinimo vaisius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sukūrė žmogų pagal savo paveikslą, pagal Dievo paveikslą sukūrė jį;</a:t>
            </a:r>
          </a:p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vyrą ir moterį jis sukūrė juos.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/>
              <a:t>Nojus ant Aukštojo kalno pastatė didelį laivą (arką).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/>
              <a:t>Šiandienos</a:t>
            </a:r>
            <a:r xmlns:a="http://schemas.openxmlformats.org/drawingml/2006/main">
              <a:rPr lang="lt" altLang="en-US" sz="4000"/>
              <a:t> </a:t>
            </a:r>
            <a:r xmlns:a="http://schemas.openxmlformats.org/drawingml/2006/main">
              <a:rPr lang="lt" altLang="ko-KR" sz="4000"/>
              <a:t>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VIEŠPATS tarė Nojui: „Eik į laivą, tu ir visa tavo šeima, nes aš radau tave teisų šioje kartoje.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(Pradžios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matė, kad visi žmonės žemėje sugadino savo kelius. Dievas tarė Nojui: „Aš sunaikinsiu žmones ir žemę. Padarykite didelį laivą ant kalno!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Nojus pradėjo statyti laivą ant kalno, kaip Dievas jam įsakė. Žmonės manė, kad jis išprotėjo.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Nojus leido bet kokiai būtybei įplaukti į laivą su 8 Nojaus šeimos nariais, kaip Dievas įsakė.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Lietus pliaupė ant žemės 40 dienų, kaip sakė Dievas.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Galų gale žemė buvo padengta vandeniu. Kiekvienas gyvas daiktas, kuris judėjo žemėje, mirė. Liko tik Nojus ir tie, kurie buvo su juo arkoje.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Žmonės neklausė Nojaus, kuris suteikė jiems galimybę išsigelbėti nuo didelio potvynio.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Jie tik pasakė, kad Nojus išprotėjo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Kai perduodate Evangeliją draugams, jie gali jūsų blogai klausytis.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 galų gale jie sužinos, kad Dievo žodis yra tiesa.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Pradžioje tamsa buvo virš paviršiaus.</a:t>
            </a:r>
          </a:p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Nebuvo nei žmogaus, nei šviesos. Ten nieko nebuvo.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/>
              <a:t>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nekenčia nuodėmės ir teisi už nuodėmę.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/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Ką Dievas liepė Nojui padaryti?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dk1"/>
                </a:solidFill>
              </a:rPr>
              <a:t>Laivas (arka)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Automobilis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Dviratis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Laivas (arka)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/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VIEŠPATS tarė Nojui: „Eik į laivą, tu ir visa tavo šeima, nes aš radau tave teisų šioje kartoje.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Pradžios knyga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Nr.4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/>
              <a:t>Vaivorykštė buvo Dievo Sandora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600">
                <a:solidFill>
                  <a:srgbClr val="FF0000"/>
                </a:solidFill>
              </a:rPr>
              <a:t>Šiandienos</a:t>
            </a: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t" altLang="ko-KR" sz="3600">
                <a:solidFill>
                  <a:srgbClr val="FF0000"/>
                </a:solidFill>
              </a:rPr>
              <a:t>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Kai tik debesyse pasirodys vaivorykštė, aš ją pamatysiu ir prisiminsiu amžiną sandorą tarp Dievo ir visų gyvų padarų žemėje“.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Visi gyviai buvo išnaikinti, liko tik Nojus ir tie, kurie buvo su juo arkoje.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Lietus ant žemės pliaupė 40 dienų.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Nustojo lyti, Nojus išsiuntė balandį.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Balandis grįžo pas jį su šviežiu alyvuogių lapu snape. Nojus žinojo: „Vanduo nusileido nuo žemės!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Nojus išėjo su savo šeima ir garbino Dievą. „Ačiū Dievui, kad davei mums naują pasaulį“.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parodė jam vaivorykštę kaip sandoros ir palaiminimo ženklą. „Gyvenkite laimingai naujame pasaulyje!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pasakė: „Tebūna šviesa“,</a:t>
            </a:r>
          </a:p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 buvo šviesa.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Dievas išgelbėjo Nojų ir jo šeimą.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Dievas pažadėjo juos palaiminti ir per juos sukurti naują pasaulį.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Dievas mus taip pat išgelbėjo per Jėzų.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Turime tikėti, kad Dievas per mus sukurs savo naują pasaulį.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/>
              <a:t>Jahvė 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Viešpatie Dieve..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Jehova Dievas yra mūsų Tėvas, kuris gelbsti ir gausiai laimina savo mylimus vaikus, kai tikime Juo.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/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Ką Nojus išsiuntė pamatyti, kaip žemė išdžiūvo?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Erelis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Žvirblis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dk1"/>
                </a:solidFill>
              </a:rPr>
              <a:t>balandis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Antis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balandis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600"/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Kai tik debesyse pasirodys vaivorykštė, aš ją pamatysiu ir prisiminsiu amžiną sandorą tarp Dievo ir visų gyvų padarų žemėje“.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Nr.5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Žodis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apie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Dieve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600"/>
              <a:t>Žmonės, kurie statė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3600"/>
              <a:t>Babelio bokštas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Štai kodėl jis buvo vadinamas Babeliu, nes ten VIEŠPATS supainiojo</a:t>
            </a:r>
          </a:p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viso pasaulio kalba. Iš ten VIEŠPATS juos išsklaidė</a:t>
            </a:r>
          </a:p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virš visos žemės paviršiaus.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Žmonės norėjo būti didesni ir garsesni už Dievą. Taigi, jie pradėjo statyti aukštą bokštą.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Taigi jie iš viso pastatė bokštą.</a:t>
            </a:r>
          </a:p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„Parodykime save pasauliui. Mes tokie puikūs!“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Tačiau Dievas, pamatęs jų aroganciją, supainiojo jų kalbą, kad jie nesupras vienas kito.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Kadangi jie negalėjo suprasti vienas kito, negalėjo dirbti kartu. Pagaliau jie išsibarstė po žemės veidą. Iki šiol pasaulio kalbos skiriasi viena nuo kitos.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Pirmą dieną Dievas atskyrė šviesą nuo tamsos. Jis sukūrė visą pasaulį šešioms dienoms.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t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t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t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t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t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t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/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Žmonės nori būti didesni ir aukštesni už Dievą.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Šis protas vadinamas „arogancija“.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nekenčia „arogantiškumo“.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Arogancijos priešingybė yra „nuolankumas“.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Turėtume būti „nuolankūs“ prieš Dievą, kad Jam patiktume.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t" altLang="ko-KR" sz="3200"/>
              <a:t>Jahvė 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Viešpatie Dieve..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Jehova Dievas yra didesnis ir išmintingesnis už mus.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Negalime būti išmintingesni už Dievą, net jei sujungiame visą savo išmintį.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Kodėl jie negalėjo užbaigti bokšto?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sukėlė potvynį, kai jie jį sukėlė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sukėlė gaisrą, kai jie jį sukūrė.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sukėlė žemės drebėjimą, kai jie tai padarė.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dk1"/>
                </a:solidFill>
              </a:rPr>
              <a:t>Dievas privertė juos nesuprasti vienas kito, kai tai padarė.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Dievas privertė juos nesuprasti vienas kito, kai tai padarė.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Šiandienos</a:t>
            </a:r>
            <a:r xmlns:a="http://schemas.openxmlformats.org/drawingml/2006/main">
              <a:rPr lang="l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Žodis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Štai kodėl jis buvo vadinamas Babeliu, nes ten VIEŠPATS supainiojo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viso pasaulio kalba. Iš ten VIEŠPATS juos išsklaidė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virš visos žemės paviršiaus.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Nr.6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400"/>
              <a:t>Dievas pašaukė Abraomą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VIEŠPATS buvo pasakęs Abramui: „Palik savo šalį, savo tautą ir savo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tėvo namus ir eik į žemę, kurią tau parodysiu.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Pradžios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Chaldėjų Ūras buvo stabų garbinimo miestas.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Ten gimė ir gyveno Abraomas.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Vieną dieną Viešpats Dievas jam pasakė: „Palik savo šalį, aš tave palaiminsiu“.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Nors Abraomas nežinojo, kur eiti, jis pakluso Dievo žodžiui ir išėjo, kaip Viešpats jam buvo liepęs.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Keliaudamas jis patyrė daug sunkių dalykų, bet Dievas jį saugiai apsaugojo.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Žemėje, jūroje ir danguje pilna visokių gyvūnų ir augalų, paukščių ir žuvų. Dievas pažvelgė į viską, ką jis padarė, ir pasakė: „Labai gerai!“.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Galiausiai Abraomas atvyko į Kanaano žemę. Jis ten gyveno. "Ačiū Dievui."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Šiandienos</a:t>
            </a:r>
            <a:r xmlns:a="http://schemas.openxmlformats.org/drawingml/2006/main">
              <a:rPr lang="l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Abraomas paliko savo gimtąjį miestą paklusdamas Dievo žodžiui.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Taip, mes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turi tikėti Dievu ir klausyti Jo žodžio.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Turėtume turėti troškimą paklusti Dievo žodžiui bet kuriuo metu.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/>
              <a:t>Dievas Jahvė?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Jahvė</a:t>
            </a:r>
            <a:r xmlns:a="http://schemas.openxmlformats.org/drawingml/2006/main">
              <a:rPr lang="lt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Dieve….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Jis yra mūsų Tėvas, kuris laikosi savo pažado bet kokia kaina.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 gimė Abraomas?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dk1"/>
                </a:solidFill>
              </a:rPr>
              <a:t>Chaldėjų Uras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Chaldėjų Uras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Šiandienos</a:t>
            </a:r>
            <a:r xmlns:a="http://schemas.openxmlformats.org/drawingml/2006/main">
              <a:rPr lang="l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Viešpats Dievas buvo pasakęs Abramui: „Palik savo šalį, savo tautą ir tėvo namus ir eik į žemę, kurią tau parodysiu“.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Pradžios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7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4400"/>
              <a:t>Izaokas, pažadėtasis sūnus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Šiandienos</a:t>
            </a:r>
            <a:r xmlns:a="http://schemas.openxmlformats.org/drawingml/2006/main">
              <a:rPr lang="l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Abraomas buvo šimto metų, kai jam gimė sūnus Izaokas.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Dievas pažadėjo Abraomui, kad Dievas duos jam vaikų tiek, kiek žvaigždžių naktiniame danguje.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Tačiau iki 100 metų jis neturėjo vaikų.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Vieną dieną Dievas naktį išvedė Abraomą į lauką.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„Pažvelk į dangų. Ar galite suskaičiuoti žvaigždes?"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pažadėjo jam duoti ir gražią žemę.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3600"/>
              <a:t>Šios dienos </a:t>
            </a:r>
            <a:r xmlns:a="http://schemas.openxmlformats.org/drawingml/2006/main">
              <a:rPr lang="lt" altLang="ko-KR" sz="4000"/>
              <a:t>pamoka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Kas sukūrė pasaulį?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sukūrė pasaulį.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Kas palaiko tvarką pasaulyje?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Dievas palaiko tvarką pasaulyje.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Pasaulis nebuvo sukurtas pats.</a:t>
            </a:r>
          </a:p>
          <a:p>
            <a:pPr xmlns:a="http://schemas.openxmlformats.org/drawingml/2006/main" algn="ct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Pasaulis negali pajudėti pats.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Turėtume prisiminti, kad Dievas sukūrė visą pasaulį ir vis tiek juos visus valdo.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„Tavo vaikų bus tiek, kiek žvaigždžių danguje ir smėlio pajūryje.“ Abraomas patikėjo Viešpaties pažadu.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Dievas ištesėjo savo pažadą. Sara pagimdė Abraomui sūnų. Abraomas davė vardą </a:t>
            </a:r>
            <a:r xmlns:a="http://schemas.openxmlformats.org/drawingml/2006/main">
              <a:rPr lang="lt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Izaokui </a:t>
            </a:r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kuris reiškia </a:t>
            </a:r>
            <a:r xmlns:a="http://schemas.openxmlformats.org/drawingml/2006/main">
              <a:rPr lang="lt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džiaugsmą </a:t>
            </a:r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Šiandienos</a:t>
            </a:r>
            <a:r xmlns:a="http://schemas.openxmlformats.org/drawingml/2006/main">
              <a:rPr lang="l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Abraomas tikrai tikėjo Dievo pažadu, nors jam tai atrodė neįmanoma.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labai apsidžiaugė, kai pamatė Abraomo tikėjimą. Dievas davė jam Izaoką, pažadėtą sūnų.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tikrai įvykdo savo pažadą, nors mums tai atrodė neįmanoma.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/>
              <a:t>Dievas yra…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yra...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Visagalis (galintis viską)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Kiek metų buvo Abraomui, kai susilaukė Izaoko?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Abraomas buvo šimto metų, kai jam gimė sūnus Izaokas.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(Pradžios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8 Dievo žodis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900"/>
              <a:t>Abraomas paaukojo Izaoką Dievui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Dievas tarė: „Imk savo sūnų, vienintelį sūnų Izaoką, kurį myli,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ir eikite į Morijos kraštą. Aukokite jį ten kaip deginamąją auką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viename iš kalnų aš tau papasakosiu.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Pradžios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Vieną dieną Dievas pasakė Abraomui: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„Aukok man savo vienturtį sūnų kaip deginamąją auką“.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Abraomas taip mylėjo Izaoką, kad jam buvo sunku, kai išgirdo iš Dievo. Bet jis nusprendė paklusti Dievui.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t" altLang="ko-KR" sz="3200"/>
              <a:t>Kas yra Dievas?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Jis yra...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kūrėjas, sukūręs visą pasaulį, įskaitant mane.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Abraomas surišo Izaoką ir paguldė ant altoriaus, o jis bandė jį nužudyti. Tą pačią akimirką,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„Abraomai, Abraomai, nežudyk jo. Nedaryk jam nieko. Dabar aš žinau, kad tu bijai ir myli Dievo“. Tai buvo išbandymas, kurį Dievas padarė Abraomui.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"Ačiū Dievui!" Dievas su malonumu priėmė Abraomo tikėjimą. Dievas padarė jį visų tikinčiųjų protėviu.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/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Abraomas labai mylėjo Izaoką, bet jam svarbiau buvo paklusti Dievo Žodžiui.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Dievą turėčiau mylėti labiau nei bet kurį kitą dalyką ir labiau nei bet kurį kitą žmogų pasaulyje.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/>
              <a:t>Dievas yra?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Dievas yra..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Mūsų tėvas, kuris išbando mūsų tikėjimą.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/>
              <a:t>Šiandienos</a:t>
            </a:r>
            <a:r xmlns:a="http://schemas.openxmlformats.org/drawingml/2006/main">
              <a:rPr lang="lt" altLang="en-US" sz="4000"/>
              <a:t> </a:t>
            </a:r>
            <a:r xmlns:a="http://schemas.openxmlformats.org/drawingml/2006/main">
              <a:rPr lang="lt" altLang="ko-KR" sz="4000"/>
              <a:t>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Ką Dievas liepė Abraomui aukoti kaip deginamąją auką?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dk1"/>
                </a:solidFill>
              </a:rPr>
              <a:t>Sūnus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Žmona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šuo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Avis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Sūnus</a:t>
            </a: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Dievas tarė: „Imk savo sūnų, vienintelį sūnų Izaoką, kurį myli,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ir eikite į Morijos kraštą. Aukokite jį ten kaip deginamąją auką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viename iš kalnų aš tau papasakosiu.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Pradžios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Nr.9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Žodis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apie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Dieve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400"/>
              <a:t>Izaokas nesiginčijo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Jis pajudėjo iš ten ir iškasė kitą šulinį, ir niekas dėl to nesiginčijo.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Jis pavadino jį Rehobotu, sakydamas: „Dabar VIEŠPATS davė mums vietos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ir mes klestėsime žemėje“.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šuliniai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buvo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taip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svarbu,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jie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galėtų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gauti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šviežias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vandens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dykumoje. Izaokas turėjo tėvo paveldėtus šulinius.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Kuo Dievas sukūrė pasaulį?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akmuo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vanduo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dulkių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žodis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žodis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Tačiau filistinai jam pavydėjo. Taigi jie užpildė šulinius žemėmis.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Tačiau Izaokas su jais nesiginčijo. Jis pasitraukė ir iškasė šulinį. Jis atrado gėlo vandens šulinį.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Tuo metu kiti žmonės atėmė šulinį iš Izaoko. Tačiau jis su jais taip pat nesiginčijo.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Dievas palaimino Izaoką. Jis vėl iškasė kitą šulinį. Dievas davė jam gėlo vandens iš ten. Izaokas pastatė alterą ir padėkojo.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pamoka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Izaokas nesiginčijo su tais, kurie atėmė jo šulinius.</a:t>
            </a:r>
            <a:r xmlns:a="http://schemas.openxmlformats.org/drawingml/2006/main">
              <a:rPr lang="l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Dievas palaimino Izaoką.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Taip pat neturime ginčytis su kitais.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Turime mylėti ir atleisti kitiems.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200"/>
              <a:t>Dievas yra??</a:t>
            </a:r>
            <a:r xmlns:a="http://schemas.openxmlformats.org/drawingml/2006/main">
              <a:rPr lang="l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rgbClr val="c00000"/>
                </a:solidFill>
              </a:rPr>
              <a:t>Dieve….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Jis nekenčia tų, kurie ginčijasi su kitais.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Jis myli tuos, kurie myli vienas kitą.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viktorina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Dėl ko Izaokas patyrė sunkų laikotarpį?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ėriena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chemeClr val="dk1"/>
                </a:solidFill>
              </a:rPr>
              <a:t>gerai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šeima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t" altLang="ko-KR" sz="2800">
                <a:solidFill>
                  <a:srgbClr val="ff0000"/>
                </a:solidFill>
              </a:rPr>
              <a:t>gerai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Jis pajudėjo iš ten ir iškasė kitą šulinį, ir niekas dėl to nesiginčijo.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Jis pavadino jį Rehobotu, sakydamas: „Dabar VIEŠPATS davė mums vietos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ir mes klestėsime žemėje“.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l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Nr.10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Žodis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apie</a:t>
            </a:r>
            <a:r xmlns:a="http://schemas.openxmlformats.org/drawingml/2006/main">
              <a:rPr lang="l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Dieve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/>
              <a:t>Ezavas pardavė pirmagimio teisę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3600"/>
              <a:t>vienam dubeniui raudono troškinio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t" altLang="ko-KR" sz="4000">
                <a:solidFill>
                  <a:srgbClr val="ff0000"/>
                </a:solidFill>
              </a:rPr>
              <a:t>Šios dienos Žodis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Tada Jokūbas davė Ezavui duonos ir lęšių troškinio.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Jis valgė ir gėrė, o tada atsistojo ir išėjo.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Taigi Ezavas paniekino savo pirmagimio teisę.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t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t" altLang="ko-KR" sz="2800">
                <a:solidFill>
                  <a:schemeClr val="bg1">
                    <a:lumMod val="50000"/>
                  </a:schemeClr>
                </a:solidFill>
              </a:rPr>
              <a:t>Pradžios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