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lt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lt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4000"/>
              <a:t>Džonatanas,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4000"/>
              <a:t>Geras Dovydo draugas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 Jehonatanas nedavė Dovydui?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kardas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skydas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rodyklė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drabužiai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skydas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40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400"/>
              <a:t>Karalienės Esteros drąsa.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Tada karalius paklausė: "Kas tai, karaliene Estera? Koks jūsų prašymas? Net iki pusės karalystės tau bus suteikta."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Estera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Tai buvo laikas, kai išmintinga žydų moteris Estera buvo Persijos karalienė. Tačiau Hamanas sumanė sunaikinti žydus, naudodamasis karaliaus įstatymu.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 pagalvojo: „Galiu būti nužudyta, jei prieisiu prie karaliaus, jo nepašauks“. Tačiau ji nusprendė kreiptis į karalių ir prašyti, kad jos žmonės būtų išgelbėti, nors tai prieštarauja įstatymui.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Tačiau pamatęs dvare stovinčią karalienę Esterą, jis ja labai apsidžiaugė ir paklausė: „Koks jūsų prašymas? Aš tau duosiu“.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Hamano sąmokslą sunaikinti žydus atskleidė karalius. Dėl to karalius jo nekentė ir buvo nužudytas.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„Ačiū, Viešpatie, kad mus apsaugojai! Dėl karalienės Esteros drąsos žydai buvo apsaugoti.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Nors Estera turėjo būti nubausta mirtimi, ji meldėsi Dievo, kad jis drąsiai išgelbėtų jos žmones.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Dievas išgelbėjo žydus iš krizės per Esteros maldą savo nuostabia išmintimi ir jėga.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Tikėkime ir tikėkimės nuostabios Dievo pagalbos bei išganymo kasdieniniame gyvenime.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/>
              <a:t>Dievas?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Dievas yra..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yra tas, kuris išlaiko ir padeda savo tautai iki galo.</a:t>
            </a:r>
            <a:r xmlns:a="http://schemas.openxmlformats.org/drawingml/2006/main">
              <a:rPr lang="l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mane saugo ir padeda iki pasaulio pabaigos.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Kas nutiko Esterai, kai ji nekviesta priėjo prie karaliaus?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 turėjo būti nubausta mirtimi.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 buvo išvaryta.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 negalėjo susitikti su karaliumi.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 galėjo pasakyti karaliui, ko norėjo paprašyti.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Ji galėjo pasakyti karaliui, ko norėjo paprašyti.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Dovydui baigus kalbėtis su Sauliumi, Jehonatanas dvasioje susijungė su Dovydu ir pamilo jį kaip save patį.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Samuelio 18: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Tada karalius paklausė: "Kas tai, karaliene Estera? Koks jūsų prašymas? Net iki pusės karalystės tau bus suteikta."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Estera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41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4400"/>
              <a:t>Jobas, palaimintas Dievo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Uzo žemėje gyveno vyras, vardu Jobas. Šis žmogus buvo nepriekaištingas ir teisus; jis bijojo Dievo ir vengė blogio.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Darbas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Jobas, gyvenęs Rytų žemės Uzo žemėje, buvo turtingiausias. Jis bijojo Dievo, buvo nepriekaištingas ir teisus.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„Kadangi tu palaiminai Jobą, jis tavęs bijojo! Ar Jobas veltui bijo Dievo? Šėtonas sumanė išbandyti Jobą.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Šėtonas per naktį atėmė viską, savo vaikus ir visą jo turtą. Jis tapo labiausiai apgailėtinu žmogumi pasaulyje.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Žmona jį paliko sakydama: „Prakeik Dievą ir mirk! Atėjo Jobo draugai ir apkaltino jį, bet Jobas kaip visada pasitikėjo Dievu.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Tai buvo kančios ir kartėlio laikai. Tačiau Jobas išgyveno išbandymą ir Dievas suteikė jam daug didesnį palaiminimą nei anksčiau. Jis tapo žmogumi, kuris bijojo Dievo nei bet kada anksčiau.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Nors Jobas buvo doras žmogus, šėtonas sukėlė jam problemų.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Nepaisant sunkumų, Jobas tikėjo Dievu ir buvo kantrus Dievui.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Tie sunkumai gali mus užklupti.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Tuo metu mes turime tikėti Dievu ir būti kantrūs Dievui.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3200"/>
              <a:t>Dievas?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Dievas yra..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yra vienas</a:t>
            </a:r>
          </a:p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kuris gali padaryti mus turtingus ar vargšus pagal savo valią.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32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400"/>
              <a:t>Saliamonas, kuris gavo išmintį kaip dovaną.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Kuris iš jų yra neteisingas apie Jobą?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Jis buvo turtingas.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Jis gyveno rytinėje žemėje.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Jis buvo karalius.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Jis bijojo Dievo.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Jis buvo karalius.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Uzo žemėje gyveno vyras, vardu Jobas. Šis žmogus buvo nepriekaištingas ir teisus; jis bijojo Dievo ir vengė blogio.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Darbas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NE. 42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400"/>
              <a:t>Danielius atsisakė valgyti karaliaus maistą.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Bet Danielius nusprendė nesusitepti karališkuoju maistu ir vynu, ir paprašė vyriausiojo pareigūno leisti taip nesusitepti.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Danielius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Danielius ir trys jo draugai buvo atvežti į Babiloną kaip kaliniai. Karalius įsakė savo valdininkams išmokyti juos duoti karaliaus maisto ir vyno.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„Mes nenorime valgyti maisto, kurį draudžia Dievo įstatymas! Danielius ir trys jo draugai paprašė vyriausiojo pareigūno leidimo taip nesusitepti.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Danielius ir trys jo draugai valgė daržoves ir vandenį, užuot valgę Idolui paaukotą maistą. Dievas juos vertino ir suteikė daugiau išminties.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"Kokie jie išmintingi!" Karalius negalėjo atsistebėti, kad jie atrodė sveikesni ir išmintingesni nei visi kiti karališkąjį maistą valgantys jaunuoliai.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Nuo tada Danielius ir trys jo draugai ėmėsi rūpintis svarbiais Babilono reikalais ir buvo šventi prieš Dievą.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Danielius ir trys jo draugai nusprendė laikytis Dievo įstatymo net ir esant kaliniams.</a:t>
            </a:r>
          </a:p>
          <a:p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Tada jie tapo sveikesni ir išmintingesni nei bet kurie kiti vyrai, kurie valgė karališkąjį maistą.</a:t>
            </a:r>
          </a:p>
          <a:p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Bet kokiomis aplinkybėmis turime paklusti Dievui.</a:t>
            </a:r>
          </a:p>
          <a:p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Nėra nieko svarbiau už meilę Dievui.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Karalius Saliamonas buvo didesnis turtais ir išmintimi už visus kitus žemės karalius.</a:t>
            </a:r>
            <a:r xmlns:a="http://schemas.openxmlformats.org/drawingml/2006/main">
              <a:rPr lang="l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kronikos 9: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/>
              <a:t>PSO</a:t>
            </a:r>
            <a:r xmlns:a="http://schemas.openxmlformats.org/drawingml/2006/main">
              <a:rPr lang="lt" altLang="en-US" sz="3200"/>
              <a:t> </a:t>
            </a:r>
            <a:r xmlns:a="http://schemas.openxmlformats.org/drawingml/2006/main">
              <a:rPr lang="lt" altLang="ko-KR" sz="3200"/>
              <a:t>yra</a:t>
            </a:r>
            <a:r xmlns:a="http://schemas.openxmlformats.org/drawingml/2006/main">
              <a:rPr lang="lt" altLang="en-US" sz="3200"/>
              <a:t> </a:t>
            </a:r>
            <a:r xmlns:a="http://schemas.openxmlformats.org/drawingml/2006/main">
              <a:rPr lang="lt" altLang="ko-KR" sz="3200"/>
              <a:t>Dievas?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Dievas yra..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yra tas, kuris gali būti visur tuo pačiu metu (visur esantis). Ir jis yra visagalis.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Kokį maistą Danielius ir trys jo draugai valgė vietoj karaliaus?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vanduo ir daržovės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sausainis ir koksas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makaronai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ryžiai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vanduo ir daržovės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Bet Danielius nusprendė nesusitepti karališkuoju maistu ir vynu, ir paprašė vyriausiojo pareigūno leisti taip nesusitepti.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Danielius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43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400"/>
              <a:t>Danielius iš Liūto duobės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Karalius labai apsidžiaugė ir įsakė ištraukti Danielių iš duobės. Kai Danielius buvo iškeltas iš duobės, jame nebuvo rasta jokios žaizdos, nes jis pasitikėjo savo Dievu.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Danielius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Babilone buvo žmonių, kurie nekentė Danieliaus, kuris buvo paimtas į nelaisvę ir tapo ministru pirmininku. Jie norėjo nužudyti Danielių.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„Kiekvienas, kuris nusilenkia ne karaliui, bus įmestas į liūto duobę! Danielius nesiliovė melstis tris kartus per dieną, nors tai žinojo.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Taigi galiausiai Danielius buvo įmestas į baisią liūto duobę.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Kitą rytą karalius atėjo į liūto duobę ir paklausė: „Danieli! Ar tu saugus?' Tiesą sakant, karalius norėjo, kad Danielis nemirtų, nes jis labai mylėjo Danielių.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„Man gerai, kad Dievas mane apsaugotų! Danielis nenukentėjo. Karalius taip pat gyrė Danieliaus Dievą.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Saliamonas tapo trečiuoju Izraelio karaliumi po karaliaus Dovydo.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Danielius, kuris nesilenkė stabams,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galiausiai buvo įmestas į liūto urvą, bet buvo saugus.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Dėl Danieliaus tikėjimo Babilono karalius taip pat šlovino Dievą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Turime garbinti tik Dievą ir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mes turime tikėti, kuris netarnauja stabams!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Toks tikėjimas gali priversti kitus žmones tikėti Dievu.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/>
              <a:t>Dievas yra?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Dievas yra vienas..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yra patikimas</a:t>
            </a:r>
            <a:r xmlns:a="http://schemas.openxmlformats.org/drawingml/2006/main">
              <a:rPr lang="l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kuris gali išgelbėti tuos, kurie tikrai Juo tiki ir Jam tarnauja.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Kodėl</a:t>
            </a:r>
            <a:r xmlns:a="http://schemas.openxmlformats.org/drawingml/2006/main">
              <a:rPr lang="l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buvo</a:t>
            </a:r>
            <a:r xmlns:a="http://schemas.openxmlformats.org/drawingml/2006/main">
              <a:rPr lang="l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Danielius įmestas į liūto duobę?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Nes jis melavo karaliui.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Nes jis nenusilenkė karaliaus stabui.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Nes jis ketino nužudyti karalių.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Nes jis netinkamai garbino Dievą.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Nes jis nenusilenkė karaliaus stabui.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Karalius labai apsidžiaugė ir įsakė ištraukti Danielių iš duobės. Kai Danielius buvo iškeltas iš duobės, jame nebuvo rasta jokios žaizdos, nes jis pasitikėjo savo Dievu.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Danielius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44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400"/>
              <a:t>Jonas, kuris buvo didžiosios žuvies viduje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Bet VIEŠPATS parūpino didelę žuvį, kad ji prarytų Joną, ir Jona buvo žuvyje tris dienas ir tris naktis.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Vieną dieną Dievas pasirodė Jonai ir pasakė:</a:t>
            </a:r>
          </a:p>
          <a:p>
            <a:r xmlns:a="http://schemas.openxmlformats.org/drawingml/2006/main">
              <a:rPr lang="l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„Eikite į didįjį Ninevės miestą ir pamokslaukite prieš jį! Išgelbėsiu juos nuo jų nedorybės“.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 nenorėjo paklusti Dievui. Jis išvyko į užsienį ir išplaukė į Taršišą, kad bėgtų nuo Dievo.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Tačiau Dievas atsiuntė puikų vėją ir visi turėjo mirti. Jūreiviai išmetė Joną į jūrą. Atėjo puiki žuvis ir jį prarijo.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 atgailavo už savo nuodėmes 3 dienas žuvyje.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„Duok man išminties gerai vadovauti savo žmonėms“. Dievui patiko, kad Saliamonas to paprašė. Taigi, Dievas davė jam tai, ko Saliamonas prašė.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Žuvis jį išvemio į sausumą. Jis nuėjo į Ninevę ir nenoriai šaukė jiems Dievo žinią.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Išgirdę Dievo įspėjimą, nineviečiai atgailavo ir ieškojo Dievo malonės. Dievas atleido Ninevės žmonėms.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 nepakluso Dievo Žodžiui.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Tačiau Dievas panaudojo Joną nepaklusti ir galiausiai išgelbėjo nineviečius.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Kartais Dievo valia skiriasi nuo to, ką aš galvoju.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Bet Dievo valia visada teisinga.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Visada turime būti paklusnūs Dievo valiai.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/>
              <a:t>Kas yra Dievas?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Dievas yra..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yra tas, kuris gelbsti tuos, kurie nuoširdžiai atgailauja dėl savo nuodėmių ir prašo atleidimo.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Kieno pilve Jona buvo 3 dienas?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Liūtas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Dramblys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šuo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Žuvis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Žuvis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Bet VIEŠPATS parūpino didelę žuvį, kad ji prarytų Joną, ir Jona buvo žuvyje tris dienas ir tris naktis.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Vieną dieną pas Saliamoną atėjo dvi moterys su mažu kūdikiu. Jie kovojo, kad kūdikis buvo jos kūdikis prieš karalių.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Karalius pasakė: „Kadangi dvi moterys tvirtina, kad vaikas yra jos vaikas, perpjaukite vaiką į dvi dalis ir pusę atiduokite vienai, o pusę – kitai!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Viena moteris buvo kupina užuojautos savo sūnui. Taigi ji pasakė: „Duok jai gyvą kūdikį. Nežudyk jo!“ Tai išgirdęs Saliamonas nusprendė, kad moteris yra tikroji jo motina. Karalius pasakė: „Duok jai kūdikį. Ji tikra mama!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Saliamonas prašė išmintingos širdies, o ne turto ar valdžios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valdyti savo šalį.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Turime melstis Dievo ne tik už save, bet ir už tarnavimą kitiems.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Dovydui baigus kalbėtis su Sauliumi, Jehonatanas dvasioje susijungė su Dovydu ir pamilo jį kaip save patį.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Samuelio 18: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/>
              <a:t>Dievas?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yra tas, kuris gali suteikti mums išminties, kurios jūs negalite įgyti iš pasaulio.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Saliamonas prašė Dievo?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maistas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turtas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sveikata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išmintis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išmintis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Karalius Saliamonas buvo didesnis turtais ir išmintimi už visus kitus žemės karalius.</a:t>
            </a:r>
            <a:r xmlns:a="http://schemas.openxmlformats.org/drawingml/2006/main">
              <a:rPr lang="l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kronikos 9: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33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400"/>
              <a:t>Dievo Vardo šventykla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Saliamonas įsakė pastatyti šventyklą VIEŠPATIES vardui ir karališkuosius rūmus sau.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Kronikų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Saliamonas norėjo pastatyti šventyklą Dievui, kaip jo tėvas, įsakė Dovydas.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Taigi, jis įsakė kvalifikuotiems staliams atnešti į šventyklą geriausius medžius.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Jis paruošė šventyklai akmenis. Jis paprašė įgudusių meistrų atnešti didelių, nuostabių ir tvirtų akmenų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Kai kurie meistrai Dievo šventyklą puošė spalvotais drabužiais ir auksiniais siūlais.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Kai Dievo šventykla buvo baigta, Saliamonas ir visi Izraelio vyrai su dideliu džiaugsmu garbino Dievą.</a:t>
            </a:r>
            <a:r xmlns:a="http://schemas.openxmlformats.org/drawingml/2006/main">
              <a:rPr lang="lt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„O Viešpatie Dieve! Ateik ir valdyk mus čia!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Dovydas pasiliko rūmuose. Jis susitiko su Jehonatanu, kuris buvo karaliaus Sauliaus sūnus.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Saliamonas ir jo žmonės parodė savo meilę Dievui, pastatydami nuostabią šventyklą Viešpačiui Dievui.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Bažnyčia yra vieta, kur sutinkame Dievą ir galime parodyti savo meilę Dievui.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Turime mylėti savo bažnyčią.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/>
              <a:t>Dievas?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yra tas, kuris ieško garbintojų ir juos laimina.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Ką padarė Saliamonas ir Izraelis, norėdami išreikšti savo meilę Dievui?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Stabas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Rūmai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miestas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šventovė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šventovė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Saliamonas įsakė pastatyti šventyklą VIEŠPATIES vardui ir karališkuosius rūmus sau.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Kronikų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34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400"/>
              <a:t>Varnos, kurios nešė duoną ir mėsą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/>
              <a:t>Tu gersi iš upelio, o aš įsakiau varnams tave ten pamaitinti.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karaliai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Buvo karalius, vardu Ahabas, kuris buvo labai nedoras prieš Dievą. Pranašas Elijas perdavė Ahabui Dievo žodį.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„Žemėje nebus lietaus! Ahabas bandė jį nužudyti. Dievas privertė jį pasislėpti nuo karaliaus Ahabo.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Elijas pabėgo į žemę, kur Dievas buvo pasakęs.</a:t>
            </a:r>
          </a:p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Tačiau jis ten negalėjo gauti jokio maisto.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Dievas įsakė varnams ten pamaitinti Eliją. Varnos atnešdavo jam duonos ir mėsos ryte ir vakare, o jis gėrė iš upelio.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Džonatanui labai patiko Dovydas. Jehonatanas dvasia susivienijo su Dovydu.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Elijas pakluso Dievo žodžiui rizikuodamas savo gyvybe ir patyrė nuostabią Dievo apsaugos patirtį.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Nedoras karalius Ahabas nemėgo paklusti Dievo žodžiui. Taigi, jis bandė nužudyti Dievo pranašą Eliją, sakiusį Dievo žodį.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Tačiau Dievas nuostabiai saugojo ir globojo Eliją!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Turime paklusti ir skelbti Dievo žodį bet kokiomis aplinkybėmis, kaip Elijas.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Dievas tikrai mus saugos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/>
              <a:t>Kas yra Dievas?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Dievas yra..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yra tas, kuris nuostabiai rūpinasi tais, kurie paklūsta ir laikosi Jo žodžių.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Kas atnešė Elijui valgyti?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arklys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erelis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drakonas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varnas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varnas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/>
              <a:t>Tu gersi iš upelio, o aš įsakiau varnams tave ten pamaitinti.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karaliai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35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400"/>
              <a:t>Miltai ir aliejus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4400"/>
              <a:t>nebuvo sunaudotas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Tučtuojau eik į Sidono Sareptą ir ten pasilik. Aš įsakiau našlei toje vietoje aprūpinti jus maistu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karaliai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Izraelyje nebuvo lietaus, kaip sakė Viešpats Dievas. Taigi žmonėms nebuvo ko valgyti.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Viešpats Dievas pasiuntė Eliją pas našlę, kuri gyveno Sareptoje.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Elijas paprašė, kad ji išsikeptų sau duonos su sauja miltų ir trupučiu aliejaus, kuris jai liko.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Jehonatanas davė Dovydui savo kardą ir strėlę. Tai reiškė, kad jis tikrai tikėjo Dovydu.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Nors jai nepakako miltų ir aliejaus, ant kurių jie gyveno, pasak Elijo, ji iškepė duonos ir pirmiausia atidavė Elijui ir pasigamino sau.</a:t>
            </a:r>
            <a:r xmlns:a="http://schemas.openxmlformats.org/drawingml/2006/main">
              <a:rPr lang="lt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Tada, stebėtinai, buvo miltų stiklainis ir aliejaus ąsotis</a:t>
            </a:r>
            <a:r xmlns:a="http://schemas.openxmlformats.org/drawingml/2006/main">
              <a:rPr lang="lt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nepanaudotas.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Vieną dieną jos sūnus mirė. Bet Viešpats Dievas leido berniuko gyvybei sugrįžti į jį ir gyventi. Ji atidavė šlovę Dievui.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Našlė pasiūlė šiek tiek miltų ir aliejaus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Dievui.</a:t>
            </a:r>
            <a:r xmlns:a="http://schemas.openxmlformats.org/drawingml/2006/main">
              <a:rPr lang="l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Tada ji gavo daug palaiminimo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už vaizduotės ribų.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Kartais ateis akimirka, kai turime duoti ką nors svarbaus Dievui.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Tada Dievas mus labai palaimina per šią auką ir auką.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/>
              <a:t>Kas yra Dievas?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Dievas yra..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yra tas, kuris suteikia mums viską, ko mums reikia pragyvenimui – maistu, drabužiais, namais ir pan.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Pas ką Dievas liepė Elijui eiti??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karalius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kunigas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našlė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bendras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našlė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Tučtuojau eik į Sidono Sareptą ir ten pasilik. Aš įsakiau našlei toje vietoje aprūpinti jus maistu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karaliai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36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4400"/>
              <a:t>Ugnis nukrito iš dangaus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Tada VIEŠPATIES ugnis nukrito ir sudegino auką, malkas, akmenis ir žemę, taip pat nulaižė vandenį griovyje.</a:t>
            </a:r>
            <a:r xmlns:a="http://schemas.openxmlformats.org/drawingml/2006/main">
              <a:rPr lang="l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karaliai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Dievas pasiuntė Eliją pas piktąjį Izraelio karalių Ahabą. „Jūs sužinosite, kas yra tikrasis Dievas!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Elijas kovojo su 850 netikrų stabmeldžių pranašų. „Dievas, kuris atsako ugnimi, yra tikras Dievas!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Jehonatanas atidavė savo brangius drabužius Dovydui. Tai parodė gilią Džonatano draugystę su Dovydu.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pranašų šaukėsi savo dievo vardo ir šoko aplink alterį, bet ugnies reakcijos nebuvo.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Atėjo Elijo eilė. Elijas meldėsi į dangų. Tada nukrito Dievo ugnis ir sudegino auką ant altoriaus.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„Jehova yra tikrasis Dievas! Izraelio žmonės atgailavo už savo nuodėmes ir atidavė šlovę Dievui.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Netikri dievai nieko negalėjo padaryti.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Dėl</a:t>
            </a:r>
            <a:r xmlns:a="http://schemas.openxmlformats.org/drawingml/2006/main">
              <a:rPr lang="l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jie</a:t>
            </a:r>
            <a:r xmlns:a="http://schemas.openxmlformats.org/drawingml/2006/main">
              <a:rPr lang="l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turėjo</a:t>
            </a:r>
            <a:r xmlns:a="http://schemas.openxmlformats.org/drawingml/2006/main">
              <a:rPr lang="l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</a:t>
            </a:r>
            <a:r xmlns:a="http://schemas.openxmlformats.org/drawingml/2006/main">
              <a:rPr lang="l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galia.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Dievas yra visagalis.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Mes galime patirti nuostabius Jo stebuklus, kai pasitikime Juo ir tikime Juo.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3200"/>
              <a:t>Kas yra Dievas?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Dievas yra..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Jis yra tikras, gyvas ir veikiantis Dievas, kuris skiriasi nuo netikrų stabų.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Kas nukrito iš dangaus, kai Elijas meldėsi?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sniegas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lietus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akmuo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gaisras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gaisras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Tada VIEŠPATIES ugnis nukrito ir sudegino auką, malkas, akmenis ir žemę, taip pat nulaižė vandenį griovyje.</a:t>
            </a:r>
            <a:r xmlns:a="http://schemas.openxmlformats.org/drawingml/2006/main">
              <a:rPr lang="l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karaliai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NE. 37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400"/>
              <a:t>Naamanas išgydė nuo raupsų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Taigi jis nusileido ir panardino Jordane septynis kartus, kaip jam buvo sakęs Dievo vyras, ir jo kūnas atsigavo ir tapo švarus kaip jauno berniuko.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Karalių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Naamanas buvo Aramo karaliaus kariuomenės vadas, bet jis sirgo raupsais. Jis nuėjo pas Eliziejų, kuris buvo Izraelio pranašas, kad būtų atkurtas.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Dovydas keletą kartų buvo mirtinai pavojingose situacijose, nes karalius Saulius bandė jį nužudyti. Tačiau su Džonatano pagalba jis galėjo pabėgti nuo tų pavojų.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Eliziejus jo nesutiko, tik pasakė: „Eik, nusiprausk septynis kartus Jordano upėje“.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Naamanas supyko prieš Eliziejaus žodį. Bet jo tarnai jam pasakė: „Eik prie upės ir panardink savo kūną, prašau“.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Naamanas septynis kartus panirdavo į Jordaną, kaip sakė Eliziejus ir jo tarnai.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Tada, stebėtinai, jo kūnas atsigavo ir tapo švarus.</a:t>
            </a:r>
          </a:p>
          <a:p>
            <a:r xmlns:a="http://schemas.openxmlformats.org/drawingml/2006/main">
              <a:rPr lang="l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Naamanas grįžo pas Eliziejų ir atidavė šlovę Dievui.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Kai Naamanas išgirdo Eliziejų, kuris buvo Dievo vyras, ir pakluso jo žodžiui, jis buvo palaimintas, kad buvo apvalytas nuo raupsų.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Turime gyventi ne savo valia,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bet Dievo valia.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Kai gyvename ir paklūstame Dievo žodžiui,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Mes galime būti palaiminti gausiais palaiminimais, kuriuos mums gali suteikti Dievas.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rgbClr val="FF0000"/>
                </a:solidFill>
              </a:rPr>
              <a:t>Dievas?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Dievas yra..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yra tas, kuris gali išgydyti visas ligas. Jis yra Visagalis Dievas, kuris gali mus išgydyti.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Kiek kartų Naamanas panirdavo Jordano upėje?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tris kartus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vieną kartą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penkis kartus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septyni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laikai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septynis kartus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Taigi jis nusileido ir panardino Jordane septynis kartus, kaip jam buvo sakęs Dievo vyras, ir jo kūnas atsigavo ir tapo švarus kaip jauno berniuko.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Karalių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38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400"/>
              <a:t>Dievo šventyklos remontas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Todėl karalius Joašas pasišaukė kunigą Jehojadą ir kitus kunigus ir paklausė: "Kodėl neatitaisote šventyklai padarytos žalos? Neimkite daugiau pinigų iš savo iždininkų, bet atiduokite juos šventyklos remontui".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karaliai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Jehonatanas pasirinko ne savanaudišką troškimą, o draugą Dovydą.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Kaip Džonatanas,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būkime geri draugai savo draugui.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Judo karalius Jehoašas sumanė suremontuoti Dievo šventyklą, kuri liko apgadinta.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Tačiau šventyklos remontui biudžeto nepakako. Joašas nusprendė priimti auką už Dievo šventyklos remontą.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Žmonės, kurie nuoširdžiai mylėjo Dievą, aukojo pinigus už šventyklos remontą.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Pinigai, surinkti už šventyklos remontą, buvo atiduoti darbininkams, ir jie visiškai sąžiningai remontavo šventyklą.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"Oho! Kokia graži šventykla! Joašas džiaugėsi galvodamas, kad Dievas patiks.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Joašas Dievo šventyklą laikė brangia vieta, kur žmonės garbino Dievą.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Bažnyčia yra vieta, kur Dievas yra, kai Jį garbiname.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Taigi, mes turime mylėti bažnyčią ir vertinti ją labai brangiai.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rgbClr val="FF0000"/>
                </a:solidFill>
              </a:rPr>
              <a:t>Dievas?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Dievas yra...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kiekvieną iš mūsų pastato kaip savo šventąją šventyklą.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sutinka tuos, kurie Jį garbina.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Ką Joasas nusprendė taisyti?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rūmai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kambarys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mokykla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Šventoji šventykla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Šventoji šventykla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Todėl karalius Joašas pasišaukė kunigą Jehojadą ir kitus kunigus ir paklausė: "Kodėl neatitaisote šventyklai padarytos žalos? Neimkite daugiau pinigų iš savo iždininkų, bet atiduokite juos šventyklos remontui".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karaliai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39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600"/>
              <a:t>Nehemijas, atstatęs Jeruzalės sieną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3200"/>
              <a:t>Dievas?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Jis yra tas, kuris suteikia mums gerų draugų.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Dėkokite Dievui, kad suteikė mums gerų draugų!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Aš atsakiau karaliui: „Jei karaliui patinka ir tavo tarnas surado malonę jo akyse, tegul siunčia mane į Judo miestą, kur palaidoti mano tėvai, kad galėčiau jį atstatyti“.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Nehemijas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Persijos karalius davė leidimą karaliaus taurininkui Nehemijui atstatyti miestą ir citadelę, kuri buvo sugriauta.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Nehemijas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grįžo į Jeruzalę su daugybe izraelitų ir kartu su jais atstatė Jeruzalės sieną.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Tačiau juos trikdė kitos gentys, kurioms nepatiko izraelitų atgimimas. Be to, daugelis izraeliečių skundėsi.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Nehemijas paprašė Dievo pagalbos. Dievas davė jam jėgos ir drąsos atlikti darbą.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Pagaliau Nehemijas kartu su izraelitais baigė atstatyti Jeruzalės sieną. Baigęs mūryti sieną, jis ir jo žmonės džiaugsmingai garbino Dievą.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Nehemijas su Dievo pagalba baigė atstatyti sieną, nors buvo daug neramumų.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Kai atliekame Dievo darbą, galime susidurti su sunkiomis situacijomis.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Tačiau jei Dievas bus su mumis, o mes – su Juo, visus tuos sunkumus galime įveikti.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/>
              <a:t>Dievas?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Dievas yra..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yra tas, kuris mums padeda ir suteikia jėgų bei drąsos, kai meldžiamės ir prašome pagalbos sunkioje situacijoje.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Kodėl Nehemijas grįžo į gimtąjį miestą?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keliauti..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eiti į mokyklą..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garbinti..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atstatyti Jeruzalės sieną..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atstatyti Jeruzalės sieną..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Aš atsakiau karaliui: „Jei karaliui patinka ir tavo tarnas surado malonę jo akyse, tegul siunčia mane į Judo miestą, kur palaidoti mano tėvai, kad galėčiau jį atstatyti“.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Nehemijas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