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l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Omu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Ekigambo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-a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4400"/>
              <a:t>Katonda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4400"/>
              <a:t>Akola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4400"/>
              <a:t>Ensi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lubereberye Katonda yatonda</a:t>
            </a: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eggulu n’ensi.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Muka Isaaka, Lebbeeka yazaala abalongo. Omwana w’omwana eyasooka yali Esawu ate owookubiri yali Yakobo.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Esawu yayagala nnyo okuyigga. Kale, yali ayagala nnyo emirimu egy’ebweru. Naye, Yakobo yali musajja musirise, ng’asigala waka.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Olunaku lumu, Yakobo bwe yali afumba ekikuta, Esawu yakomawo awaka ng’enjala emuluma oluvannyuma lw’okuyigga.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“Mpa ku situloberi!”, “Sooka ontunde eddembe lyo ery’obuzaale. Olwo nja kukuwa ebimu.” Esawu yalumwa enjala nnyo n’atunda obuzaale bwe n’afuna ebbakuli emu ey’ekikuta ekimyufu.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Oluvannyuma Yakobo yalimbalimba kitaawe asobole okufuna omukisa. Oluvannyuma, yafuna omukisa. Ebintu bino byonna byaliwo olw’okulabirira kwa Katonda.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Esawu yalowooza nti okugonjoola ekizibu ky’enjala kyali kikulu nnyo okusinga okufuna omukisa ogw’eby’omwoyo.</a:t>
            </a:r>
            <a:r xmlns:a="http://schemas.openxmlformats.org/drawingml/2006/main">
              <a:rPr lang="l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Okukomenkereza,</a:t>
            </a:r>
            <a:r xmlns:a="http://schemas.openxmlformats.org/drawingml/2006/main">
              <a:rPr lang="l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Yakobo</a:t>
            </a:r>
            <a:r xmlns:a="http://schemas.openxmlformats.org/drawingml/2006/main">
              <a:rPr lang="l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okufuuka</a:t>
            </a:r>
            <a:r xmlns:a="http://schemas.openxmlformats.org/drawingml/2006/main">
              <a:rPr lang="l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omu</a:t>
            </a:r>
            <a:r xmlns:a="http://schemas.openxmlformats.org/drawingml/2006/main">
              <a:rPr lang="l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jjajja w’Abaisiraeri.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Olowooza kiki ekisinga obukulu?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Omukisa gw’okubeera abaana ba Katonda teguyinza kukyusibwamu kintu kyonna.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</a:t>
            </a:r>
            <a:r xmlns:a="http://schemas.openxmlformats.org/drawingml/2006/main">
              <a:rPr lang="l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-li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atuukiriza by’ayagala wadde ng’abantu balina ensobi n’obulimba.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Leero'.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Ebibuuzo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Kubanga Esawu yatunda ki obukulu bwe?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ekikuta ky’ebikuta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omugaati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ekikuta ekimyufu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ekikuta ekimyufu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Awo Yakobo n’awa Esawu omugaati n’omubisi gw’entungo.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Yalya n’anywa, oluvannyuma n’asituka n’agenda.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N’olwekyo, Esawu yanyooma eddembe lye ery’obukulu.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400"/>
              <a:t>Ekirooto kya Yakobo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/>
              <a:t>Baalya ebibala ebyagaanibwa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/>
              <a:t>Yaloota ekirooto mwe yalaba amadaala nga gawummudde ku nsi, ng’engulu yaago etuukira mu ggulu, era nga ne bamalayika ba Katonda nga bagirinnya era nga bagikka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yalimbalimba muganda we n’obulimba. Yali atya okuttibwa. Bwe kityo, yadduka okuva awaka n’agenda ewa kojja we e Kalani.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Ekiro ng’atwalayo ejjinja, yeebaka ng’aliteeka wansi w’omutwe ng’omutto. Yali yekka eyo nga talina maka. N’olwekyo yatya era n’awulira ng’ali yekka.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yalaba bamalayika ba Katonda nga balinnya n’okukka ku madaala ku nsi okutuuka mu ggulu.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Yawulira eddoboozi lya Katonda nti, ”Ndi wamu naawe era nja kukukuuma buli gy’onoogenda.”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Bwe yazuukuka ku makya, yasinza Katonda eyasuubiza nti ajja kubeera naye, era n’awa Katonda ekitiibwa.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Nga Katonda bwe yali ne Yakobo eyali atya okubeera yekka,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Kitaffe Katonda naye atulabirira nga tuli ffekka.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Okufaananako Yakobo, tusaanidde okuwa Katonda ekitiibwa n’okumuwa ekitiibwa abeera naffe bulijjo.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ali naffe wonna ne essaawa yonna.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atulabirira bulijjo.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Ebibuuzo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Yakobo bwe yeebase, kiki kye yatwala ng’omutto?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ejjinja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ensawo ya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olususu lw’ensolo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ejjinja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/>
              <a:t>Yaloota ekirooto mwe yalabira amadaala nga gawummudde ku nsi, ng’engulu yaago etuukira mu ggulu, era ne bamalayika ba Katonda nga bagirinnya era nga bagikka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yatonda omuntu mu kifaananyi kye, mu kifaananyi kya Katonda yamutonda;</a:t>
            </a: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omusajja n’omukazi ye yabitonda.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Omu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Ekigambo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-a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400"/>
              <a:t>Yusufu Yatundibwa Baganda 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"Jjangu kati, tumutte tumusuule mu kimu ku bidiba bino."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era mugambe nti ensolo enkambwe yamulya.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Olwo tujja kulaba ekiva mu birooto bye."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(Olubereberye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yalina abaana ab’obulenzi kkumi na babiri. Yali ayagala nnyo Yusufu okusinga batabani be abalala bonna. N’olwekyo, yakolera Yusufu olugoye olulungi ennyo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Baganda be baamukyawa nnyo kubanga kitaabwe yali amwagala nnyo. “Tutunde Yusufu. Katubuulire taata yafa.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Baatunda Yusufu ng’omuddu eri abasuubuzi abajja.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bwe yawulira ebyo, yanakuwala nnyo.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yawangaala obulamu obuzibu ng’omuddu. Kyokka yakkiriza era ne yeesigama ku Katonda nga takoze kibi kyonna.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yasindikibwa mu kkomera olw’omusango ogw’obulimba.</a:t>
            </a:r>
            <a:r xmlns:a="http://schemas.openxmlformats.org/drawingml/2006/main">
              <a:rPr lang="lg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Kyokka, yafuba okuba omutuukirivu mu maaso ga Katonda ne mu kkomera. Katonda teyeerabira Yusufu era Katonda yalina enteekateeka ezeewuunyisa gy’ali.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yakyayibwa era n’atundibwa ng’omuddu baganda be bennyini. Era yasibibwa mu kkomera ku musango ogw’obulimba.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Kyokka, yeesigamye ku Katonda era n’agezaako obutakola kibi kyonna n’okusingawo.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Tuyinza okwolekagana n’ebizibu ebimu.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Tuleme kukola kibi kyonna n'okusaba obuyambi eri kitaffe Katonda awuliriza kyeyagalire essaala yaffe.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Kitaffe Katonda..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Kitaffe Katonda alina enteekateeka ezeewuunyisa gye tuli ne mu biseera ebizibu.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Kiki Yakobo kye yawa Yusufu yekka mu batabani be ekkumi n’ababiri?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eby’okuzannyisa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Baibuli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olugoye olulungi ennyo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ssente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olugoye olulungi ennyo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Adamu ne Kaawa be baali ebitonde ebisingayo obulungi mu bitonde bya Katonda.</a:t>
            </a:r>
          </a:p>
          <a:p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Kubanga baatondebwa ng'ekifaananyi kya Katonda.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"Jjangu kati, tumutte tumusuule mu kimu ku bidiba bino."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era mugambe nti ensolo enkambwe yamulya.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Olwo tujja kulaba ekiva mu birooto bye."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(Olubereberye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400"/>
              <a:t>Joseph yafuuka Ssaabaminisita mu Misiri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/>
              <a:t>Awo Falaawo n’agamba Yusufu nti, “Nkulonda ensi yonna ey’e Misiri.”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Falaawo kabaka w’e Misiri yaloota ekirooto. Ente 7 ez’amasavu era oluvannyuma lw’ekyo ente 7 ezibi ne zifuluma. Ente 7 enzibu zaalidde ente 7 enzito. Kyali kirooto kya kyewuunyo nnyo.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Tewali yali asobola kutaputa kirooto kye mu lubiri. Omukwasi w’okunywa omukulu eyayambibwako Yusufu n’amwanjula eri kabaka.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yawa Yusufu amagezi. Kale, yali asobola okutaputa amakulu g’ekirooto n’akibuulira kabaka.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Falaawo yakwatibwako nnyo n’alonda Yusufu eyali omusibe mu kifo eky’okubiri mu nsi eyo.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yafuuka ssaabaminisita wa Misiri era n’afuga bulungi ensi n’amagezi Katonda ge yamuwa.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/>
              <a:t>Essomo lya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yalina enteekateeka ezeewuunyisa ku Yusufu.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Bwe twolekagana n’ebizibu ebimu, era tetusaanidde kuggwaamu maanyi,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naye alina okusuubira enteekateeka za Katonda ezeewuunyisa gye tuli era tukkiririza mu Katonda..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 akola nga bwayagala.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Aba wansi bajja kugulumizibwa n’abagulumizibwa bajja kukendeezebwa.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Katonda n’agamba omusajja nti, .</a:t>
            </a:r>
            <a:r xmlns:a="http://schemas.openxmlformats.org/drawingml/2006/main">
              <a:rPr lang="lg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“"Muli ba ddembe okulya ku muti gwonna mu lusuku; naye </a:t>
            </a:r>
            <a:r xmlns:a="http://schemas.openxmlformats.org/drawingml/2006/main">
              <a:rPr lang="lg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tolyanga ku muti ogw'okumanya obulungi n'obubi, kubanga bwe mugulya mulifa mazima </a:t>
            </a:r>
            <a:r xmlns:a="http://schemas.openxmlformats.org/drawingml/2006/main">
              <a:rPr lang="l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Bisolo ki ebyalabika mu kirooto kya Falaawo?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ekinyonyi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embwa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embalaasi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ente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/>
              <a:t>Awo Falaawo n'agamba Yusufu nti;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/>
              <a:t>“Nkuteeka mu buyinza bw’ensi yonna ey’e Misiri.”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Nedda.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400"/>
              <a:t>Yusufu Yaddamu Okusisinkana Baganda 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Wadde nga Yusufu yategeera baganda be, naye tebaamutegeera.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Falaawo yalonda Yusufu okuba ssaabaminisita wa Misiri. Yusufu yafuga enjala ey’amaanyi emyaka 7 mu magezi.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Kyokka mu Kanani tewaaliwo mmere ya mpeke olw’enjala. Baali balina okukka e Misiri okufuna emmere ey’empeke okulya. Baganda ba Yusufu ne bagenda e Misiri okugula emmere.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Wadde nga Yusufu yategeera baganda be, naye tebaamutegeera.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yababuulira ky’ali. Baamukankana nga bamutunuulira era ne bawulira nga bamutya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yategeera ensonga lwaki Katonda yamusindika e Misiri. Yasonyiwa baganda be n’atwala ab’omu maka ge gonna e Misiri n’abalabirira bulungi.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yasonyiwa baganda be abaamuyisa obubi era n’abaagala nga Katonda bw’ayagala.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Tulina okusonyiwa ab’omu maka gaffe n’emikwano n’okubaagala.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Naye, Sitaani yeefudde omusota yakema Kaawa.</a:t>
            </a:r>
          </a:p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Oluvannyuma, Kaawa yalya ekibala ekyo.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Atusonyiwa era atwagala.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yafuuka ssaabaminisita wa nsi ki?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Isiraeri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Buperusi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Babulooni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Misiri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Wadde nga Yusufu yategeera baganda be, naye tebaamutegeera.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400"/>
              <a:t>Omwana Eyalokoka okuva mu Mazzi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Omwana bwe yakula, n’amutwala ewa muwala wa Falaawo n’afuuka mutabani we. Yamutuuma erinnya Musa, ng'agamba nti, “Nnamuggya mu mazzi.”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Okuva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Kabaka wa Misiri, Falaawo, yalagira okusuula abaana abalenzi bonna Abaisiraeri abaakazaalibwa mu mugga Kiyira era baleke battibwe.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Yokebedi nnyina wa Musa teyalina kya kukola okuggyako okuleka omwana we n’atwalibwa ku mugga Kiyira.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kiseera ekyo, omumbejja w’e Misiri yatuuka n’okulaba omwana ng’anaaba mu mugga. Yalina mu birowoozo by’okukuza omulenzi.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Mwannyina yalaba omumbejja ng’aggyayo omwana omulenzi mu kibbo. Yayanjula nnyina omutuufu, Yokebedi, okumuyonsa omwana omulenzi.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Omwana bwe yakula, baamuzza ewa princess afuuke mutabani we. N’amutuuma erinnya Musa ng’agamba nti, “Nnamuggya mu mazzi. Musa yakulira mu Misiri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Olubiri.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Kaawa n’awa Adamu endala.</a:t>
            </a:r>
          </a:p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Adamu naye yagilya.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yanunula Musa.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yatuwonya n’amagezi ge n’amaanyi ge ag’ekyewuunyo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Tukkirize nti enteekateeka za Katonda nnene era zituukiridde okusinga ezange bulijjo.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y’ani?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 Katonda omuyinza w’ebintu byonna atuukiriza by’ayagala wadde nga waliwo ekizibu kyonna.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Kiki ekyatuuka ku mwana eyatwalibwa mu mazzi?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Yabbira mu mazzi n’aliibwa ebyennyanja.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Ebinyonyi bitaasizza omwana.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yanunula omwana okuva mu bbanga.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Omumbejja w’e Misiri n’amulaba n’amutaasa.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Omumbejja w’e Misiri n’amulaba n’amutaasa.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Omwana bwe yakula, n’amutwala ewa muwala wa Falaawo n’afuuka mutabani we. Yamutuuma erinnya Musa, ng'agamba nti, “Nnamuggya mu mazzi.”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Okuva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yabagoba mu Adeni kubanga tebaawuliriza Katonda.</a:t>
            </a:r>
          </a:p>
          <a:p>
            <a:r xmlns:a="http://schemas.openxmlformats.org/drawingml/2006/main">
              <a:rPr lang="l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Okuva mu kiseera ekyo, Ekibi kyajja mu nsi.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2800" b="1"/>
              <a:t>Essomo </a:t>
            </a:r>
            <a:endParaRPr xmlns:a="http://schemas.openxmlformats.org/drawingml/2006/main" lang="en-US" altLang="ko-KR" sz="4000" b="1"/>
            <a:r xmlns:a="http://schemas.openxmlformats.org/drawingml/2006/main">
              <a:rPr lang="lg" altLang="ko-KR" sz="4000"/>
              <a:t>lya leero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Ekibi kyajja mu nsi kubanga Adamu ne Kaawa tebaagondera kiragiro kya Katonda.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Ngondera ekigambo kya Katonda?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Bwemba nkkiririza mu Katonda, nnina okugondera ekigambo kya Katonda.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/>
              <a:t>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Tayagala bujeemu.</a:t>
            </a: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Awa omukisa omusajja agondera ekigambo kye.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4000"/>
              <a:t>Ebya leero</a:t>
            </a:r>
            <a:r xmlns:a="http://schemas.openxmlformats.org/drawingml/2006/main">
              <a:rPr lang="lg" altLang="en-US" sz="4000"/>
              <a:t> </a:t>
            </a:r>
            <a:r xmlns:a="http://schemas.openxmlformats.org/drawingml/2006/main">
              <a:rPr lang="lg" altLang="ko-KR" sz="4000"/>
              <a:t>Ekigambo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lubereberye Katonda yatonda</a:t>
            </a: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eggulu n’ensi.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Kiki Katonda kye yagamba abantu obutalya?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ebibala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enva endiirwa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ebibala eby’okumanya ebirungi n’ebibi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ebibala eby’okumanya ebirungi n’ebibi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yatonda omuntu mu kifaananyi kye, mu kifaananyi kya Katonda yamutonda;</a:t>
            </a: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omusajja n’omukazi ye yabitonda.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/>
              <a:t>Nuuwa yakola Emmeeri Ennene (Essanduuko) ku Lusozi Oluwanvu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/>
              <a:t>Ebya leero</a:t>
            </a:r>
            <a:r xmlns:a="http://schemas.openxmlformats.org/drawingml/2006/main">
              <a:rPr lang="lg" altLang="en-US" sz="4000"/>
              <a:t> </a:t>
            </a:r>
            <a:r xmlns:a="http://schemas.openxmlformats.org/drawingml/2006/main">
              <a:rPr lang="lg" altLang="ko-KR" sz="4000"/>
              <a:t>Ekigambo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Mukama n’agamba Nuuwa nti, “Ggwe n’ab’omu maka go gonna, genda mu lyato kubanga nkusanze ng’oli mutuukirivu mu mulembe guno.”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(Olubereberye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yalaba ng’abantu bonna ku nsi boonoona amakubo gaabwe. Katonda n’agamba Nuuwa nti, “Nja kuzikiriza abantu n’ensi . Kola emmeeri ennene ku lusozi!“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Nuuwa yatandika okukola emmeeri ku lusozi nga Katonda bwe yamulagira. Abantu baali balowooza nti mulalu.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Nuuwa yaleka buli kika ky’ekitonde okuyingira mu lyato n’ab’omu maka ga Nuuwa 8 nga Katonda bwe yalagira.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Enkuba yasigala ejja ku nsi okumala ennaku 40 nga Katonda bwe yagamba.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nkomerero, ensi yabikkibwako amazzi. Buli kiramu ekyatambulanga ku nsi kyafa. Nuuwa yekka ye yasigalawo, n’abo abaali nabo mu lyato.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Abantu tebaawuliriza Nuuwa eyabawa omukisa okuwonyezebwa amataba amanene.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Bagamba kyokka nti Nuuwa yali mulalu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Bw’otuusa enjiri eri mikwano gyo, bayinza obutakuwuliriza bulungi.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Naye, ku nkomerero, bagenda kumanya nti ekigambo kya Katonda kituufu.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kusooka, ekizikiza kyali ku ngulu.</a:t>
            </a:r>
          </a:p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Tewaaliwo musajja, tewaaliwo musana. Tewaaliwo kintu kyonna.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/>
              <a:t>Katonda 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akyawa ekibi era asalira ekibi omusango.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/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Kiki Katonda kye yagamba Nuuwa okukola?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Emmeeri (Essanduuko)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Emmotoka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Ennyumba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Ddigi emu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Emmeeri (Essanduuko)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/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Mukama n’agamba Nuuwa nti, “Ggwe n’ab’omu maka go gonna, genda mu lyato kubanga nkusanze ng’oli mutuukirivu mu mulembe guno.”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Nedda.4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/>
              <a:t>Omusota gw’enkuba ye yali Ndagaano ya Katonda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6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rgbClr val="FF0000"/>
                </a:solidFill>
              </a:rPr>
              <a:t>Ekigambo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Buli omusota gw'enkuba lwe gunaalabika mu bire, nja kugulaba era nzijukire endagaano ey'olubeerera wakati wa Katonda n'ebiramu byonna ebya buli ngeri ku nsi."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Buli kiramu kyasaanyizibwawo, Nuuwa n’abo bokka abaali nabo mu lyato be baasigalawo.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Enkuba yasigala ejja ku nsi okumala ennaku 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Enkuba bwe yamala okutonnya, Nuuwa yasindika ejjiba.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Ejjiba lyamukomawo nga lirimu ekikoola ky’omuzeyituuni ekipya mu mumwa gwalyo. Nuuwa yali akimanyi nti, “Amazzi ne gava ku nsi!”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Nuuwa yavaayo n’ab’omu maka ge, ne basinza Katonda. “Katonda webale kutuwa ensi empya.”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yamulaga omusota gw’enkuba ng’akabonero k’endagaano n’omukisa. “Mubeere mu ssanyu mu nsi empya!”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yagamba nti, “Wabeewo ekitangaala,” .</a:t>
            </a:r>
          </a:p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 wabaawo ekitangaala.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Katonda awonye Nuuwa n’ab’omu maka ge.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yasuubiza nti ajja kubawa omukisa era akole ensi empya ng’ayita mu bo.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Katonda era atuwonye okuyita mu Yesu.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Tulina okukkiriza nti Katonda ajja kukola ensi ye empya ng’ayita mu ffe.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/>
              <a:t>Yahweh Katonda?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Yahweh Katonda..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Katonda ye Kitaffe alokola n’okuwa abaana be abaagalwa emikisa mingi bwe tumukkiriza.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/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Kiki Nuuwa kye yasindika okulaba ng’ensi ekaze?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Empungu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Enkazaluggya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Ejjiba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Engege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Ejjiba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600"/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Buli omusota gw'enkuba lwe gunaalabika mu bire, nja kugulaba era nzijukire endagaano ey'olubeerera wakati wa Katonda n'ebiramu byonna ebya buli ngeri ku nsi."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Omu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Ekigambo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-a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600"/>
              <a:t>Abantu abaazimba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3600"/>
              <a:t>Omunaala gwa Baberi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Eyo y'ensonga lwaki kyayitibwa Baberi --kubanga eyo Mukama gye yatabulatabula</a:t>
            </a: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olulimi lw’ensi yonna. Okuva eyo Mukama n'abasaasaanya</a:t>
            </a: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nsi yonna.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baali baagala okuba abakulu era ab’ettutumu okusinga Katonda. Kale, Baatandika okuzimba omunaala omuwanvu.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Bwe kityo, baali bazimba omunaala ogwo gwonna.</a:t>
            </a:r>
          </a:p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“Ka twelage eri ensi. Tuli bakulu nnyo!”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Kyokka Katonda bwe yalaba amalala gaabwe, n’atabula olulimi lwabwe kale baleme kutegeeragana.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Olw’okuba baali tebasobola kutegeeragana, tebaasobola kukolera wamu. Oluvannyuma, baasaasaana ku nsi. N’okutuusa kati ennimi z’ensi za njawulo ku ndala.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lunaku olwasooka, Katonda yayawula ekitangaala n’ekizikiza. Yakola ensi yonna okumala ennaku mukaaga.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g" altLang="ko-KR" sz="4000" b="1">
                <a:solidFill>
                  <a:srgbClr val="FF0000"/>
                </a:solidFill>
              </a:rPr>
              <a:t>1. 1.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g" altLang="ko-KR" sz="4000" b="1">
                <a:solidFill>
                  <a:srgbClr val="FF0000"/>
                </a:solidFill>
              </a:rPr>
              <a:t>2. 2.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g" altLang="ko-KR" sz="4000" b="1">
                <a:solidFill>
                  <a:srgbClr val="FF0000"/>
                </a:solidFill>
              </a:rPr>
              <a:t>3. 3.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g" altLang="ko-KR" sz="4000" b="1">
                <a:solidFill>
                  <a:srgbClr val="FF0000"/>
                </a:solidFill>
              </a:rPr>
              <a:t>4. 4.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g" altLang="ko-KR" sz="4000" b="1">
                <a:solidFill>
                  <a:srgbClr val="FF0000"/>
                </a:solidFill>
              </a:rPr>
              <a:t>5. 5.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g" altLang="ko-KR" sz="4000" b="1">
                <a:solidFill>
                  <a:srgbClr val="FF0000"/>
                </a:solidFill>
              </a:rPr>
              <a:t>6. 6.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/>
              <a:t>Essomo lya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baagala okuba abakulu era aba waggulu okusinga Katonda.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Ebirowoozo bino biyitibwa “amalala”.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akyawa 'amalala'.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Ekintu ekikontana n’amalala kwe ‘obwetoowaze’.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Tulina okuba ‘abawombeefu’ mu maaso ga Katonda okusobola okumusanyusa.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g" altLang="ko-KR" sz="3200"/>
              <a:t>Yahweh Katonda 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Yahweh Katonda..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Katonda mukulu era asinga amagezi okutusinga.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Tetusobola kusinga Katonda magezi wadde nga tugattira wamu amagezi gaffe gonna.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Lwaki tebaasobola kumaliriza munaala?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ye yaleeta amataba bwe baagakola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yakola omuliro ne gukubwa nga bagukola.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yakola musisi bwe baagikola.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Katonda yabakola obutategeeragana nga bakikola.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Katonda yabakola obutategeeragana nga bakikola.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Eyo y'ensonga lwaki kyayitibwa Baberi --kubanga eyo Mukama gye yatabulatabula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olulimi lw’ensi yonna. Okuva eyo Mukama n'abasaasaanya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nsi yonna.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400"/>
              <a:t>Katonda yayita Ibulayimu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Mukama yali agambye Ibulaamu nti, “Leka ensi yo, n’abantu bo n’abo.”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amaka ga kitaawe ogende mu nsi gye ndikulaga.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Uli ey’Abakaludaaya kye kibuga ekyasinzanga ebifaananyi.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yazaalibwa era n’abeera eyo.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Olunaku lumu, Mukama Katonda yali amugambye nti, “Vula ensi yo, nange ndikuwa omukisa.”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Newankubadde Ibulayimu yali tamanyi gy’agenda, yagondera ekigambo kya Katonda n’agenda nga Mukama bwe yali amugambye.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Yafuna ebizibu bingi ng’atambula naye Katonda n’amukuuma bulungi.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Ebisolo n’ebimera ebya buli ngeri, ebinyonyi n’ebyennyanja bijjudde ku nsi, mu nnyanja ne mu bbanga. Katonda yatunuulira byonna bye yali akoze n’agamba nti, “Birungi nnyo!.”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Oluvannyuma, Ibulayimu yatuuka mu nsi ya Kanani. Yabeeranga eyo. “Weebale Katonda.”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Essomo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yava mu kibuga kye ng’agondera ekigambo kya Katonda.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Nga bwe tuti, ffe</a:t>
            </a:r>
            <a:r xmlns:a="http://schemas.openxmlformats.org/drawingml/2006/main">
              <a:rPr lang="l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alina okukkiriza Katonda n’okugondera ekigambo kye.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Tusaanidde okuba n’okwagala okugondera ekigambo kya Katonda mu kiseera kyonna.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Yahweh 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l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 Kitaffe atuukiriza ekisuubizo kye mu ngeri yonna.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yazaalibwa wa?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Isirayiri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Uli ey’Abakaludaaya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Uli ey’Abakaludaaya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Mukama Katonda yali agambye Ibulaamu nti, “Leka ensi yo, n’abantu bo n’ennyumba ya kitaawo ogende mu nsi gye nnaakulaga.”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4400"/>
              <a:t>Isaaka, Omwana eyasuubizibwa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yalina emyaka kikumi mutabani we Isaaka we yamuzaalira.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yasuubiza Ibulayimu nti Katonda ajja kumuwa abaana bangi ng’emmunyeenye mu bbanga ekiro.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Naye, teyalina mwana okutuusa lwe yaweza emyaka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Olunaku lumu, Katonda yaggya Ibulayimu ebweru ekiro.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“Mutunuulire waggulu mu ggulu. Osobola okubala emmunyeenye?”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yamusuubiza okuwaayo ensi ennungi, naye.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4000"/>
              <a:t>Essomo </a:t>
            </a:r>
            <a:endParaRPr xmlns:a="http://schemas.openxmlformats.org/drawingml/2006/main" lang="ko-KR" altLang="en-US" sz="4000"/>
            <a:r xmlns:a="http://schemas.openxmlformats.org/drawingml/2006/main">
              <a:rPr lang="lg" altLang="ko-KR" sz="3600"/>
              <a:t>lya leero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Ani yakola ensi?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yakola ensi.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Ani akuuma ensi nga eteredde?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Katonda akuuma ensi nga eteredde.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Ensi teyakolebwa yokka.</a:t>
            </a:r>
          </a:p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Ensi tesobola kutambuzibwa ku bwayo.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Tulina okujjukira nti Katonda yakola ensi yonna era nga tukyagifuga yonna.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“Abaana bo baliba ng’emmunyeenye mu bbanga, n’omusenyu mu lubalama lw’ennyanja.“ Ibulayimu yakkiriza ekisuubizo kya Mukama.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yatuukiriza ekisuubizo kye. Saala yazaalira Ibulayimu omwana ow’obulenzi. Ibulayimu yawa erinnya </a:t>
            </a:r>
            <a:r xmlns:a="http://schemas.openxmlformats.org/drawingml/2006/main">
              <a:rPr lang="l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Isaaka </a:t>
            </a: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ekitegeeza </a:t>
            </a:r>
            <a:r xmlns:a="http://schemas.openxmlformats.org/drawingml/2006/main">
              <a:rPr lang="l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Essanyu </a:t>
            </a: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Ebya leero</a:t>
            </a:r>
            <a:r xmlns:a="http://schemas.openxmlformats.org/drawingml/2006/main">
              <a:rPr lang="l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Essomo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yali akkiririza ddala mu kisuubizo kya Katonda wadde nga kyali kirabika nga tekisoboka gy’ali.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yasanyuka nnyo bwe yalaba enzikiriza ya Ibulayimu. Katonda yamuwa Isaaka, omwana eyasuubizibwa.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Mazima ddala Katonda atuukiriza ekisuubizo kye, wadde nga kyalabika nga tekisoboka gye tuli.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ye...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 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Omuyinza w’ebintu byonna (asobola okukola buli kimu)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yalina emyaka emeka bwe yazaala Isaaka?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90. Omuntu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Ebitundu 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Ebitundu 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yalina emyaka kikumi mutabani we Isaaka we yamuzaalira.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(Olubereberye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 Ekigambo kya 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900"/>
              <a:t>Ibulayimu yawaayo Isaaka eri Katonda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Awo Katonda n’agamba nti, “Twala omwana wo, omwana wo omu yekka, Isaaka, gw’oyagala,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mugende mu kitundu kya Moliya. Muweeyo ssaddaaka eyo ng’ekiweebwayo ekyokebwa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lumu ku nsozi ze ndikubuulira.”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Olunaku lumu, Katonda n’agamba Ibulayimu nti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“Mpaayo omwana wo omu yekka ng’ekiweebwayo ekyokebwa.”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yali ayagala nnyo Isaaka ne kiba nti yali mukalu bwe yawulira okuva eri Katonda. Naye yasalawo okugondera Katonda.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g" altLang="ko-KR" sz="3200"/>
              <a:t>Katonda y’ani?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Ali...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omutonzi eyakola ensi yonna nga nange mwe ndi.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yasiba Isaaka n’amugalamiza ku kyoto, n’agezaako okumutta. Mu kaseera ako kennyini,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“Ibulayimu, Ibulayimu, tomutta. Tomukola kintu kyonna. Kaakano, nkimanyi nti otya Katonda era omwagala.” Kino kye kigezo Katonda kye yakola Ibulayimu.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“Weebale Katonda!” Katonda yakkiriza okukkiriza kwa Ibulayimu n’essanyu. Katonda yamufuula jjajja w’abakkiriza bonna.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/>
              <a:t>Omusomo gwa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Ibulayimu yali ayagala nnyo Isaaka, naye kyali kikulu nnyo gy’ali okugondera Ekigambo kya Katonda.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Nsaana okwagala Katonda okusinga ekintu ekirala kyonna, n’okusinga omuntu omulala yenna mu nsi.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Kitaffe anyweza okukkiriza kwaffe okuyita mu kugezesebwa.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/>
              <a:t>Ebya leero</a:t>
            </a:r>
            <a:r xmlns:a="http://schemas.openxmlformats.org/drawingml/2006/main">
              <a:rPr lang="lg" altLang="en-US" sz="4000"/>
              <a:t> </a:t>
            </a:r>
            <a:r xmlns:a="http://schemas.openxmlformats.org/drawingml/2006/main">
              <a:rPr lang="lg" altLang="ko-KR" sz="4000"/>
              <a:t>Ebibuuzo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Kiki Katonda kye yagamba Ibulayimu okuwaayo ng’ekiweebwayo ekyokebwa?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Omwana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Omukyala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Embwa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Endiga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Omwana</a:t>
            </a: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Awo Katonda n’agamba nti, “Twala omwana wo, omwana wo omu yekka, Isaaka, gw’oyagala,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mugende mu kitundu kya Moliya. Muweeyo ssaddaaka eyo ng’ekiweebwayo ekyokebwa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lumu ku nsozi ze ndikubuulira.”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Omu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Ekigambo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-a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400"/>
              <a:t>Isaaka teyayomba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Yagenda mu maaso okuva awo n’asima oluzzi olulala, era tewali n’omu aluyomba.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Yagituuma Lekobosi ng'agamba nti, “Kaakano Mukama atuwadde ekifo.”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era tujja kukulaakulana mu nsi."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Omu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enzizi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twaali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ekituufu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mugaso,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olw'okuba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bbo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-andi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okufuna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ekipya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amazzi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ddungu. Isaaka yalina enzizi kitaawe ze yasikira.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Quiz 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yakozesa ki ensi?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ejjinja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amazzi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enfuufu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ekigambo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ekigambo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Kyokka, Abafirisuuti baamukwatirwa obuggya. Kale, enzizi baazijjuza ettaka.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Naye, Isaaka teyayomba nabo. Yasenguka n’asima oluzzi. Yazuula oluzzi lw’amazzi amayonjo.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kiseera kino, abantu abalala ne baggya oluzzi ku Isaaka. Naye, naye teyayomba nabo.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yawa Isaaka omukisa. Yaddamu okusima oluzzi olulala. Katonda yamuwa amazzi amayonjo okuva awo. Isaaka yazimba ekyoto era n’awaayo ekiweebwayo eky’okwebaza.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Essomo lya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Isaaka teyayomba na abo abaamuggyako enzizi.</a:t>
            </a:r>
            <a:r xmlns:a="http://schemas.openxmlformats.org/drawingml/2006/main">
              <a:rPr lang="l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Katonda yawa Isaaka omukisa.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Ate era tetulina kuyomba na balala.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Tulina okwagala n’okusonyiwa abalala.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200"/>
              <a:t>Katonda ye??</a:t>
            </a:r>
            <a:r xmlns:a="http://schemas.openxmlformats.org/drawingml/2006/main">
              <a:rPr lang="l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rgbClr val="c00000"/>
                </a:solidFill>
              </a:rPr>
              <a:t>Katonda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Akyawa abo abayomba n’abalala.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Ayagala abo abo abaagalana.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Ekibuuzo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Olw’okuba Isaaka yafuna ekiseera ekizibu?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ennyumba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omwana gw’endiga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chemeClr val="dk1"/>
                </a:solidFill>
              </a:rPr>
              <a:t>bulungi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g" altLang="ko-KR" sz="2800">
                <a:solidFill>
                  <a:srgbClr val="ff0000"/>
                </a:solidFill>
              </a:rPr>
              <a:t>bulungi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Yagenda mu maaso okuva awo n’asima oluzzi olulala, era tewali n’omu aluyomba.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Yagituuma Lekobosi ng'agamba nti, “Kaakano Mukama atuwadde ekifo.”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era tujja kukulaakulana mu nsi."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Olubereberye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Omu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Ekigambo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-a</a:t>
            </a:r>
            <a:r xmlns:a="http://schemas.openxmlformats.org/drawingml/2006/main">
              <a:rPr lang="l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Katonda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/>
              <a:t>Esawu yatunda obukulu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3600"/>
              <a:t>olw’ebbakuli emu ey’ekikuta ekimyufu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g" altLang="ko-KR" sz="4000">
                <a:solidFill>
                  <a:srgbClr val="ff0000"/>
                </a:solidFill>
              </a:rPr>
              <a:t>Ekigambo kya leero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Awo Yakobo n’awa Esawu omugaati n’omubisi gw’entungo.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Yalya n’anywa, oluvannyuma n’asituka n’agenda.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N’olwekyo, Esawu yanyooma eddembe lye ery’obukulu.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g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g" altLang="ko-KR" sz="2800">
                <a:solidFill>
                  <a:schemeClr val="bg1">
                    <a:lumMod val="50000"/>
                  </a:schemeClr>
                </a:solidFill>
              </a:rPr>
              <a:t>Olubereberye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