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lg"/>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lg" altLang="en-US" err="1"/>
              <a:t>토ᅇ nga bwe kiri</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lg" altLang="ko-KR" b="1">
                <a:solidFill>
                  <a:schemeClr val="tx1">
                    <a:lumMod val="50000"/>
                    <a:lumOff val="50000"/>
                  </a:schemeClr>
                </a:solidFill>
              </a:rPr>
              <a:t>Nedda.</a:t>
            </a:r>
            <a:r xmlns:a="http://schemas.openxmlformats.org/drawingml/2006/main">
              <a:rPr lang="lg" altLang="en-US" b="1">
                <a:solidFill>
                  <a:schemeClr val="tx1">
                    <a:lumMod val="50000"/>
                    <a:lumOff val="50000"/>
                  </a:schemeClr>
                </a:solidFill>
              </a:rPr>
              <a:t> </a:t>
            </a:r>
            <a:r xmlns:a="http://schemas.openxmlformats.org/drawingml/2006/main">
              <a:rPr lang="lg" altLang="ko-KR" b="1">
                <a:solidFill>
                  <a:schemeClr val="tx1">
                    <a:lumMod val="50000"/>
                    <a:lumOff val="50000"/>
                  </a:schemeClr>
                </a:solidFill>
              </a:rPr>
              <a:t>31 Ekigambo kya Katonda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lg" altLang="ko-KR" sz="4000"/>
              <a:t>Yonasaani, .</a:t>
            </a:r>
          </a:p>
          <a:p>
            <a:pPr xmlns:a="http://schemas.openxmlformats.org/drawingml/2006/main" algn="ctr"/>
            <a:r xmlns:a="http://schemas.openxmlformats.org/drawingml/2006/main">
              <a:rPr lang="lg" altLang="ko-KR" sz="4000"/>
              <a:t>Mukwano gwa Dawudi Omulungi</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lg" altLang="ko-KR" sz="4000">
                <a:solidFill>
                  <a:srgbClr val="FF0000"/>
                </a:solidFill>
              </a:rPr>
              <a:t>Quiz 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lg" altLang="ko-KR" sz="3200">
                <a:solidFill>
                  <a:schemeClr val="tx1">
                    <a:lumMod val="65000"/>
                    <a:lumOff val="35000"/>
                  </a:schemeClr>
                </a:solidFill>
              </a:rPr>
              <a:t>Kiki Yonasaani kye teyawa Dawudi?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lg" altLang="en-US" sz="2800">
                <a:solidFill>
                  <a:schemeClr val="tx1">
                    <a:lumMod val="65000"/>
                    <a:lumOff val="35000"/>
                  </a:schemeClr>
                </a:solidFill>
              </a:rPr>
              <a:t>1 </a:t>
            </a:r>
            <a:r xmlns:a="http://schemas.openxmlformats.org/drawingml/2006/main">
              <a:rPr lang="lg" altLang="ko-KR" sz="2800">
                <a:solidFill>
                  <a:schemeClr val="tx1">
                    <a:lumMod val="65000"/>
                    <a:lumOff val="35000"/>
                  </a:schemeClr>
                </a:solidFill>
              </a:rPr>
              <a:t>ekitala</a:t>
            </a:r>
            <a:r xmlns:a="http://schemas.openxmlformats.org/drawingml/2006/main">
              <a:rPr lang="lg"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lg" altLang="en-US" sz="2800">
                <a:solidFill>
                  <a:schemeClr val="tx1">
                    <a:lumMod val="65000"/>
                    <a:lumOff val="35000"/>
                  </a:schemeClr>
                </a:solidFill>
              </a:rPr>
              <a:t>2 </a:t>
            </a:r>
            <a:r xmlns:a="http://schemas.openxmlformats.org/drawingml/2006/main">
              <a:rPr lang="lg" altLang="ko-KR" sz="2800">
                <a:solidFill>
                  <a:schemeClr val="tx1">
                    <a:lumMod val="65000"/>
                    <a:lumOff val="35000"/>
                  </a:schemeClr>
                </a:solidFill>
              </a:rPr>
              <a:t>engabo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lg" altLang="en-US" sz="2800">
                <a:solidFill>
                  <a:schemeClr val="tx1">
                    <a:lumMod val="65000"/>
                    <a:lumOff val="35000"/>
                  </a:schemeClr>
                </a:solidFill>
              </a:rPr>
              <a:t>3 </a:t>
            </a:r>
            <a:r xmlns:a="http://schemas.openxmlformats.org/drawingml/2006/main">
              <a:rPr lang="lg" altLang="ko-KR" sz="2800">
                <a:solidFill>
                  <a:schemeClr val="tx1">
                    <a:lumMod val="65000"/>
                    <a:lumOff val="35000"/>
                  </a:schemeClr>
                </a:solidFill>
              </a:rPr>
              <a:t>akasaale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lg" altLang="en-US" sz="2800">
                <a:solidFill>
                  <a:schemeClr val="tx1">
                    <a:lumMod val="65000"/>
                    <a:lumOff val="35000"/>
                  </a:schemeClr>
                </a:solidFill>
              </a:rPr>
              <a:t>4 </a:t>
            </a:r>
            <a:r xmlns:a="http://schemas.openxmlformats.org/drawingml/2006/main">
              <a:rPr lang="lg" altLang="ko-KR" sz="2800">
                <a:solidFill>
                  <a:schemeClr val="tx1">
                    <a:lumMod val="65000"/>
                    <a:lumOff val="35000"/>
                  </a:schemeClr>
                </a:solidFill>
              </a:rPr>
              <a:t>engoye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lg" altLang="en-US" sz="2800">
                <a:solidFill>
                  <a:srgbClr val="FF0000"/>
                </a:solidFill>
              </a:rPr>
              <a:t>2 </a:t>
            </a:r>
            <a:r xmlns:a="http://schemas.openxmlformats.org/drawingml/2006/main">
              <a:rPr lang="lg" altLang="ko-KR" sz="2800">
                <a:solidFill>
                  <a:srgbClr val="FF0000"/>
                </a:solidFill>
              </a:rPr>
              <a:t>engabo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b="1">
                <a:solidFill>
                  <a:schemeClr val="tx1">
                    <a:lumMod val="50000"/>
                    <a:lumOff val="50000"/>
                  </a:schemeClr>
                </a:solidFill>
              </a:rPr>
              <a:t>40 Ekigambo kya Katonda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400"/>
              <a:t>Obuvumu bwa Nnabagereka Eseza.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Awo kabaka n'abuuza nti, "Kiki, Nnabagereka Eseza? Kiki ky'osaba? Ne bwe kituuka ku kitundu ky'obwakabaka, ojja kukuweebwa."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Eseza</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Kyali kiseera Eseza omukazi Omuyudaaya omugezi we yali nnaabagereka wa Buperusi. Kyokka Kamani yakola olukwe okusaanyaawo Abayudaaya ng’akozesa amateeka ga kabaka.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Yalowooza nti, ‘Nnyinza okuttibwa singa ntuukirira kabaka nga siyitiddwa kabaka.” Kyokka yasalawo okugenda ewa kabaka okusaba abantu be okulokolebwa, wadde nga kyali kimenya mateeka.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Naye, bwe yalaba Nnabagereka Eseza ng’ayimiridde mu luggya, n’amusanyukira nnyo n’amugamba nti, “Kiki ky’osaba? Nja kugikuwa.”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Olukwe Kamani lwe yakola okusaanyaawo Abayudaaya lwabikkulwa kabaka. N’ekyavaamu, kabaka yamukyawa era n’attibwa.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600">
                <a:solidFill>
                  <a:schemeClr val="tx1">
                    <a:lumMod val="65000"/>
                    <a:lumOff val="35000"/>
                  </a:schemeClr>
                </a:solidFill>
              </a:rPr>
              <a:t>“Weebale Mukama, okutukuuma!” Olw’obuvumu bwa nnaabagereka Eseza, Abayudaaya baakuumibwa.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Essomo lya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200">
                <a:solidFill>
                  <a:schemeClr val="tx1">
                    <a:lumMod val="65000"/>
                    <a:lumOff val="35000"/>
                  </a:schemeClr>
                </a:solidFill>
              </a:rPr>
              <a:t>Wadde nga Eseza yali wa kuttibwa, yasaba Katonda awonye abantu be n’obuvumu.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g" altLang="ko-KR" sz="3200">
                <a:solidFill>
                  <a:schemeClr val="tx1">
                    <a:lumMod val="65000"/>
                    <a:lumOff val="35000"/>
                  </a:schemeClr>
                </a:solidFill>
              </a:rPr>
              <a:t>Katonda yawonya Abayudaaya okuva mu buzibu ng’ayita mu kusaba kwa Eseza n’amagezi ge n’amaanyi ge ag’ekitalo.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g" altLang="ko-KR" sz="3200">
                <a:solidFill>
                  <a:schemeClr val="tx1">
                    <a:lumMod val="65000"/>
                    <a:lumOff val="35000"/>
                  </a:schemeClr>
                </a:solidFill>
              </a:rPr>
              <a:t>Tukkirize era tusuubire obuyambi bwa Katonda n'obulokozi obw'ekitalo mu bulamu bwaffe obwa bulijjo.</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200"/>
              <a:t>Katonda?</a:t>
            </a:r>
            <a:r xmlns:a="http://schemas.openxmlformats.org/drawingml/2006/main">
              <a:rPr lang="l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rgbClr val="C00000"/>
                </a:solidFill>
              </a:rPr>
              <a:t>Katonda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Katonda y’akuuma n’okuyamba abantu be okutuuka ku nkomerero.</a:t>
            </a:r>
            <a:r xmlns:a="http://schemas.openxmlformats.org/drawingml/2006/main">
              <a:rPr lang="lg"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lg" altLang="ko-KR" sz="3600">
                <a:solidFill>
                  <a:schemeClr val="tx1">
                    <a:lumMod val="65000"/>
                    <a:lumOff val="35000"/>
                  </a:schemeClr>
                </a:solidFill>
              </a:rPr>
              <a:t>Katonda ankuuma era annyamba okutuuka ku nkomerero y’ensi.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Quiz 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200">
                <a:solidFill>
                  <a:schemeClr val="tx1">
                    <a:lumMod val="65000"/>
                    <a:lumOff val="35000"/>
                  </a:schemeClr>
                </a:solidFill>
              </a:rPr>
              <a:t>Kiki ekyatuuka ku Eseza bwe yatuukirira kabaka nga tayitibwa?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1 </a:t>
            </a:r>
            <a:r xmlns:a="http://schemas.openxmlformats.org/drawingml/2006/main">
              <a:rPr lang="lg" altLang="ko-KR" sz="2800">
                <a:solidFill>
                  <a:schemeClr val="tx1">
                    <a:lumMod val="65000"/>
                    <a:lumOff val="35000"/>
                  </a:schemeClr>
                </a:solidFill>
              </a:rPr>
              <a:t>Yalina okuttibwa.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2 </a:t>
            </a:r>
            <a:r xmlns:a="http://schemas.openxmlformats.org/drawingml/2006/main">
              <a:rPr lang="lg" altLang="ko-KR" sz="2800">
                <a:solidFill>
                  <a:schemeClr val="tx1">
                    <a:lumMod val="65000"/>
                    <a:lumOff val="35000"/>
                  </a:schemeClr>
                </a:solidFill>
              </a:rPr>
              <a:t>Yagobebwa ebweru.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3 </a:t>
            </a:r>
            <a:r xmlns:a="http://schemas.openxmlformats.org/drawingml/2006/main">
              <a:rPr lang="lg" altLang="ko-KR" sz="2800">
                <a:solidFill>
                  <a:schemeClr val="tx1">
                    <a:lumMod val="65000"/>
                    <a:lumOff val="35000"/>
                  </a:schemeClr>
                </a:solidFill>
              </a:rPr>
              <a:t>Yali tasobola kusisinkana kabaka.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4 </a:t>
            </a:r>
            <a:r xmlns:a="http://schemas.openxmlformats.org/drawingml/2006/main">
              <a:rPr lang="lg" altLang="ko-KR" sz="2800">
                <a:solidFill>
                  <a:schemeClr val="tx1">
                    <a:lumMod val="65000"/>
                    <a:lumOff val="35000"/>
                  </a:schemeClr>
                </a:solidFill>
              </a:rPr>
              <a:t>Yali asobola okugamba kabaka ky’ayagala okusaba.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rgbClr val="FF0000"/>
                </a:solidFill>
              </a:rPr>
              <a:t>4 </a:t>
            </a:r>
            <a:r xmlns:a="http://schemas.openxmlformats.org/drawingml/2006/main">
              <a:rPr lang="lg" altLang="ko-KR" sz="2800">
                <a:solidFill>
                  <a:srgbClr val="FF0000"/>
                </a:solidFill>
              </a:rPr>
              <a:t>Yali asobola okugamba kabaka ky’ayagala okusaba.</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lg" altLang="ko-KR" sz="3600">
                <a:solidFill>
                  <a:schemeClr val="tx1">
                    <a:lumMod val="65000"/>
                    <a:lumOff val="35000"/>
                  </a:schemeClr>
                </a:solidFill>
              </a:rPr>
              <a:t>Dawudi bwe yamala okwogera ne Sawulo, Yonasaani yafuuka omu mu mwoyo ne Dawudi, era n’amwagala nga ye.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lg" altLang="ko-KR" sz="2800">
                <a:solidFill>
                  <a:schemeClr val="tx1">
                    <a:lumMod val="65000"/>
                    <a:lumOff val="35000"/>
                  </a:schemeClr>
                </a:solidFill>
              </a:rPr>
              <a:t>1 Samwiri 18: .</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1. 1.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Awo kabaka n'abuuza nti, "Kiki, Nnabagereka Eseza? Kiki ky'osaba? Ne bwe kituuka ku kitundu ky'obwakabaka, ojja kukuweebwa."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Eseza</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lg" altLang="ko-KR" b="1">
                <a:solidFill>
                  <a:schemeClr val="tx1">
                    <a:lumMod val="50000"/>
                    <a:lumOff val="50000"/>
                  </a:schemeClr>
                </a:solidFill>
              </a:rPr>
              <a:t>No. 41 Ekigambo kya Katonda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lg" altLang="ko-KR" sz="4400"/>
              <a:t>Yobu eyaweebwa omukisa Katonda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lg" altLang="ko-KR" sz="3600">
                <a:solidFill>
                  <a:schemeClr val="tx1">
                    <a:lumMod val="65000"/>
                    <a:lumOff val="35000"/>
                  </a:schemeClr>
                </a:solidFill>
              </a:rPr>
              <a:t>Mu nsi ya Uzi mwalimu omusajja erinnya lye Yobu. Omusajja ono yali talina musango era nga mugolokofu; yatya Katonda era ne yeewala ebibi.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lg" altLang="ko-KR" sz="2800">
                <a:solidFill>
                  <a:schemeClr val="tx1">
                    <a:lumMod val="65000"/>
                    <a:lumOff val="35000"/>
                  </a:schemeClr>
                </a:solidFill>
              </a:rPr>
              <a:t>Omulimu</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lg" altLang="ko-KR" sz="2800">
                <a:solidFill>
                  <a:schemeClr val="tx1">
                    <a:lumMod val="65000"/>
                    <a:lumOff val="35000"/>
                  </a:schemeClr>
                </a:solidFill>
              </a:rPr>
              <a:t>Yobu eyabeeranga mu nsi ya Uzi ey’Ebuvanjuba ye yali asinga obugagga. Yatya Katonda era nga talina musango era mugolokofu.</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lg" altLang="ko-KR" sz="2800">
                <a:solidFill>
                  <a:schemeClr val="tx1">
                    <a:lumMod val="65000"/>
                    <a:lumOff val="35000"/>
                  </a:schemeClr>
                </a:solidFill>
              </a:rPr>
              <a:t>“Olw’okuba wawa Yobu omukisa, yakutya! Yobu atya Katonda bwereere?” Sitaani yakola olukwe okugezesa Yobu.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lg" altLang="ko-KR" sz="2400">
                <a:solidFill>
                  <a:schemeClr val="tx1">
                    <a:lumMod val="65000"/>
                    <a:lumOff val="35000"/>
                  </a:schemeClr>
                </a:solidFill>
              </a:rPr>
              <a:t>Sitaani yamuggyako buli kimu mu kiro kimu, abaana be n’ebintu bye byonna. Yafuuka omusajja asinga ennaku mu nsi yonna.</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lg" altLang="ko-KR" sz="2600">
                <a:solidFill>
                  <a:schemeClr val="tx1">
                    <a:lumMod val="65000"/>
                    <a:lumOff val="35000"/>
                  </a:schemeClr>
                </a:solidFill>
              </a:rPr>
              <a:t>Mukyala we yamuvaako ng'agamba nti "Kolimira Katonda ofe!” Mikwano gya Yobu bajja ne bamunenya.Naye, Yobu yeesiga Katonda nga bulijjo.</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lg" altLang="ko-KR" sz="2600">
                <a:solidFill>
                  <a:schemeClr val="tx1">
                    <a:lumMod val="65000"/>
                    <a:lumOff val="35000"/>
                  </a:schemeClr>
                </a:solidFill>
              </a:rPr>
              <a:t>Byali biseera eby’ennaku n’obusungu. Wabula Yobu yayita mu kugezesebwa era Katonda n’amuwa omukisa omunene ennyo okusinga edda. Yafuuka omusajja eyatya Katonda okusinga bwe kyali kibadde.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lg" altLang="ko-KR" sz="4000">
                <a:solidFill>
                  <a:srgbClr val="FF0000"/>
                </a:solidFill>
              </a:rPr>
              <a:t>Essomo lya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lg" altLang="ko-KR" sz="3200">
                <a:solidFill>
                  <a:schemeClr val="tx1">
                    <a:lumMod val="65000"/>
                    <a:lumOff val="35000"/>
                  </a:schemeClr>
                </a:solidFill>
              </a:rPr>
              <a:t>Wadde nga Yobu yali musajja mugolokofu, Sitaani yamuwa ebizibu.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g" altLang="ko-KR" sz="3200">
                <a:solidFill>
                  <a:schemeClr val="tx1">
                    <a:lumMod val="65000"/>
                    <a:lumOff val="35000"/>
                  </a:schemeClr>
                </a:solidFill>
              </a:rPr>
              <a:t>Wadde nga yalina ebizibu, Yobu yali akkiririza mu Katonda era yali mugumiikiriza mu Katonda.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g" altLang="ko-KR" sz="3200">
                <a:solidFill>
                  <a:schemeClr val="tx1">
                    <a:lumMod val="65000"/>
                    <a:lumOff val="35000"/>
                  </a:schemeClr>
                </a:solidFill>
              </a:rPr>
              <a:t>Ebizibu ebyo biyinza okututuukako.</a:t>
            </a:r>
          </a:p>
          <a:p>
            <a:pPr xmlns:a="http://schemas.openxmlformats.org/drawingml/2006/main" algn="ctr"/>
            <a:r xmlns:a="http://schemas.openxmlformats.org/drawingml/2006/main">
              <a:rPr lang="lg" altLang="ko-KR" sz="3200">
                <a:solidFill>
                  <a:schemeClr val="tx1">
                    <a:lumMod val="65000"/>
                    <a:lumOff val="35000"/>
                  </a:schemeClr>
                </a:solidFill>
              </a:rPr>
              <a:t>Mu kiseera ekyo, tulina okukkiriza Katonda n’okugumiikiriza Katonda.</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lg" altLang="ko-KR" sz="3200"/>
              <a:t>Katonda?</a:t>
            </a:r>
            <a:r xmlns:a="http://schemas.openxmlformats.org/drawingml/2006/main">
              <a:rPr lang="l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lg" altLang="ko-KR" sz="3600">
                <a:solidFill>
                  <a:srgbClr val="C00000"/>
                </a:solidFill>
              </a:rPr>
              <a:t>Katonda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lg" altLang="ko-KR" sz="3600">
                <a:solidFill>
                  <a:schemeClr val="tx1">
                    <a:lumMod val="65000"/>
                    <a:lumOff val="35000"/>
                  </a:schemeClr>
                </a:solidFill>
              </a:rPr>
              <a:t>Katonda y’omu</a:t>
            </a:r>
          </a:p>
          <a:p>
            <a:r xmlns:a="http://schemas.openxmlformats.org/drawingml/2006/main">
              <a:rPr lang="lg" altLang="ko-KR" sz="3600">
                <a:solidFill>
                  <a:schemeClr val="tx1">
                    <a:lumMod val="65000"/>
                    <a:lumOff val="35000"/>
                  </a:schemeClr>
                </a:solidFill>
              </a:rPr>
              <a:t>asobola okutugaggawaza oba okutufuula abaavu nga bw’ayagala.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b="1">
                <a:solidFill>
                  <a:schemeClr val="tx1">
                    <a:lumMod val="50000"/>
                    <a:lumOff val="50000"/>
                  </a:schemeClr>
                </a:solidFill>
              </a:rPr>
              <a:t>32 Ekigambo kya Katonda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400"/>
              <a:t>Sulemaani eyafuna Amagezi ng’Ekirabo.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lg" altLang="ko-KR" sz="4000">
                <a:solidFill>
                  <a:srgbClr val="FF0000"/>
                </a:solidFill>
              </a:rPr>
              <a:t>Quiz 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lg" altLang="ko-KR" sz="3600">
                <a:solidFill>
                  <a:schemeClr val="tx1">
                    <a:lumMod val="65000"/>
                    <a:lumOff val="35000"/>
                  </a:schemeClr>
                </a:solidFill>
              </a:rPr>
              <a:t>Kiki ekitali kituufu ku Yobu?</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lg" altLang="en-US" sz="2800">
                <a:solidFill>
                  <a:schemeClr val="tx1">
                    <a:lumMod val="65000"/>
                    <a:lumOff val="35000"/>
                  </a:schemeClr>
                </a:solidFill>
              </a:rPr>
              <a:t>1 </a:t>
            </a:r>
            <a:r xmlns:a="http://schemas.openxmlformats.org/drawingml/2006/main">
              <a:rPr lang="lg" altLang="ko-KR" sz="2800">
                <a:solidFill>
                  <a:schemeClr val="tx1">
                    <a:lumMod val="65000"/>
                    <a:lumOff val="35000"/>
                  </a:schemeClr>
                </a:solidFill>
              </a:rPr>
              <a:t>Yali mugagga.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lg" altLang="en-US" sz="2800">
                <a:solidFill>
                  <a:schemeClr val="tx1">
                    <a:lumMod val="65000"/>
                    <a:lumOff val="35000"/>
                  </a:schemeClr>
                </a:solidFill>
              </a:rPr>
              <a:t>2 </a:t>
            </a:r>
            <a:r xmlns:a="http://schemas.openxmlformats.org/drawingml/2006/main">
              <a:rPr lang="lg" altLang="ko-KR" sz="2800">
                <a:solidFill>
                  <a:schemeClr val="tx1">
                    <a:lumMod val="65000"/>
                    <a:lumOff val="35000"/>
                  </a:schemeClr>
                </a:solidFill>
              </a:rPr>
              <a:t>Yabeeranga mu nsi ey’ebuvanjuba.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lg" altLang="en-US" sz="2800">
                <a:solidFill>
                  <a:schemeClr val="tx1">
                    <a:lumMod val="65000"/>
                    <a:lumOff val="35000"/>
                  </a:schemeClr>
                </a:solidFill>
              </a:rPr>
              <a:t>3 </a:t>
            </a:r>
            <a:r xmlns:a="http://schemas.openxmlformats.org/drawingml/2006/main">
              <a:rPr lang="lg" altLang="ko-KR" sz="2800">
                <a:solidFill>
                  <a:schemeClr val="tx1">
                    <a:lumMod val="65000"/>
                    <a:lumOff val="35000"/>
                  </a:schemeClr>
                </a:solidFill>
              </a:rPr>
              <a:t>Yali kabaka.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lg" altLang="en-US" sz="2800">
                <a:solidFill>
                  <a:schemeClr val="tx1">
                    <a:lumMod val="65000"/>
                    <a:lumOff val="35000"/>
                  </a:schemeClr>
                </a:solidFill>
              </a:rPr>
              <a:t>4 </a:t>
            </a:r>
            <a:r xmlns:a="http://schemas.openxmlformats.org/drawingml/2006/main">
              <a:rPr lang="lg" altLang="ko-KR" sz="2800">
                <a:solidFill>
                  <a:schemeClr val="tx1">
                    <a:lumMod val="65000"/>
                    <a:lumOff val="35000"/>
                  </a:schemeClr>
                </a:solidFill>
              </a:rPr>
              <a:t>Yatya Katonda.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lg" altLang="en-US" sz="2800">
                <a:solidFill>
                  <a:srgbClr val="FF0000"/>
                </a:solidFill>
              </a:rPr>
              <a:t>3 </a:t>
            </a:r>
            <a:r xmlns:a="http://schemas.openxmlformats.org/drawingml/2006/main">
              <a:rPr lang="lg" altLang="ko-KR" sz="2800">
                <a:solidFill>
                  <a:srgbClr val="FF0000"/>
                </a:solidFill>
              </a:rPr>
              <a:t>Yali kabaka.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lg" altLang="ko-KR" sz="3600">
                <a:solidFill>
                  <a:schemeClr val="tx1">
                    <a:lumMod val="65000"/>
                    <a:lumOff val="35000"/>
                  </a:schemeClr>
                </a:solidFill>
              </a:rPr>
              <a:t>Mu nsi ya Uzi mwalimu omusajja erinnya lye Yobu. Omusajja ono yali talina musango era nga mugolokofu; yatya Katonda era ne yeewala ebibi.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lg" altLang="ko-KR" sz="2800">
                <a:solidFill>
                  <a:schemeClr val="tx1">
                    <a:lumMod val="65000"/>
                    <a:lumOff val="35000"/>
                  </a:schemeClr>
                </a:solidFill>
              </a:rPr>
              <a:t>Omulimu</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b="1">
                <a:solidFill>
                  <a:schemeClr val="tx1">
                    <a:lumMod val="50000"/>
                    <a:lumOff val="50000"/>
                  </a:schemeClr>
                </a:solidFill>
              </a:rPr>
              <a:t>NEDDA. 42 Ekigambo kya Katonda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400"/>
              <a:t>Daniel yagaana okulya emmere ya Kabaka.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Naye Danyeri yasalawo obuteeyonoona na mmere ya kabaka n’omwenge, era n’asaba omukungu omukulu olukusa obutamwonoona mu ngeri eno.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Danyeri</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500">
                <a:solidFill>
                  <a:schemeClr val="tx1">
                    <a:lumMod val="65000"/>
                    <a:lumOff val="35000"/>
                  </a:schemeClr>
                </a:solidFill>
              </a:rPr>
              <a:t>Danyeri ne mikwano gye abasatu baaleetebwa e Babulooni nga basibe. Kabaka yalagira abakungu be okubayigiriza nga babawa emmere ya kabaka n’omwenge.</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400">
                <a:solidFill>
                  <a:schemeClr val="tx1">
                    <a:lumMod val="65000"/>
                    <a:lumOff val="35000"/>
                  </a:schemeClr>
                </a:solidFill>
              </a:rPr>
              <a:t>“Twagala obutalya mmere etteeka lya Katonda likugirwa!” Daniel ne mikwano gye abasatu baasaba omukungu omukulu olukusa obuteeyonoona mu ngeri eno.</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600">
                <a:solidFill>
                  <a:schemeClr val="tx1">
                    <a:lumMod val="65000"/>
                    <a:lumOff val="35000"/>
                  </a:schemeClr>
                </a:solidFill>
              </a:rPr>
              <a:t>Daniel ne mikwano gye abasatu baalya enva endiirwa n’amazzi mu kifo ky’okulya emmere eyaweebwayo eri Ido. Katonda yabatwala nga ba muwendo era n’abawa amagezi amalala.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500">
                <a:solidFill>
                  <a:schemeClr val="tx1">
                    <a:lumMod val="65000"/>
                    <a:lumOff val="35000"/>
                  </a:schemeClr>
                </a:solidFill>
              </a:rPr>
              <a:t>“Nga bagezi nnyo!” Kabaka teyasobola butayebuuza nti baali balabika nga balamu bulungi era nga ba magezi okusinga abavubuka abalala bonna abaali balya emmere y’obwakabaka.</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600">
                <a:solidFill>
                  <a:schemeClr val="tx1">
                    <a:lumMod val="65000"/>
                    <a:lumOff val="35000"/>
                  </a:schemeClr>
                </a:solidFill>
              </a:rPr>
              <a:t>Okuva olwo Danyeri ne mikwano gye abasatu baatwala ebintu ebikulu ebya Babulooni era ne beekuuma nga batukuvu mu maaso ga Katonda.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Essomo lya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200">
                <a:solidFill>
                  <a:schemeClr val="tx1">
                    <a:lumMod val="65000"/>
                    <a:lumOff val="35000"/>
                  </a:schemeClr>
                </a:solidFill>
              </a:rPr>
              <a:t>Danyeri ne mikwano gye abasatu baasalawo okukuuma amateeka ga Katonda mu mbeera wadde ng’abasibe.</a:t>
            </a:r>
          </a:p>
          <a:p>
            <a:r xmlns:a="http://schemas.openxmlformats.org/drawingml/2006/main">
              <a:rPr lang="lg" altLang="ko-KR" sz="3200">
                <a:solidFill>
                  <a:schemeClr val="tx1">
                    <a:lumMod val="65000"/>
                    <a:lumOff val="35000"/>
                  </a:schemeClr>
                </a:solidFill>
              </a:rPr>
              <a:t>Olwo, ne bafuuka balamu era n’amagezi okusinga abasajja abalala bonna abaali balya emmere y’obwakabaka.</a:t>
            </a:r>
          </a:p>
          <a:p>
            <a:r xmlns:a="http://schemas.openxmlformats.org/drawingml/2006/main">
              <a:rPr lang="lg" altLang="ko-KR" sz="3200">
                <a:solidFill>
                  <a:schemeClr val="tx1">
                    <a:lumMod val="65000"/>
                    <a:lumOff val="35000"/>
                  </a:schemeClr>
                </a:solidFill>
              </a:rPr>
              <a:t>Tulina okugondera Katonda mu mbeera yonna.</a:t>
            </a:r>
          </a:p>
          <a:p>
            <a:r xmlns:a="http://schemas.openxmlformats.org/drawingml/2006/main">
              <a:rPr lang="lg" altLang="ko-KR" sz="3200">
                <a:solidFill>
                  <a:schemeClr val="tx1">
                    <a:lumMod val="65000"/>
                    <a:lumOff val="35000"/>
                  </a:schemeClr>
                </a:solidFill>
              </a:rPr>
              <a:t>Tewali kikulu okusinga okwagala Katonda.</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Kabaka Sulemaani yali mukulu mu bugagga n’amagezi okusinga bakabaka abalala bonna ab’ensi.</a:t>
            </a:r>
            <a:r xmlns:a="http://schemas.openxmlformats.org/drawingml/2006/main">
              <a:rPr lang="lg"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2 Ebyomumirembe 9: .</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200"/>
              <a:t>Ani</a:t>
            </a:r>
            <a:r xmlns:a="http://schemas.openxmlformats.org/drawingml/2006/main">
              <a:rPr lang="lg" altLang="en-US" sz="3200"/>
              <a:t> </a:t>
            </a:r>
            <a:r xmlns:a="http://schemas.openxmlformats.org/drawingml/2006/main">
              <a:rPr lang="lg" altLang="ko-KR" sz="3200"/>
              <a:t>-li</a:t>
            </a:r>
            <a:r xmlns:a="http://schemas.openxmlformats.org/drawingml/2006/main">
              <a:rPr lang="lg" altLang="en-US" sz="3200"/>
              <a:t> </a:t>
            </a:r>
            <a:r xmlns:a="http://schemas.openxmlformats.org/drawingml/2006/main">
              <a:rPr lang="lg" altLang="ko-KR" sz="3200"/>
              <a:t>Katonda?</a:t>
            </a:r>
            <a:r xmlns:a="http://schemas.openxmlformats.org/drawingml/2006/main">
              <a:rPr lang="l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rgbClr val="C00000"/>
                </a:solidFill>
              </a:rPr>
              <a:t>Katonda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Katonda y’oyo asobola okubeera mu bifo byonna mu kiseera kye kimu (omnipresence). Era ye muyinza w’ebintu byonna.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Quiz 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Danyeri ne mikwano gye abasatu baalya mmere ki mu kifo ky’emmere ya kabaka?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1 </a:t>
            </a:r>
            <a:r xmlns:a="http://schemas.openxmlformats.org/drawingml/2006/main">
              <a:rPr lang="lg" altLang="ko-KR" sz="2800">
                <a:solidFill>
                  <a:schemeClr val="tx1">
                    <a:lumMod val="65000"/>
                    <a:lumOff val="35000"/>
                  </a:schemeClr>
                </a:solidFill>
              </a:rPr>
              <a:t>amazzi n’enva endiirwa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2 </a:t>
            </a:r>
            <a:r xmlns:a="http://schemas.openxmlformats.org/drawingml/2006/main">
              <a:rPr lang="lg" altLang="ko-KR" sz="2800">
                <a:solidFill>
                  <a:schemeClr val="tx1">
                    <a:lumMod val="65000"/>
                    <a:lumOff val="35000"/>
                  </a:schemeClr>
                </a:solidFill>
              </a:rPr>
              <a:t>kuki ne coke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3 </a:t>
            </a:r>
            <a:r xmlns:a="http://schemas.openxmlformats.org/drawingml/2006/main">
              <a:rPr lang="lg" altLang="ko-KR" sz="2800">
                <a:solidFill>
                  <a:schemeClr val="tx1">
                    <a:lumMod val="65000"/>
                    <a:lumOff val="35000"/>
                  </a:schemeClr>
                </a:solidFill>
              </a:rPr>
              <a:t>noodle y’ebikuta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4 </a:t>
            </a:r>
            <a:r xmlns:a="http://schemas.openxmlformats.org/drawingml/2006/main">
              <a:rPr lang="lg" altLang="ko-KR" sz="2800">
                <a:solidFill>
                  <a:schemeClr val="tx1">
                    <a:lumMod val="65000"/>
                    <a:lumOff val="35000"/>
                  </a:schemeClr>
                </a:solidFill>
              </a:rPr>
              <a:t>omuceere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rgbClr val="FF0000"/>
                </a:solidFill>
              </a:rPr>
              <a:t>1 </a:t>
            </a:r>
            <a:r xmlns:a="http://schemas.openxmlformats.org/drawingml/2006/main">
              <a:rPr lang="lg" altLang="ko-KR" sz="2800">
                <a:solidFill>
                  <a:srgbClr val="FF0000"/>
                </a:solidFill>
              </a:rPr>
              <a:t>amazzi n’enva endiirwa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Naye Danyeri yasalawo obuteeyonoona na mmere ya kabaka n’omwenge, era n’asaba omukungu omukulu olukusa obutamwonoona mu ngeri eno.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Danyeri</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b="1">
                <a:solidFill>
                  <a:schemeClr val="tx1">
                    <a:lumMod val="50000"/>
                    <a:lumOff val="50000"/>
                  </a:schemeClr>
                </a:solidFill>
              </a:rPr>
              <a:t>No. 43 Ekigambo kya Katonda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400"/>
              <a:t>Danyeri ow’Ekiyumba ky’Empologoma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Kabaka yasanyuka nnyo era n’alagira okuggya Danyeri mu mpuku. Danyeri bwe yaggyibwa mu mpuku, teyamusangako kiwundu, kubanga yali yeesiga Katonda we.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Danyeri</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6:</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500">
                <a:solidFill>
                  <a:schemeClr val="tx1">
                    <a:lumMod val="65000"/>
                    <a:lumOff val="35000"/>
                  </a:schemeClr>
                </a:solidFill>
              </a:rPr>
              <a:t>Mu Babulooni mwalimu abantu abaali bakyawa Danyeri, eyaleetebwa mu buwambe n’afuuka ssaabaminisita. Baali baagala kutta Danyeri.</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400">
                <a:solidFill>
                  <a:schemeClr val="tx1">
                    <a:lumMod val="65000"/>
                    <a:lumOff val="35000"/>
                  </a:schemeClr>
                </a:solidFill>
              </a:rPr>
              <a:t>''Omuntu yenna anaafukamira ekintu ekirala ekitali kabaka ajja kusuulibwa mu mpuku y'empologoma!' Danyeri teyalekera awo kusaba emirundi esatu olunaku wadde nga yali akimanyi.</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Kale ku nkomerero, Danyeri yasuulibwa mu mpuku y’empologoma eyali etiisa.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500">
                <a:solidFill>
                  <a:schemeClr val="tx1">
                    <a:lumMod val="65000"/>
                    <a:lumOff val="35000"/>
                  </a:schemeClr>
                </a:solidFill>
              </a:rPr>
              <a:t>Kabaka yajja mu mpuku y’empologoma enkeera ku makya n’abuuza nti, ‘Danyeri! Oli mu mbeera nnungi?’. Mu butuufu, kabaka yali ayagala Danyeri aleme kufa kubanga yali ayagala nnyo Danyeri.</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600">
                <a:solidFill>
                  <a:schemeClr val="tx1">
                    <a:lumMod val="65000"/>
                    <a:lumOff val="35000"/>
                  </a:schemeClr>
                </a:solidFill>
              </a:rPr>
              <a:t>“Ndi bulungi Katonda okunkuuma!” Danyeri teyalumizibwa. Kabaka era yatendereza Katonda wa Danyeri.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Sulemaani yafuuka kabaka owookusatu owa Isiraeri ng’adda mu bigere bya kabaka Dawudi.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Essomo lya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200">
                <a:solidFill>
                  <a:schemeClr val="tx1">
                    <a:lumMod val="65000"/>
                    <a:lumOff val="35000"/>
                  </a:schemeClr>
                </a:solidFill>
              </a:rPr>
              <a:t>Danyeri, atavuunamiranga bifaananyi, .</a:t>
            </a:r>
          </a:p>
          <a:p>
            <a:pPr xmlns:a="http://schemas.openxmlformats.org/drawingml/2006/main" algn="ctr"/>
            <a:r xmlns:a="http://schemas.openxmlformats.org/drawingml/2006/main">
              <a:rPr lang="lg" altLang="ko-KR" sz="3200">
                <a:solidFill>
                  <a:schemeClr val="tx1">
                    <a:lumMod val="65000"/>
                    <a:lumOff val="35000"/>
                  </a:schemeClr>
                </a:solidFill>
              </a:rPr>
              <a:t>okukkakkana, yasuulibwa mu mpuku y’empologoma, naye nga tateredde.</a:t>
            </a:r>
          </a:p>
          <a:p>
            <a:pPr xmlns:a="http://schemas.openxmlformats.org/drawingml/2006/main" algn="ctr"/>
            <a:r xmlns:a="http://schemas.openxmlformats.org/drawingml/2006/main">
              <a:rPr lang="lg" altLang="ko-KR" sz="3200">
                <a:solidFill>
                  <a:schemeClr val="tx1">
                    <a:lumMod val="65000"/>
                    <a:lumOff val="35000"/>
                  </a:schemeClr>
                </a:solidFill>
              </a:rPr>
              <a:t>Olw’okuba Danyeri yalina okukkiriza, kabaka w’e Babulooni naye yatendereza Katonda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g" altLang="ko-KR" sz="3200">
                <a:solidFill>
                  <a:schemeClr val="tx1">
                    <a:lumMod val="65000"/>
                    <a:lumOff val="35000"/>
                  </a:schemeClr>
                </a:solidFill>
              </a:rPr>
              <a:t>Tulina okusinza Katonda yekka era...</a:t>
            </a:r>
          </a:p>
          <a:p>
            <a:pPr xmlns:a="http://schemas.openxmlformats.org/drawingml/2006/main" algn="ctr"/>
            <a:r xmlns:a="http://schemas.openxmlformats.org/drawingml/2006/main">
              <a:rPr lang="lg" altLang="ko-KR" sz="3200">
                <a:solidFill>
                  <a:schemeClr val="tx1">
                    <a:lumMod val="65000"/>
                    <a:lumOff val="35000"/>
                  </a:schemeClr>
                </a:solidFill>
              </a:rPr>
              <a:t>tulina okukkiriza okutaweereza bifaananyi!</a:t>
            </a:r>
          </a:p>
          <a:p>
            <a:pPr xmlns:a="http://schemas.openxmlformats.org/drawingml/2006/main" algn="ctr"/>
            <a:r xmlns:a="http://schemas.openxmlformats.org/drawingml/2006/main">
              <a:rPr lang="lg" altLang="ko-KR" sz="3200">
                <a:solidFill>
                  <a:schemeClr val="tx1">
                    <a:lumMod val="65000"/>
                    <a:lumOff val="35000"/>
                  </a:schemeClr>
                </a:solidFill>
              </a:rPr>
              <a:t>Okukkiriza okw’engeri eyo kuyinza okuleetera abantu abalala okukkiriza nti Katonda.</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200"/>
              <a:t>Katonda ye?</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rgbClr val="C00000"/>
                </a:solidFill>
              </a:rPr>
              <a:t>Katonda y'omu..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Katonda yeesigika</a:t>
            </a:r>
            <a:r xmlns:a="http://schemas.openxmlformats.org/drawingml/2006/main">
              <a:rPr lang="lg" altLang="en-US" sz="3600">
                <a:solidFill>
                  <a:schemeClr val="tx1">
                    <a:lumMod val="65000"/>
                    <a:lumOff val="35000"/>
                  </a:schemeClr>
                </a:solidFill>
              </a:rPr>
              <a:t> </a:t>
            </a:r>
            <a:r xmlns:a="http://schemas.openxmlformats.org/drawingml/2006/main">
              <a:rPr lang="lg" altLang="ko-KR" sz="3600">
                <a:solidFill>
                  <a:schemeClr val="tx1">
                    <a:lumMod val="65000"/>
                    <a:lumOff val="35000"/>
                  </a:schemeClr>
                </a:solidFill>
              </a:rPr>
              <a:t>asobola okulokola abo abamukkiriza mu mazima n’okumuweereza.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Quiz 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Lwaaki</a:t>
            </a:r>
            <a:r xmlns:a="http://schemas.openxmlformats.org/drawingml/2006/main">
              <a:rPr lang="lg" altLang="en-US" sz="3600">
                <a:solidFill>
                  <a:schemeClr val="tx1">
                    <a:lumMod val="65000"/>
                    <a:lumOff val="35000"/>
                  </a:schemeClr>
                </a:solidFill>
              </a:rPr>
              <a:t> </a:t>
            </a:r>
            <a:r xmlns:a="http://schemas.openxmlformats.org/drawingml/2006/main">
              <a:rPr lang="lg" altLang="ko-KR" sz="3600">
                <a:solidFill>
                  <a:schemeClr val="tx1">
                    <a:lumMod val="65000"/>
                    <a:lumOff val="35000"/>
                  </a:schemeClr>
                </a:solidFill>
              </a:rPr>
              <a:t>-ali</a:t>
            </a:r>
            <a:r xmlns:a="http://schemas.openxmlformats.org/drawingml/2006/main">
              <a:rPr lang="lg" altLang="en-US" sz="3600">
                <a:solidFill>
                  <a:schemeClr val="tx1">
                    <a:lumMod val="65000"/>
                    <a:lumOff val="35000"/>
                  </a:schemeClr>
                </a:solidFill>
              </a:rPr>
              <a:t> </a:t>
            </a:r>
            <a:r xmlns:a="http://schemas.openxmlformats.org/drawingml/2006/main">
              <a:rPr lang="lg" altLang="ko-KR" sz="3600">
                <a:solidFill>
                  <a:schemeClr val="tx1">
                    <a:lumMod val="65000"/>
                    <a:lumOff val="35000"/>
                  </a:schemeClr>
                </a:solidFill>
              </a:rPr>
              <a:t>Danyeri asuuliddwa mu mpuku y’empologoma?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1 </a:t>
            </a:r>
            <a:r xmlns:a="http://schemas.openxmlformats.org/drawingml/2006/main">
              <a:rPr lang="lg" altLang="ko-KR" sz="2800">
                <a:solidFill>
                  <a:schemeClr val="tx1">
                    <a:lumMod val="65000"/>
                    <a:lumOff val="35000"/>
                  </a:schemeClr>
                </a:solidFill>
              </a:rPr>
              <a:t>Kubanga yalimba kabaka.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2 </a:t>
            </a:r>
            <a:r xmlns:a="http://schemas.openxmlformats.org/drawingml/2006/main">
              <a:rPr lang="lg" altLang="ko-KR" sz="2800">
                <a:solidFill>
                  <a:schemeClr val="tx1">
                    <a:lumMod val="65000"/>
                    <a:lumOff val="35000"/>
                  </a:schemeClr>
                </a:solidFill>
              </a:rPr>
              <a:t>Kubanga teyavuunamira kifaananyi kya kabaka.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3 </a:t>
            </a:r>
            <a:r xmlns:a="http://schemas.openxmlformats.org/drawingml/2006/main">
              <a:rPr lang="lg" altLang="ko-KR" sz="2800">
                <a:solidFill>
                  <a:schemeClr val="tx1">
                    <a:lumMod val="65000"/>
                    <a:lumOff val="35000"/>
                  </a:schemeClr>
                </a:solidFill>
              </a:rPr>
              <a:t>Kubanga yali agenda kutta kabaka.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4 </a:t>
            </a:r>
            <a:r xmlns:a="http://schemas.openxmlformats.org/drawingml/2006/main">
              <a:rPr lang="lg" altLang="ko-KR" sz="2800">
                <a:solidFill>
                  <a:schemeClr val="tx1">
                    <a:lumMod val="65000"/>
                    <a:lumOff val="35000"/>
                  </a:schemeClr>
                </a:solidFill>
              </a:rPr>
              <a:t>Kubanga teyasinza Katonda bulungi.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rgbClr val="FF0000"/>
                </a:solidFill>
              </a:rPr>
              <a:t>2 </a:t>
            </a:r>
            <a:r xmlns:a="http://schemas.openxmlformats.org/drawingml/2006/main">
              <a:rPr lang="lg" altLang="ko-KR" sz="2800">
                <a:solidFill>
                  <a:srgbClr val="FF0000"/>
                </a:solidFill>
              </a:rPr>
              <a:t>Kubanga teyavuunamira kifaananyi kya kabaka.</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Kabaka yasanyuka nnyo era n’alagira okuggya Danyeri mu mpuku. Danyeri bwe yaggyibwa mu mpuku, teyamusangako kiwundu, kubanga yali yeesiga Katonda we.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Danyeri</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6:</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b="1">
                <a:solidFill>
                  <a:schemeClr val="tx1">
                    <a:lumMod val="50000"/>
                    <a:lumOff val="50000"/>
                  </a:schemeClr>
                </a:solidFill>
              </a:rPr>
              <a:t>No. 44 Ekigambo kya Katonda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400"/>
              <a:t>Yona, eyali munda mu byennyanja ebinene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Naye Mukama n’awaayo ekyennyanja ekinene okumira Yona, Yona n’abeera munda mu byennyanja ennaku ssatu n’ekiro.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Yona</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500">
                <a:solidFill>
                  <a:schemeClr val="tx1">
                    <a:lumMod val="65000"/>
                    <a:lumOff val="35000"/>
                  </a:schemeClr>
                </a:solidFill>
              </a:rPr>
              <a:t>Olunaku lumu Katonda n’alabikira Yona n’agamba nti,</a:t>
            </a:r>
          </a:p>
          <a:p>
            <a:r xmlns:a="http://schemas.openxmlformats.org/drawingml/2006/main">
              <a:rPr lang="lg" altLang="ko-KR" sz="2500">
                <a:solidFill>
                  <a:schemeClr val="tx1">
                    <a:lumMod val="65000"/>
                    <a:lumOff val="35000"/>
                  </a:schemeClr>
                </a:solidFill>
              </a:rPr>
              <a:t>“Mugende mu kibuga ekinene Nineeve, obuulire okukivumirira! Ndibanunula okuva mu bubi bwabwe.”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Yona yali tayagala kugondera Katonda. Yagenda ebweru w’eggwanga n’asaabala n’agenda e Talusiisi adduke Katonda.</a:t>
            </a:r>
            <a:r xmlns:a="http://schemas.openxmlformats.org/drawingml/2006/main">
              <a:rPr lang="lg"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400">
                <a:solidFill>
                  <a:schemeClr val="tx1">
                    <a:lumMod val="65000"/>
                    <a:lumOff val="35000"/>
                  </a:schemeClr>
                </a:solidFill>
              </a:rPr>
              <a:t>Naye, Katonda yasindika empewo ennene era bonna baali ba kufa. Abalunnyanja basuula Yona mu nnyanja. Ekyennyanja ekinene kyajja ne kimumira.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Yona yenenya ebibi bye okumala ennaku 3 munda mu byennyanja.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“Mpa amagezi okukulembera abantu bange obulungi.” Katonda yasanyuka nnyo olw’okuba Sulemaani yasaba kino. Kale, Katonda yamuwa ekyo Sulemaani kye yasaba.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400">
                <a:solidFill>
                  <a:schemeClr val="tx1">
                    <a:lumMod val="65000"/>
                    <a:lumOff val="35000"/>
                  </a:schemeClr>
                </a:solidFill>
              </a:rPr>
              <a:t>Ebyennyanja byamusesema ku ttaka ekikalu. Yagenda e Nineeve n’abaleekaana obubaka bwa Katonda nga tayagala.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500">
                <a:solidFill>
                  <a:schemeClr val="tx1">
                    <a:lumMod val="65000"/>
                    <a:lumOff val="35000"/>
                  </a:schemeClr>
                </a:solidFill>
              </a:rPr>
              <a:t>Bwe baawulira okulabula kwa Katonda, Abaninive beenenya ne banoonya ekisa kya Katonda. Katonda yasonyiwa abantu b’e Nineeve.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Essomo lya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200">
                <a:solidFill>
                  <a:schemeClr val="tx1">
                    <a:lumMod val="65000"/>
                    <a:lumOff val="35000"/>
                  </a:schemeClr>
                </a:solidFill>
              </a:rPr>
              <a:t>Yona yajeemera Ekigambo kya Katonda.</a:t>
            </a:r>
          </a:p>
          <a:p>
            <a:pPr xmlns:a="http://schemas.openxmlformats.org/drawingml/2006/main" algn="ctr"/>
            <a:r xmlns:a="http://schemas.openxmlformats.org/drawingml/2006/main">
              <a:rPr lang="lg" altLang="ko-KR" sz="3200">
                <a:solidFill>
                  <a:schemeClr val="tx1">
                    <a:lumMod val="65000"/>
                    <a:lumOff val="35000"/>
                  </a:schemeClr>
                </a:solidFill>
              </a:rPr>
              <a:t>Naye Katonda yakozesa Yona okujeemera era okukkakkana ng’awonye Abaninive.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g" altLang="ko-KR" sz="3200">
                <a:solidFill>
                  <a:schemeClr val="tx1">
                    <a:lumMod val="65000"/>
                    <a:lumOff val="35000"/>
                  </a:schemeClr>
                </a:solidFill>
              </a:rPr>
              <a:t>Waliwo ebiseera Katonda by’ayagala bya njawulo ku bye ndowooza.</a:t>
            </a:r>
          </a:p>
          <a:p>
            <a:pPr xmlns:a="http://schemas.openxmlformats.org/drawingml/2006/main" algn="ctr"/>
            <a:r xmlns:a="http://schemas.openxmlformats.org/drawingml/2006/main">
              <a:rPr lang="lg" altLang="ko-KR" sz="3200">
                <a:solidFill>
                  <a:schemeClr val="tx1">
                    <a:lumMod val="65000"/>
                    <a:lumOff val="35000"/>
                  </a:schemeClr>
                </a:solidFill>
              </a:rPr>
              <a:t>Naye Katonda by’ayagala bulijjo biba bituufu.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g" altLang="ko-KR" sz="3200">
                <a:solidFill>
                  <a:schemeClr val="tx1">
                    <a:lumMod val="65000"/>
                    <a:lumOff val="35000"/>
                  </a:schemeClr>
                </a:solidFill>
              </a:rPr>
              <a:t>Bulijjo tulina okuba abawulize eri Katonda by’ayagala.</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200"/>
              <a:t>Katonda y’ani?</a:t>
            </a:r>
            <a:r xmlns:a="http://schemas.openxmlformats.org/drawingml/2006/main">
              <a:rPr lang="l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rgbClr val="C00000"/>
                </a:solidFill>
              </a:rPr>
              <a:t>Katonda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Katonda y’alokola abo abeenenya mu bwesimbu ebibi byabwe ne basaba okusonyiyibwa.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Quiz 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Yona yali mu lubuto lwa ani okumala ennaku 3?</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1 </a:t>
            </a:r>
            <a:r xmlns:a="http://schemas.openxmlformats.org/drawingml/2006/main">
              <a:rPr lang="lg" altLang="ko-KR" sz="2800">
                <a:solidFill>
                  <a:schemeClr val="tx1">
                    <a:lumMod val="65000"/>
                    <a:lumOff val="35000"/>
                  </a:schemeClr>
                </a:solidFill>
              </a:rPr>
              <a:t>Empologoma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2 </a:t>
            </a:r>
            <a:r xmlns:a="http://schemas.openxmlformats.org/drawingml/2006/main">
              <a:rPr lang="lg" altLang="ko-KR" sz="2800">
                <a:solidFill>
                  <a:schemeClr val="tx1">
                    <a:lumMod val="65000"/>
                    <a:lumOff val="35000"/>
                  </a:schemeClr>
                </a:solidFill>
              </a:rPr>
              <a:t>Enjovu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3 </a:t>
            </a:r>
            <a:r xmlns:a="http://schemas.openxmlformats.org/drawingml/2006/main">
              <a:rPr lang="lg" altLang="ko-KR" sz="2800">
                <a:solidFill>
                  <a:schemeClr val="tx1">
                    <a:lumMod val="65000"/>
                    <a:lumOff val="35000"/>
                  </a:schemeClr>
                </a:solidFill>
              </a:rPr>
              <a:t>Embwa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4 </a:t>
            </a:r>
            <a:r xmlns:a="http://schemas.openxmlformats.org/drawingml/2006/main">
              <a:rPr lang="lg" altLang="ko-KR" sz="2800">
                <a:solidFill>
                  <a:schemeClr val="tx1">
                    <a:lumMod val="65000"/>
                    <a:lumOff val="35000"/>
                  </a:schemeClr>
                </a:solidFill>
              </a:rPr>
              <a:t>Ebyennyanja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rgbClr val="FF0000"/>
                </a:solidFill>
              </a:rPr>
              <a:t>4 </a:t>
            </a:r>
            <a:r xmlns:a="http://schemas.openxmlformats.org/drawingml/2006/main">
              <a:rPr lang="lg" altLang="ko-KR" sz="2800">
                <a:solidFill>
                  <a:srgbClr val="FF0000"/>
                </a:solidFill>
              </a:rPr>
              <a:t>Ebyennyanja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Naye Mukama n’awaayo ekyennyanja ekinene okumira Yona, Yona n’abeera munda mu byennyanja ennaku ssatu n’ekiro.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Yona</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Olunaku lumu, abakazi babiri bajja ewa Sulemaani nga balina omwana omuto. Baalwana nti omwana yali bbebi we nga kabaka tannabaawo.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Kabaka n’agamba nti, “Olw’okuba abakazi babiri bakakatira nti omwana omwana we, omwana mutememu bibiri omuwe ekitundu n’ekitundu munne!”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Omukazi omu yajjula okusaasira omwana we. Kale, n’agamba nti, “Muwe omwana omulamu. Tomutta!“ Sulemaani bwe yawulira bino, n’asalawo nti omukazi oyo ye nnyina ddala. Kabaka n’agamba nti, “Omwana mumuwe. Ye maama ddala!”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Essomo lya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600">
                <a:solidFill>
                  <a:schemeClr val="tx1">
                    <a:lumMod val="65000"/>
                    <a:lumOff val="35000"/>
                  </a:schemeClr>
                </a:solidFill>
              </a:rPr>
              <a:t>Sulemaani yasaba omutima ogw’amagezi so si bugagga wadde obuyinza</a:t>
            </a:r>
          </a:p>
          <a:p>
            <a:pPr xmlns:a="http://schemas.openxmlformats.org/drawingml/2006/main" algn="ctr"/>
            <a:r xmlns:a="http://schemas.openxmlformats.org/drawingml/2006/main">
              <a:rPr lang="lg" altLang="ko-KR" sz="3600">
                <a:solidFill>
                  <a:schemeClr val="tx1">
                    <a:lumMod val="65000"/>
                    <a:lumOff val="35000"/>
                  </a:schemeClr>
                </a:solidFill>
              </a:rPr>
              <a:t>okufuga ensi ye.</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lg" altLang="ko-KR" sz="3600">
                <a:solidFill>
                  <a:schemeClr val="tx1">
                    <a:lumMod val="65000"/>
                    <a:lumOff val="35000"/>
                  </a:schemeClr>
                </a:solidFill>
              </a:rPr>
              <a:t>Tetulina kusaba Katonda ku lwaffe ffekka wabula n’okuweereza abalala.</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lg" altLang="ko-KR" sz="3600">
                <a:solidFill>
                  <a:schemeClr val="tx1">
                    <a:lumMod val="65000"/>
                    <a:lumOff val="35000"/>
                  </a:schemeClr>
                </a:solidFill>
              </a:rPr>
              <a:t>Dawudi bwe yamala okwogera ne Sawulo, Yonasaani yafuuka omu mu mwoyo ne Dawudi, era n’amwagala nga ye.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lg" altLang="ko-KR" sz="2800">
                <a:solidFill>
                  <a:schemeClr val="tx1">
                    <a:lumMod val="65000"/>
                    <a:lumOff val="35000"/>
                  </a:schemeClr>
                </a:solidFill>
              </a:rPr>
              <a:t>1 Samwiri 18: .</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1. 1.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200"/>
              <a:t>Katonda?</a:t>
            </a:r>
            <a:r xmlns:a="http://schemas.openxmlformats.org/drawingml/2006/main">
              <a:rPr lang="l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rgbClr val="C00000"/>
                </a:solidFill>
              </a:rPr>
              <a:t>Katonda..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Katonda y’omu asobola okutuwa amagezi g’otosobola kufuna mu nsi.</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Quiz 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Kiki Sulemaani kye yasaba Katonda?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1 </a:t>
            </a:r>
            <a:r xmlns:a="http://schemas.openxmlformats.org/drawingml/2006/main">
              <a:rPr lang="lg" altLang="ko-KR" sz="2800">
                <a:solidFill>
                  <a:schemeClr val="tx1">
                    <a:lumMod val="65000"/>
                    <a:lumOff val="35000"/>
                  </a:schemeClr>
                </a:solidFill>
              </a:rPr>
              <a:t>emmere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2 </a:t>
            </a:r>
            <a:r xmlns:a="http://schemas.openxmlformats.org/drawingml/2006/main">
              <a:rPr lang="lg" altLang="ko-KR" sz="2800">
                <a:solidFill>
                  <a:schemeClr val="tx1">
                    <a:lumMod val="65000"/>
                    <a:lumOff val="35000"/>
                  </a:schemeClr>
                </a:solidFill>
              </a:rPr>
              <a:t>obugagga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3 </a:t>
            </a:r>
            <a:r xmlns:a="http://schemas.openxmlformats.org/drawingml/2006/main">
              <a:rPr lang="lg" altLang="ko-KR" sz="2800">
                <a:solidFill>
                  <a:schemeClr val="tx1">
                    <a:lumMod val="65000"/>
                    <a:lumOff val="35000"/>
                  </a:schemeClr>
                </a:solidFill>
              </a:rPr>
              <a:t>ebyobulamu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4 </a:t>
            </a:r>
            <a:r xmlns:a="http://schemas.openxmlformats.org/drawingml/2006/main">
              <a:rPr lang="lg" altLang="ko-KR" sz="2800">
                <a:solidFill>
                  <a:schemeClr val="tx1">
                    <a:lumMod val="65000"/>
                    <a:lumOff val="35000"/>
                  </a:schemeClr>
                </a:solidFill>
              </a:rPr>
              <a:t>amagezi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rgbClr val="FF0000"/>
                </a:solidFill>
              </a:rPr>
              <a:t>4 </a:t>
            </a:r>
            <a:r xmlns:a="http://schemas.openxmlformats.org/drawingml/2006/main">
              <a:rPr lang="lg" altLang="ko-KR" sz="2800">
                <a:solidFill>
                  <a:srgbClr val="FF0000"/>
                </a:solidFill>
              </a:rPr>
              <a:t>amagezi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Kabaka Sulemaani yali mukulu mu bugagga n’amagezi okusinga bakabaka abalala bonna ab’ensi.</a:t>
            </a:r>
            <a:r xmlns:a="http://schemas.openxmlformats.org/drawingml/2006/main">
              <a:rPr lang="lg"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2 Ebyomumirembe 9: .</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b="1">
                <a:solidFill>
                  <a:schemeClr val="tx1">
                    <a:lumMod val="50000"/>
                    <a:lumOff val="50000"/>
                  </a:schemeClr>
                </a:solidFill>
              </a:rPr>
              <a:t>33 Ekigambo kya Katonda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400"/>
              <a:t>Yeekaalu y'erinnya lya Katonda</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Sulemaani n’alagira okuzimbira Erinnya lya Mukama yeekaalu n’olubiri lw’obwakabaka.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2 Ebyomumirembe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Sulemaani yayagala nnyo okuzimbira Katonda yeekaalu nga kitaawe, Dawudi bwe yalagira.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N’olwekyo, yalagira abaweesi abakugu baleete emiti egisinga obulungi egya yeekaalu.</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Yateekateeka amayinja ag’okuzimba yeekaalu. Yasaba abakugu mu by’emikono okuleeta amayinja amanene, ag’ekitalo era amagumu</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Abakozi b’emikono abamu baayooyoota yeekaalu ya Katonda n’engoye eza langi n’obuwuzi obwa zaabu.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600">
                <a:solidFill>
                  <a:schemeClr val="tx1">
                    <a:lumMod val="65000"/>
                    <a:lumOff val="35000"/>
                  </a:schemeClr>
                </a:solidFill>
              </a:rPr>
              <a:t>Yeekaalu ya Katonda bwe yaggwa, Sulemaani n’abasajja ba Isirayiri bonna ne basinza Katonda n’essanyu lingi.</a:t>
            </a:r>
            <a:r xmlns:a="http://schemas.openxmlformats.org/drawingml/2006/main">
              <a:rPr lang="lg" altLang="en-US" sz="2600">
                <a:solidFill>
                  <a:schemeClr val="tx1">
                    <a:lumMod val="65000"/>
                    <a:lumOff val="35000"/>
                  </a:schemeClr>
                </a:solidFill>
              </a:rPr>
              <a:t> </a:t>
            </a:r>
            <a:r xmlns:a="http://schemas.openxmlformats.org/drawingml/2006/main">
              <a:rPr lang="lg" altLang="ko-KR" sz="2600">
                <a:solidFill>
                  <a:schemeClr val="tx1">
                    <a:lumMod val="65000"/>
                    <a:lumOff val="35000"/>
                  </a:schemeClr>
                </a:solidFill>
              </a:rPr>
              <a:t>“Ayi Mukama Katonda! Jjangu otufuge wano!”</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lg" altLang="ko-KR" sz="2800">
                <a:solidFill>
                  <a:schemeClr val="tx1">
                    <a:lumMod val="65000"/>
                    <a:lumOff val="35000"/>
                  </a:schemeClr>
                </a:solidFill>
              </a:rPr>
              <a:t>Dawudi yafuuka okusula mu lubiri. Yasisinkana Yonasaani, eyali mutabani wa kabaka Sawulo.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Essomo lya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600">
                <a:solidFill>
                  <a:schemeClr val="tx1">
                    <a:lumMod val="65000"/>
                    <a:lumOff val="35000"/>
                  </a:schemeClr>
                </a:solidFill>
              </a:rPr>
              <a:t>Sulemaani n’abantu be baalaga omutima gwabwe ogw’okwagala Katonda nga bazimba yeekaalu ennungi eri Mukama Katonda.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lg" altLang="ko-KR" sz="3600">
                <a:solidFill>
                  <a:schemeClr val="tx1">
                    <a:lumMod val="65000"/>
                    <a:lumOff val="35000"/>
                  </a:schemeClr>
                </a:solidFill>
              </a:rPr>
              <a:t>Ekkanisa kifo we tusisinkanira Katonda era tusobola okulaga omutima gwaffe ogw’okwagala Katonda.</a:t>
            </a:r>
          </a:p>
          <a:p>
            <a:pPr xmlns:a="http://schemas.openxmlformats.org/drawingml/2006/main" algn="ctr"/>
            <a:r xmlns:a="http://schemas.openxmlformats.org/drawingml/2006/main">
              <a:rPr lang="lg" altLang="ko-KR" sz="3600">
                <a:solidFill>
                  <a:schemeClr val="tx1">
                    <a:lumMod val="65000"/>
                    <a:lumOff val="35000"/>
                  </a:schemeClr>
                </a:solidFill>
              </a:rPr>
              <a:t>Tulina okwagala ekkanisa yaffe.</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200"/>
              <a:t>Katonda?</a:t>
            </a:r>
            <a:r xmlns:a="http://schemas.openxmlformats.org/drawingml/2006/main">
              <a:rPr lang="l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rgbClr val="C00000"/>
                </a:solidFill>
              </a:rPr>
              <a:t>Katonda..</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Katonda y’oyo anoonya abasinza n’abawa emikisa.</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lg" altLang="ko-KR" sz="4000">
                <a:solidFill>
                  <a:srgbClr val="FF0000"/>
                </a:solidFill>
              </a:rPr>
              <a:t>Ekibuuzo kya leero</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g" altLang="en-US" sz="3600">
                <a:solidFill>
                  <a:schemeClr val="tx1">
                    <a:lumMod val="65000"/>
                    <a:lumOff val="35000"/>
                  </a:schemeClr>
                </a:solidFill>
              </a:rPr>
              <a:t>Kiki Sulemaani ne Isiraeri kye baakola okulaga okwagala kwabwe eri Katonda?</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g" altLang="en-US" sz="2800">
                <a:solidFill>
                  <a:schemeClr val="tx1">
                    <a:lumMod val="65000"/>
                    <a:lumOff val="35000"/>
                  </a:schemeClr>
                </a:solidFill>
              </a:rPr>
              <a:t>1 </a:t>
            </a:r>
            <a:r xmlns:a="http://schemas.openxmlformats.org/drawingml/2006/main">
              <a:rPr lang="lg" altLang="en-US" sz="2800">
                <a:solidFill>
                  <a:schemeClr val="tx1">
                    <a:lumMod val="65000"/>
                    <a:lumOff val="35000"/>
                  </a:schemeClr>
                </a:solidFill>
              </a:rPr>
              <a:t>Ekifaananyi</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g" altLang="en-US" sz="2800">
                <a:solidFill>
                  <a:schemeClr val="tx1">
                    <a:lumMod val="65000"/>
                    <a:lumOff val="35000"/>
                  </a:schemeClr>
                </a:solidFill>
              </a:rPr>
              <a:t>2 </a:t>
            </a:r>
            <a:r xmlns:a="http://schemas.openxmlformats.org/drawingml/2006/main">
              <a:rPr lang="lg" altLang="en-US" sz="2800">
                <a:solidFill>
                  <a:schemeClr val="tx1">
                    <a:lumMod val="65000"/>
                    <a:lumOff val="35000"/>
                  </a:schemeClr>
                </a:solidFill>
              </a:rPr>
              <a:t>Olubiri</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g" altLang="en-US" sz="2800">
                <a:solidFill>
                  <a:schemeClr val="tx1">
                    <a:lumMod val="65000"/>
                    <a:lumOff val="35000"/>
                  </a:schemeClr>
                </a:solidFill>
              </a:rPr>
              <a:t>3 </a:t>
            </a:r>
            <a:r xmlns:a="http://schemas.openxmlformats.org/drawingml/2006/main">
              <a:rPr lang="lg" altLang="en-US" sz="2800">
                <a:solidFill>
                  <a:schemeClr val="tx1">
                    <a:lumMod val="65000"/>
                    <a:lumOff val="35000"/>
                  </a:schemeClr>
                </a:solidFill>
              </a:rPr>
              <a:t>ekibuga</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g" altLang="en-US" sz="2800">
                <a:solidFill>
                  <a:schemeClr val="tx1">
                    <a:lumMod val="65000"/>
                    <a:lumOff val="35000"/>
                  </a:schemeClr>
                </a:solidFill>
              </a:rPr>
              <a:t>4 </a:t>
            </a:r>
            <a:r xmlns:a="http://schemas.openxmlformats.org/drawingml/2006/main">
              <a:rPr lang="lg" altLang="en-US" sz="2800">
                <a:solidFill>
                  <a:schemeClr val="tx1">
                    <a:lumMod val="65000"/>
                    <a:lumOff val="35000"/>
                  </a:schemeClr>
                </a:solidFill>
              </a:rPr>
              <a:t>ekifo ekitukuvu</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g" altLang="en-US" sz="2800">
                <a:solidFill>
                  <a:srgbClr val="FF0000"/>
                </a:solidFill>
              </a:rPr>
              <a:t>4 </a:t>
            </a:r>
            <a:r xmlns:a="http://schemas.openxmlformats.org/drawingml/2006/main">
              <a:rPr lang="lg" altLang="en-US" sz="2800">
                <a:solidFill>
                  <a:srgbClr val="FF0000"/>
                </a:solidFill>
              </a:rPr>
              <a:t>ekifo ekitukuvu</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Sulemaani n’alagira okuzimbira Erinnya lya Mukama yeekaalu n’olubiri lw’obwakabaka.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2 Ebyomumirembe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b="1">
                <a:solidFill>
                  <a:schemeClr val="tx1">
                    <a:lumMod val="50000"/>
                    <a:lumOff val="50000"/>
                  </a:schemeClr>
                </a:solidFill>
              </a:rPr>
              <a:t>34 Ekigambo kya Katonda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400"/>
              <a:t>Enkovu Ezaaleeta Omugaati n’Ennyama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t>Ojja kunywa ku mugga, era ndagidde enkovu zikuliise eyo.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1 bakabaka</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700">
                <a:solidFill>
                  <a:schemeClr val="tx1">
                    <a:lumMod val="65000"/>
                    <a:lumOff val="35000"/>
                  </a:schemeClr>
                </a:solidFill>
              </a:rPr>
              <a:t>Waaliwo kabaka ayitibwa Akabu eyali omubi ennyo mu maaso ga Katonda. Nnabbi Eriya yatuusa ekigambo kya Katonda eri Akabu.</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600">
                <a:solidFill>
                  <a:schemeClr val="tx1">
                    <a:lumMod val="65000"/>
                    <a:lumOff val="35000"/>
                  </a:schemeClr>
                </a:solidFill>
              </a:rPr>
              <a:t>“Tewajja kutonnya nkuba mu nsi!” Ekyo, Akabu n’agezaako okumutta. Katonda yamukweka kabaka Akabu.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Eriya yaddukira mu nsi Katonda gye yali agambye.</a:t>
            </a:r>
          </a:p>
          <a:p>
            <a:r xmlns:a="http://schemas.openxmlformats.org/drawingml/2006/main">
              <a:rPr lang="lg" altLang="ko-KR" sz="2800">
                <a:solidFill>
                  <a:schemeClr val="tx1">
                    <a:lumMod val="65000"/>
                    <a:lumOff val="35000"/>
                  </a:schemeClr>
                </a:solidFill>
              </a:rPr>
              <a:t>Naye, yali tasobola kufuna mmere yonna gy’alya eyo.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Katonda yalagira enkovu okuliisa Eriya eyo. Enkovu zaamuleetera emigaati n’ennyama ku makya n’akawungeezi, n’anywa ku mugga.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lg" altLang="ko-KR" sz="2800">
                <a:solidFill>
                  <a:schemeClr val="tx1">
                    <a:lumMod val="65000"/>
                    <a:lumOff val="35000"/>
                  </a:schemeClr>
                </a:solidFill>
              </a:rPr>
              <a:t>Yonasaani yayagala nnyo Dawudi. Yonasaani yafuuka omu mu mwoyo ne Dawudi.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Eriya yagondera ekigambo kya Katonda ng’ateeka obulamu bwe mu kabi era yafuna ekintu ekyewuunyisa eky’obukuumi bwa Katonda.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Essomo lya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2800">
                <a:solidFill>
                  <a:schemeClr val="tx1">
                    <a:lumMod val="65000"/>
                    <a:lumOff val="35000"/>
                  </a:schemeClr>
                </a:solidFill>
              </a:rPr>
              <a:t>Kabaka omubi, Akabu yali tayagala kugondera kigambo kya Katonda. N’olwekyo, yagezaako okutta nnabbi wa Katonda, Eriya eyali ayogedde ekigambo kya Katonda.</a:t>
            </a:r>
            <a:r xmlns:a="http://schemas.openxmlformats.org/drawingml/2006/main">
              <a:rPr lang="lg"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lg" altLang="ko-KR" sz="2800">
                <a:solidFill>
                  <a:schemeClr val="tx1">
                    <a:lumMod val="65000"/>
                    <a:lumOff val="35000"/>
                  </a:schemeClr>
                </a:solidFill>
              </a:rPr>
              <a:t>Naye, Katonda yakuuma era n’alabirira Eriya mu ngeri eyeewuunyisa!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lg" altLang="ko-KR" sz="2800">
                <a:solidFill>
                  <a:schemeClr val="tx1">
                    <a:lumMod val="65000"/>
                    <a:lumOff val="35000"/>
                  </a:schemeClr>
                </a:solidFill>
              </a:rPr>
              <a:t>Tulina okugondera n’okulangirira ekigambo kya Katonda mu mbeera yonna nga Eriya.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lg" altLang="ko-KR" sz="2800">
                <a:solidFill>
                  <a:schemeClr val="tx1">
                    <a:lumMod val="65000"/>
                    <a:lumOff val="35000"/>
                  </a:schemeClr>
                </a:solidFill>
              </a:rPr>
              <a:t>Mazima ddala Katonda ajja kutukuuma</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200"/>
              <a:t>Katonda y'ani ?</a:t>
            </a:r>
            <a:r xmlns:a="http://schemas.openxmlformats.org/drawingml/2006/main">
              <a:rPr lang="l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rgbClr val="C00000"/>
                </a:solidFill>
              </a:rPr>
              <a:t>Katonda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Katonda y’omu alabirira abo abagondera n’okukuuma ebigambo bye n’engeri eyeewuunyisa.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Quiz 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Ani yaleetera Eriya eky’okulya?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1 </a:t>
            </a:r>
            <a:r xmlns:a="http://schemas.openxmlformats.org/drawingml/2006/main">
              <a:rPr lang="lg" altLang="ko-KR" sz="2800">
                <a:solidFill>
                  <a:schemeClr val="tx1">
                    <a:lumMod val="65000"/>
                    <a:lumOff val="35000"/>
                  </a:schemeClr>
                </a:solidFill>
              </a:rPr>
              <a:t>embalaasi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2 </a:t>
            </a:r>
            <a:r xmlns:a="http://schemas.openxmlformats.org/drawingml/2006/main">
              <a:rPr lang="lg" altLang="ko-KR" sz="2800">
                <a:solidFill>
                  <a:schemeClr val="tx1">
                    <a:lumMod val="65000"/>
                    <a:lumOff val="35000"/>
                  </a:schemeClr>
                </a:solidFill>
              </a:rPr>
              <a:t>empungu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3 </a:t>
            </a:r>
            <a:r xmlns:a="http://schemas.openxmlformats.org/drawingml/2006/main">
              <a:rPr lang="lg" altLang="ko-KR" sz="2800">
                <a:solidFill>
                  <a:schemeClr val="tx1">
                    <a:lumMod val="65000"/>
                    <a:lumOff val="35000"/>
                  </a:schemeClr>
                </a:solidFill>
              </a:rPr>
              <a:t>ekisota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4 </a:t>
            </a:r>
            <a:r xmlns:a="http://schemas.openxmlformats.org/drawingml/2006/main">
              <a:rPr lang="lg" altLang="ko-KR" sz="2800">
                <a:solidFill>
                  <a:schemeClr val="tx1">
                    <a:lumMod val="65000"/>
                    <a:lumOff val="35000"/>
                  </a:schemeClr>
                </a:solidFill>
              </a:rPr>
              <a:t>enkovu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rgbClr val="FF0000"/>
                </a:solidFill>
              </a:rPr>
              <a:t>4 </a:t>
            </a:r>
            <a:r xmlns:a="http://schemas.openxmlformats.org/drawingml/2006/main">
              <a:rPr lang="lg" altLang="ko-KR" sz="2800">
                <a:solidFill>
                  <a:srgbClr val="FF0000"/>
                </a:solidFill>
              </a:rPr>
              <a:t>enkovu</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t>Ojja kunywa ku mugga, era ndagidde enkovu zikuliise eyo.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1 bakabaka</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b="1">
                <a:solidFill>
                  <a:schemeClr val="tx1">
                    <a:lumMod val="50000"/>
                    <a:lumOff val="50000"/>
                  </a:schemeClr>
                </a:solidFill>
              </a:rPr>
              <a:t>35 Ekigambo kya Katonda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400"/>
              <a:t>Akawunga n’amafuta</a:t>
            </a:r>
          </a:p>
          <a:p>
            <a:pPr xmlns:a="http://schemas.openxmlformats.org/drawingml/2006/main" algn="ctr"/>
            <a:r xmlns:a="http://schemas.openxmlformats.org/drawingml/2006/main">
              <a:rPr lang="lg" altLang="ko-KR" sz="4400"/>
              <a:t>teyakozesebwa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Mugende mangu e Zalefasi eky’e Sidoni obeere eyo. Ndagidde nnamwandu mu kifo ekyo okukuwa emmere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1 bakabaka</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Tewaali nkuba mu Isiraeri nga Mukama Katonda bwe yagamba. N’olwekyo tewaaliwo mmere bantu gye baali balya.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Mukama Katonda yatuma Eriya eri nnamwandu eyali abeera e Zalefasi.</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Eriya yamusaba yeekolere omugaati ng’akozesa akawunga akatono n’amafuta amatono ge yamulekera.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lg" altLang="ko-KR" sz="2800">
                <a:solidFill>
                  <a:schemeClr val="tx1">
                    <a:lumMod val="65000"/>
                    <a:lumOff val="35000"/>
                  </a:schemeClr>
                </a:solidFill>
              </a:rPr>
              <a:t>Yonasaani yawa Dawudi ekitala kye n’obusaale bwe. Kyategeeza nti ddala yali akkiririza mu Dawudi.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600">
                <a:solidFill>
                  <a:schemeClr val="tx1">
                    <a:lumMod val="65000"/>
                    <a:lumOff val="35000"/>
                  </a:schemeClr>
                </a:solidFill>
              </a:rPr>
              <a:t>Newankubadde nga teyalina buwunga na mafuta bimala bye babeerangako, ng’enjogera ya Eriya bwe yagamba, yakola emigaati n’asooka okugiwa Eriya ne yeekolera.</a:t>
            </a:r>
            <a:r xmlns:a="http://schemas.openxmlformats.org/drawingml/2006/main">
              <a:rPr lang="lg" altLang="en-US" sz="2600">
                <a:solidFill>
                  <a:schemeClr val="tx1">
                    <a:lumMod val="65000"/>
                    <a:lumOff val="35000"/>
                  </a:schemeClr>
                </a:solidFill>
              </a:rPr>
              <a:t> </a:t>
            </a:r>
            <a:r xmlns:a="http://schemas.openxmlformats.org/drawingml/2006/main">
              <a:rPr lang="lg" altLang="ko-KR" sz="2600">
                <a:solidFill>
                  <a:schemeClr val="tx1">
                    <a:lumMod val="65000"/>
                    <a:lumOff val="35000"/>
                  </a:schemeClr>
                </a:solidFill>
              </a:rPr>
              <a:t>Awo, ekyewuunyisa, ekibbo ky’obuwunga n’ekibbo ky’amafuta byali</a:t>
            </a:r>
            <a:r xmlns:a="http://schemas.openxmlformats.org/drawingml/2006/main">
              <a:rPr lang="lg" altLang="en-US" sz="2600">
                <a:solidFill>
                  <a:schemeClr val="tx1">
                    <a:lumMod val="65000"/>
                    <a:lumOff val="35000"/>
                  </a:schemeClr>
                </a:solidFill>
              </a:rPr>
              <a:t> </a:t>
            </a:r>
            <a:r xmlns:a="http://schemas.openxmlformats.org/drawingml/2006/main">
              <a:rPr lang="lg" altLang="ko-KR" sz="2600">
                <a:solidFill>
                  <a:schemeClr val="tx1">
                    <a:lumMod val="65000"/>
                    <a:lumOff val="35000"/>
                  </a:schemeClr>
                </a:solidFill>
              </a:rPr>
              <a:t>obutakozesebwa.</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600">
                <a:solidFill>
                  <a:schemeClr val="tx1">
                    <a:lumMod val="65000"/>
                    <a:lumOff val="35000"/>
                  </a:schemeClr>
                </a:solidFill>
              </a:rPr>
              <a:t>Olunaku lumu mutabani we yafa. Naye Mukama Katonda aleke obulamu bw'omulenzi bumudde gy'ali abeere mulamu. Yawa Katonda ekitiibwa.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Essomo lya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200">
                <a:solidFill>
                  <a:schemeClr val="tx1">
                    <a:lumMod val="65000"/>
                    <a:lumOff val="35000"/>
                  </a:schemeClr>
                </a:solidFill>
              </a:rPr>
              <a:t>Nnamwandu yawaayo akawunga akatono n’amafuta</a:t>
            </a:r>
          </a:p>
          <a:p>
            <a:pPr xmlns:a="http://schemas.openxmlformats.org/drawingml/2006/main" algn="ctr"/>
            <a:r xmlns:a="http://schemas.openxmlformats.org/drawingml/2006/main">
              <a:rPr lang="lg" altLang="ko-KR" sz="3200">
                <a:solidFill>
                  <a:schemeClr val="tx1">
                    <a:lumMod val="65000"/>
                    <a:lumOff val="35000"/>
                  </a:schemeClr>
                </a:solidFill>
              </a:rPr>
              <a:t>eri Katonda.</a:t>
            </a:r>
            <a:r xmlns:a="http://schemas.openxmlformats.org/drawingml/2006/main">
              <a:rPr lang="lg"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lg" altLang="ko-KR" sz="3200">
                <a:solidFill>
                  <a:schemeClr val="tx1">
                    <a:lumMod val="65000"/>
                    <a:lumOff val="35000"/>
                  </a:schemeClr>
                </a:solidFill>
              </a:rPr>
              <a:t>Oluvannyuma, yafuna emikisa mingi</a:t>
            </a:r>
          </a:p>
          <a:p>
            <a:pPr xmlns:a="http://schemas.openxmlformats.org/drawingml/2006/main" algn="ctr"/>
            <a:r xmlns:a="http://schemas.openxmlformats.org/drawingml/2006/main">
              <a:rPr lang="lg" altLang="ko-KR" sz="3200">
                <a:solidFill>
                  <a:schemeClr val="tx1">
                    <a:lumMod val="65000"/>
                    <a:lumOff val="35000"/>
                  </a:schemeClr>
                </a:solidFill>
              </a:rPr>
              <a:t>okusukka okulowooza.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g" altLang="ko-KR" sz="3200">
                <a:solidFill>
                  <a:schemeClr val="tx1">
                    <a:lumMod val="65000"/>
                    <a:lumOff val="35000"/>
                  </a:schemeClr>
                </a:solidFill>
              </a:rPr>
              <a:t>Oluusi, wajja kubaawo akaseera ke tulina okuwa Katonda ekintu ekikulu.</a:t>
            </a:r>
          </a:p>
          <a:p>
            <a:pPr xmlns:a="http://schemas.openxmlformats.org/drawingml/2006/main" algn="ctr"/>
            <a:r xmlns:a="http://schemas.openxmlformats.org/drawingml/2006/main">
              <a:rPr lang="lg" altLang="ko-KR" sz="3200">
                <a:solidFill>
                  <a:schemeClr val="tx1">
                    <a:lumMod val="65000"/>
                    <a:lumOff val="35000"/>
                  </a:schemeClr>
                </a:solidFill>
              </a:rPr>
              <a:t>Olwo, Katonda atuwa omukisa mungi okuyita mu kiweebwayo ne ssaddaaka eno.</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200"/>
              <a:t>Katonda y’ani?</a:t>
            </a:r>
            <a:r xmlns:a="http://schemas.openxmlformats.org/drawingml/2006/main">
              <a:rPr lang="l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rgbClr val="C00000"/>
                </a:solidFill>
              </a:rPr>
              <a:t>Katonda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Katonda y’omu atuwa buli kimu kye twetaaga okubeera ku mmere, engoye, n’ennyumba, n’ebirala.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Quiz 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200">
                <a:solidFill>
                  <a:schemeClr val="tx1">
                    <a:lumMod val="65000"/>
                    <a:lumOff val="35000"/>
                  </a:schemeClr>
                </a:solidFill>
              </a:rPr>
              <a:t>Katonda yagamba ani Eriya agende??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1 </a:t>
            </a:r>
            <a:r xmlns:a="http://schemas.openxmlformats.org/drawingml/2006/main">
              <a:rPr lang="lg" altLang="ko-KR" sz="2800">
                <a:solidFill>
                  <a:schemeClr val="tx1">
                    <a:lumMod val="65000"/>
                    <a:lumOff val="35000"/>
                  </a:schemeClr>
                </a:solidFill>
              </a:rPr>
              <a:t>kabaka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2 </a:t>
            </a:r>
            <a:r xmlns:a="http://schemas.openxmlformats.org/drawingml/2006/main">
              <a:rPr lang="lg" altLang="ko-KR" sz="2800">
                <a:solidFill>
                  <a:schemeClr val="tx1">
                    <a:lumMod val="65000"/>
                    <a:lumOff val="35000"/>
                  </a:schemeClr>
                </a:solidFill>
              </a:rPr>
              <a:t>kabona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3 </a:t>
            </a:r>
            <a:r xmlns:a="http://schemas.openxmlformats.org/drawingml/2006/main">
              <a:rPr lang="lg" altLang="ko-KR" sz="2800">
                <a:solidFill>
                  <a:schemeClr val="tx1">
                    <a:lumMod val="65000"/>
                    <a:lumOff val="35000"/>
                  </a:schemeClr>
                </a:solidFill>
              </a:rPr>
              <a:t>nnamwandu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4 </a:t>
            </a:r>
            <a:r xmlns:a="http://schemas.openxmlformats.org/drawingml/2006/main">
              <a:rPr lang="lg" altLang="ko-KR" sz="2800">
                <a:solidFill>
                  <a:schemeClr val="tx1">
                    <a:lumMod val="65000"/>
                    <a:lumOff val="35000"/>
                  </a:schemeClr>
                </a:solidFill>
              </a:rPr>
              <a:t>general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rgbClr val="FF0000"/>
                </a:solidFill>
              </a:rPr>
              <a:t>3 </a:t>
            </a:r>
            <a:r xmlns:a="http://schemas.openxmlformats.org/drawingml/2006/main">
              <a:rPr lang="lg" altLang="ko-KR" sz="2800">
                <a:solidFill>
                  <a:srgbClr val="FF0000"/>
                </a:solidFill>
              </a:rPr>
              <a:t>nnamwandu</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Mugende mangu e Zalefasi eky’e Sidoni obeere eyo. Ndagidde nnamwandu mu kifo ekyo okukuwa emmere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1 bakabaka</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lg" altLang="ko-KR" b="1">
                <a:solidFill>
                  <a:schemeClr val="tx1">
                    <a:lumMod val="50000"/>
                    <a:lumOff val="50000"/>
                  </a:schemeClr>
                </a:solidFill>
              </a:rPr>
              <a:t>36 Ekigambo kya Katonda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lg" altLang="ko-KR" sz="4400"/>
              <a:t>Omuliro gwagwa wansi okuva mu Ggulu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lg" altLang="ko-KR" sz="3600">
                <a:solidFill>
                  <a:schemeClr val="tx1">
                    <a:lumMod val="65000"/>
                    <a:lumOff val="35000"/>
                  </a:schemeClr>
                </a:solidFill>
              </a:rPr>
              <a:t>Awo omuliro gwa Mukama ne gugwa ne gwokya ssaddaaka, enku, n’amayinja n’ettaka, era ne gukomba n’amazzi agali mu mudumu.</a:t>
            </a:r>
            <a:r xmlns:a="http://schemas.openxmlformats.org/drawingml/2006/main">
              <a:rPr lang="lg"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lg" altLang="ko-KR" sz="2800">
                <a:solidFill>
                  <a:schemeClr val="tx1">
                    <a:lumMod val="65000"/>
                    <a:lumOff val="35000"/>
                  </a:schemeClr>
                </a:solidFill>
              </a:rPr>
              <a:t>1 bakabaka</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lg" altLang="ko-KR" sz="2800">
                <a:solidFill>
                  <a:schemeClr val="tx1">
                    <a:lumMod val="65000"/>
                    <a:lumOff val="35000"/>
                  </a:schemeClr>
                </a:solidFill>
              </a:rPr>
              <a:t>Katonda yatuma Eriya eri kabaka omubi Akabu owa Isiraeri. “Ojja kumanya ani Katonda omutuufu!”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lg" altLang="ko-KR" sz="2800">
                <a:solidFill>
                  <a:schemeClr val="tx1">
                    <a:lumMod val="65000"/>
                    <a:lumOff val="35000"/>
                  </a:schemeClr>
                </a:solidFill>
              </a:rPr>
              <a:t>Eriya alwanyisizza bannabbi ab’obulimba 850 ab’abasinza ebifaananyi. “Katonda addamu n’omuliro ye Katonda ow’amazima!”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lg" altLang="ko-KR" sz="2800">
                <a:solidFill>
                  <a:schemeClr val="tx1">
                    <a:lumMod val="65000"/>
                    <a:lumOff val="35000"/>
                  </a:schemeClr>
                </a:solidFill>
              </a:rPr>
              <a:t>Yonasaani yawa Dawudi engoye ze ez’omuwendo. Kyalaga omukwano ogw’amaanyi Yonasaani gwe yalina ne Dawudi.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lg" altLang="ko-KR" sz="2800">
                <a:solidFill>
                  <a:schemeClr val="tx1">
                    <a:lumMod val="65000"/>
                    <a:lumOff val="35000"/>
                  </a:schemeClr>
                </a:solidFill>
              </a:rPr>
              <a:t>Bannabbi 850 baakoowoola erinnya lya katonda waabwe ne bazina okwetooloola ekyoto kyokka nga tewali muliro guddamu.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lg" altLang="ko-KR" sz="2800">
                <a:solidFill>
                  <a:schemeClr val="tx1">
                    <a:lumMod val="65000"/>
                    <a:lumOff val="35000"/>
                  </a:schemeClr>
                </a:solidFill>
              </a:rPr>
              <a:t>Lwali kiseera kya Eriya. Eriya yasaba ng’ayolekera eggulu. Awo, omuliro gwa Katonda ne gugwa ne gwokya ssaddaaka eyali ku kyoto.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lg" altLang="ko-KR" sz="2600">
                <a:solidFill>
                  <a:schemeClr val="tx1">
                    <a:lumMod val="65000"/>
                    <a:lumOff val="35000"/>
                  </a:schemeClr>
                </a:solidFill>
              </a:rPr>
              <a:t>“Yakuwa ye Katonda ow’amazima!” Abantu ba Isirayiri benenya ebibi byabwe ne bawa Katonda ekitiibwa.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lg" altLang="ko-KR" sz="4000">
                <a:solidFill>
                  <a:srgbClr val="FF0000"/>
                </a:solidFill>
              </a:rPr>
              <a:t>Essomo lya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lg" altLang="ko-KR" sz="3200">
                <a:solidFill>
                  <a:schemeClr val="tx1">
                    <a:lumMod val="65000"/>
                    <a:lumOff val="35000"/>
                  </a:schemeClr>
                </a:solidFill>
              </a:rPr>
              <a:t>Bakatonda ab’obulimba tebaasobola kukola kintu kyonna.</a:t>
            </a:r>
          </a:p>
          <a:p>
            <a:pPr xmlns:a="http://schemas.openxmlformats.org/drawingml/2006/main" algn="ctr"/>
            <a:r xmlns:a="http://schemas.openxmlformats.org/drawingml/2006/main">
              <a:rPr lang="lg" altLang="ko-KR" sz="3200">
                <a:solidFill>
                  <a:schemeClr val="tx1">
                    <a:lumMod val="65000"/>
                    <a:lumOff val="35000"/>
                  </a:schemeClr>
                </a:solidFill>
              </a:rPr>
              <a:t>A</a:t>
            </a:r>
            <a:r xmlns:a="http://schemas.openxmlformats.org/drawingml/2006/main">
              <a:rPr lang="lg" altLang="en-US" sz="3200">
                <a:solidFill>
                  <a:schemeClr val="tx1">
                    <a:lumMod val="65000"/>
                    <a:lumOff val="35000"/>
                  </a:schemeClr>
                </a:solidFill>
              </a:rPr>
              <a:t> </a:t>
            </a:r>
            <a:r xmlns:a="http://schemas.openxmlformats.org/drawingml/2006/main">
              <a:rPr lang="lg" altLang="ko-KR" sz="3200">
                <a:solidFill>
                  <a:schemeClr val="tx1">
                    <a:lumMod val="65000"/>
                    <a:lumOff val="35000"/>
                  </a:schemeClr>
                </a:solidFill>
              </a:rPr>
              <a:t>bbo</a:t>
            </a:r>
            <a:r xmlns:a="http://schemas.openxmlformats.org/drawingml/2006/main">
              <a:rPr lang="lg" altLang="en-US" sz="3200">
                <a:solidFill>
                  <a:schemeClr val="tx1">
                    <a:lumMod val="65000"/>
                    <a:lumOff val="35000"/>
                  </a:schemeClr>
                </a:solidFill>
              </a:rPr>
              <a:t> </a:t>
            </a:r>
            <a:r xmlns:a="http://schemas.openxmlformats.org/drawingml/2006/main">
              <a:rPr lang="lg" altLang="ko-KR" sz="3200">
                <a:solidFill>
                  <a:schemeClr val="tx1">
                    <a:lumMod val="65000"/>
                    <a:lumOff val="35000"/>
                  </a:schemeClr>
                </a:solidFill>
              </a:rPr>
              <a:t>-ali</a:t>
            </a:r>
            <a:r xmlns:a="http://schemas.openxmlformats.org/drawingml/2006/main">
              <a:rPr lang="lg" altLang="en-US" sz="3200">
                <a:solidFill>
                  <a:schemeClr val="tx1">
                    <a:lumMod val="65000"/>
                    <a:lumOff val="35000"/>
                  </a:schemeClr>
                </a:solidFill>
              </a:rPr>
              <a:t> </a:t>
            </a:r>
            <a:r xmlns:a="http://schemas.openxmlformats.org/drawingml/2006/main">
              <a:rPr lang="lg" altLang="ko-KR" sz="3200">
                <a:solidFill>
                  <a:schemeClr val="tx1">
                    <a:lumMod val="65000"/>
                    <a:lumOff val="35000"/>
                  </a:schemeClr>
                </a:solidFill>
              </a:rPr>
              <a:t>Nedda</a:t>
            </a:r>
            <a:r xmlns:a="http://schemas.openxmlformats.org/drawingml/2006/main">
              <a:rPr lang="lg" altLang="en-US" sz="3200">
                <a:solidFill>
                  <a:schemeClr val="tx1">
                    <a:lumMod val="65000"/>
                    <a:lumOff val="35000"/>
                  </a:schemeClr>
                </a:solidFill>
              </a:rPr>
              <a:t> </a:t>
            </a:r>
            <a:r xmlns:a="http://schemas.openxmlformats.org/drawingml/2006/main">
              <a:rPr lang="lg" altLang="ko-KR" sz="3200">
                <a:solidFill>
                  <a:schemeClr val="tx1">
                    <a:lumMod val="65000"/>
                    <a:lumOff val="35000"/>
                  </a:schemeClr>
                </a:solidFill>
              </a:rPr>
              <a:t>amaanyi.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g" altLang="ko-KR" sz="3200">
                <a:solidFill>
                  <a:schemeClr val="tx1">
                    <a:lumMod val="65000"/>
                    <a:lumOff val="35000"/>
                  </a:schemeClr>
                </a:solidFill>
              </a:rPr>
              <a:t>Katonda ye Muyinza w’Ebintu Byonna.</a:t>
            </a:r>
          </a:p>
          <a:p>
            <a:pPr xmlns:a="http://schemas.openxmlformats.org/drawingml/2006/main" algn="ctr"/>
            <a:r xmlns:a="http://schemas.openxmlformats.org/drawingml/2006/main">
              <a:rPr lang="lg" altLang="ko-KR" sz="3200">
                <a:solidFill>
                  <a:schemeClr val="tx1">
                    <a:lumMod val="65000"/>
                    <a:lumOff val="35000"/>
                  </a:schemeClr>
                </a:solidFill>
              </a:rPr>
              <a:t>Tusobola okulaba ebyamagero bye ebyewuunyisa bwe tumwesigama era nga tumukkiririzaamu.</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lg" altLang="ko-KR" sz="3200"/>
              <a:t>Katonda y’ani?</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lg" altLang="ko-KR" sz="3600">
                <a:solidFill>
                  <a:srgbClr val="C00000"/>
                </a:solidFill>
              </a:rPr>
              <a:t>Katonda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lg" altLang="ko-KR" sz="3600">
                <a:solidFill>
                  <a:schemeClr val="tx1">
                    <a:lumMod val="65000"/>
                    <a:lumOff val="35000"/>
                  </a:schemeClr>
                </a:solidFill>
              </a:rPr>
              <a:t>Ye Katonda omutuufu era omulamu era omukozi ow’enjawulo ku bifaananyi eby’obulimba.</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lg" altLang="ko-KR" sz="4000">
                <a:solidFill>
                  <a:srgbClr val="FF0000"/>
                </a:solidFill>
              </a:rPr>
              <a:t>Quiz 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lg" altLang="ko-KR" sz="3200">
                <a:solidFill>
                  <a:schemeClr val="tx1">
                    <a:lumMod val="65000"/>
                    <a:lumOff val="35000"/>
                  </a:schemeClr>
                </a:solidFill>
              </a:rPr>
              <a:t>Kiki ekyagwa wansi okuva mu ggulu Eriya bwe yasaba?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lg" altLang="en-US" sz="2800">
                <a:solidFill>
                  <a:schemeClr val="tx1">
                    <a:lumMod val="65000"/>
                    <a:lumOff val="35000"/>
                  </a:schemeClr>
                </a:solidFill>
              </a:rPr>
              <a:t>1 </a:t>
            </a:r>
            <a:r xmlns:a="http://schemas.openxmlformats.org/drawingml/2006/main">
              <a:rPr lang="lg" altLang="ko-KR" sz="2800">
                <a:solidFill>
                  <a:schemeClr val="tx1">
                    <a:lumMod val="65000"/>
                    <a:lumOff val="35000"/>
                  </a:schemeClr>
                </a:solidFill>
              </a:rPr>
              <a:t>omuzira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lg" altLang="en-US" sz="2800">
                <a:solidFill>
                  <a:schemeClr val="tx1">
                    <a:lumMod val="65000"/>
                    <a:lumOff val="35000"/>
                  </a:schemeClr>
                </a:solidFill>
              </a:rPr>
              <a:t>2 </a:t>
            </a:r>
            <a:r xmlns:a="http://schemas.openxmlformats.org/drawingml/2006/main">
              <a:rPr lang="lg" altLang="ko-KR" sz="2800">
                <a:solidFill>
                  <a:schemeClr val="tx1">
                    <a:lumMod val="65000"/>
                    <a:lumOff val="35000"/>
                  </a:schemeClr>
                </a:solidFill>
              </a:rPr>
              <a:t>enkuba etonnya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lg" altLang="en-US" sz="2800">
                <a:solidFill>
                  <a:schemeClr val="tx1">
                    <a:lumMod val="65000"/>
                    <a:lumOff val="35000"/>
                  </a:schemeClr>
                </a:solidFill>
              </a:rPr>
              <a:t>3 </a:t>
            </a:r>
            <a:r xmlns:a="http://schemas.openxmlformats.org/drawingml/2006/main">
              <a:rPr lang="lg" altLang="ko-KR" sz="2800">
                <a:solidFill>
                  <a:schemeClr val="tx1">
                    <a:lumMod val="65000"/>
                    <a:lumOff val="35000"/>
                  </a:schemeClr>
                </a:solidFill>
              </a:rPr>
              <a:t>ejjinja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lg" altLang="en-US" sz="2800">
                <a:solidFill>
                  <a:schemeClr val="tx1">
                    <a:lumMod val="65000"/>
                    <a:lumOff val="35000"/>
                  </a:schemeClr>
                </a:solidFill>
              </a:rPr>
              <a:t>4 </a:t>
            </a:r>
            <a:r xmlns:a="http://schemas.openxmlformats.org/drawingml/2006/main">
              <a:rPr lang="lg" altLang="ko-KR" sz="2800">
                <a:solidFill>
                  <a:schemeClr val="tx1">
                    <a:lumMod val="65000"/>
                    <a:lumOff val="35000"/>
                  </a:schemeClr>
                </a:solidFill>
              </a:rPr>
              <a:t>omuliro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lg" altLang="en-US" sz="2800">
                <a:solidFill>
                  <a:srgbClr val="FF0000"/>
                </a:solidFill>
              </a:rPr>
              <a:t>4 </a:t>
            </a:r>
            <a:r xmlns:a="http://schemas.openxmlformats.org/drawingml/2006/main">
              <a:rPr lang="lg" altLang="ko-KR" sz="2800">
                <a:solidFill>
                  <a:srgbClr val="FF0000"/>
                </a:solidFill>
              </a:rPr>
              <a:t>omuliro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lg" altLang="ko-KR" sz="3600">
                <a:solidFill>
                  <a:schemeClr val="tx1">
                    <a:lumMod val="65000"/>
                    <a:lumOff val="35000"/>
                  </a:schemeClr>
                </a:solidFill>
              </a:rPr>
              <a:t>Awo omuliro gwa Mukama ne gugwa ne gwokya ssaddaaka, enku, n’amayinja n’ettaka, era ne gukomba n’amazzi agali mu mudumu.</a:t>
            </a:r>
            <a:r xmlns:a="http://schemas.openxmlformats.org/drawingml/2006/main">
              <a:rPr lang="lg"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lg" altLang="ko-KR" sz="2800">
                <a:solidFill>
                  <a:schemeClr val="tx1">
                    <a:lumMod val="65000"/>
                    <a:lumOff val="35000"/>
                  </a:schemeClr>
                </a:solidFill>
              </a:rPr>
              <a:t>1 bakabaka</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b="1">
                <a:solidFill>
                  <a:schemeClr val="tx1">
                    <a:lumMod val="50000"/>
                    <a:lumOff val="50000"/>
                  </a:schemeClr>
                </a:solidFill>
              </a:rPr>
              <a:t>NEDDA. 37 Ekigambo kya Katonda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400"/>
              <a:t>Naamani Yawona Ebigenge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Awo n’aserengeta ne yennyika mu mugga Yoludaani emirundi musanvu, ng’omusajja wa Katonda bwe yali amugambye, omubiri gwe ne gutereera, ne gufuuka omulongoofu ng’ogw’omulenzi omuto.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2 Bassekabaka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400">
                <a:solidFill>
                  <a:schemeClr val="tx1">
                    <a:lumMod val="65000"/>
                    <a:lumOff val="35000"/>
                  </a:schemeClr>
                </a:solidFill>
              </a:rPr>
              <a:t>Naamani yali muduumizi w’eggye lya kabaka w’e Alamu, naye yalina ebigenge. Yagenda eri Erisa eyali nnabbi wa Isirayiri okuzzibwawo.</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lg" altLang="ko-KR" sz="2600">
                <a:solidFill>
                  <a:schemeClr val="tx1">
                    <a:lumMod val="65000"/>
                    <a:lumOff val="35000"/>
                  </a:schemeClr>
                </a:solidFill>
              </a:rPr>
              <a:t>Dawudi yamala emirundi egiwerako mu mbeera ez’akabi n’afa, kubanga kabaka Sawulo yagezaako okumutta. Kyokka, yali asobola okuwona akabi ako ng’ayambibwako Yonasaani.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Erisa teyamusisinkana, wabula yamugamba nti, “Genda onaaba emirundi musanvu mu mugga Yoludaani.”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Naamani yasunguwala olw’ekigambo kya Erisa. Naye abaddu be ne bamugamba nti, “Genda ku mugga onnyike omulambo gwo.”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Naamani yeennyika mu mugga Yoludaani emirundi musanvu nga Erisa n’abaweereza be bwe baagamba.</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500">
                <a:solidFill>
                  <a:schemeClr val="tx1">
                    <a:lumMod val="65000"/>
                    <a:lumOff val="35000"/>
                  </a:schemeClr>
                </a:solidFill>
              </a:rPr>
              <a:t>Awo, ekyewuunyisa, omubiri gwe ne guzzibwawo era ne gufuuka omuyonjo.</a:t>
            </a:r>
          </a:p>
          <a:p>
            <a:r xmlns:a="http://schemas.openxmlformats.org/drawingml/2006/main">
              <a:rPr lang="lg" altLang="ko-KR" sz="2500">
                <a:solidFill>
                  <a:schemeClr val="tx1">
                    <a:lumMod val="65000"/>
                    <a:lumOff val="35000"/>
                  </a:schemeClr>
                </a:solidFill>
              </a:rPr>
              <a:t>Naamani n’addayo eri Erisa n’awa Katonda ekitiibwa.</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Essomo lya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200">
                <a:solidFill>
                  <a:schemeClr val="tx1">
                    <a:lumMod val="65000"/>
                    <a:lumOff val="35000"/>
                  </a:schemeClr>
                </a:solidFill>
              </a:rPr>
              <a:t>Naamani bwe yawulira Erisa eyali omusajja wa Katonda n’agondera ekigambo kye, n’afuna omukisa okulongoosebwa okuva mu bigenge bye.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g" altLang="ko-KR" sz="3200">
                <a:solidFill>
                  <a:schemeClr val="tx1">
                    <a:lumMod val="65000"/>
                    <a:lumOff val="35000"/>
                  </a:schemeClr>
                </a:solidFill>
              </a:rPr>
              <a:t>Tulina okubeera nga tetulina kubeera na kwagala kwaffe, .</a:t>
            </a:r>
          </a:p>
          <a:p>
            <a:pPr xmlns:a="http://schemas.openxmlformats.org/drawingml/2006/main" algn="ctr"/>
            <a:r xmlns:a="http://schemas.openxmlformats.org/drawingml/2006/main">
              <a:rPr lang="lg" altLang="ko-KR" sz="3200">
                <a:solidFill>
                  <a:schemeClr val="tx1">
                    <a:lumMod val="65000"/>
                    <a:lumOff val="35000"/>
                  </a:schemeClr>
                </a:solidFill>
              </a:rPr>
              <a:t>naye lwa Katonda by’ayagala.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g" altLang="ko-KR" sz="3200">
                <a:solidFill>
                  <a:schemeClr val="tx1">
                    <a:lumMod val="65000"/>
                    <a:lumOff val="35000"/>
                  </a:schemeClr>
                </a:solidFill>
              </a:rPr>
              <a:t>Bwe tubeera nga tuli balamu era ne tugondera ekigambo kya Katonda, .</a:t>
            </a:r>
          </a:p>
          <a:p>
            <a:pPr xmlns:a="http://schemas.openxmlformats.org/drawingml/2006/main" algn="ctr"/>
            <a:r xmlns:a="http://schemas.openxmlformats.org/drawingml/2006/main">
              <a:rPr lang="lg" altLang="ko-KR" sz="3200">
                <a:solidFill>
                  <a:schemeClr val="tx1">
                    <a:lumMod val="65000"/>
                    <a:lumOff val="35000"/>
                  </a:schemeClr>
                </a:solidFill>
              </a:rPr>
              <a:t>Tusobola okuweebwa omukisa olw’emikisa mingi Katonda gy’asobola okutuwa.</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200">
                <a:solidFill>
                  <a:srgbClr val="FF0000"/>
                </a:solidFill>
              </a:rPr>
              <a:t>Katonda?</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rgbClr val="C00000"/>
                </a:solidFill>
              </a:rPr>
              <a:t>Katonda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Katonda y’asobola okuwonya buli bulwadde. Ye Katonda Omuyinza w’Ebintu Byonna asobola okutuwonya.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Quiz 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Naamani yeenyigira mu mugga Yoludaani emirundi emeka?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1 </a:t>
            </a:r>
            <a:r xmlns:a="http://schemas.openxmlformats.org/drawingml/2006/main">
              <a:rPr lang="lg" altLang="ko-KR" sz="2800">
                <a:solidFill>
                  <a:schemeClr val="tx1">
                    <a:lumMod val="65000"/>
                    <a:lumOff val="35000"/>
                  </a:schemeClr>
                </a:solidFill>
              </a:rPr>
              <a:t>emirundi esatu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2 </a:t>
            </a:r>
            <a:r xmlns:a="http://schemas.openxmlformats.org/drawingml/2006/main">
              <a:rPr lang="lg" altLang="ko-KR" sz="2800">
                <a:solidFill>
                  <a:schemeClr val="tx1">
                    <a:lumMod val="65000"/>
                    <a:lumOff val="35000"/>
                  </a:schemeClr>
                </a:solidFill>
              </a:rPr>
              <a:t>omulundi gumu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3 </a:t>
            </a:r>
            <a:r xmlns:a="http://schemas.openxmlformats.org/drawingml/2006/main">
              <a:rPr lang="lg" altLang="ko-KR" sz="2800">
                <a:solidFill>
                  <a:schemeClr val="tx1">
                    <a:lumMod val="65000"/>
                    <a:lumOff val="35000"/>
                  </a:schemeClr>
                </a:solidFill>
              </a:rPr>
              <a:t>emirundi etaano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4 </a:t>
            </a:r>
            <a:r xmlns:a="http://schemas.openxmlformats.org/drawingml/2006/main">
              <a:rPr lang="lg" altLang="ko-KR" sz="2800">
                <a:solidFill>
                  <a:schemeClr val="tx1">
                    <a:lumMod val="65000"/>
                    <a:lumOff val="35000"/>
                  </a:schemeClr>
                </a:solidFill>
              </a:rPr>
              <a:t>musanvu</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emirundi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rgbClr val="FF0000"/>
                </a:solidFill>
              </a:rPr>
              <a:t>4 </a:t>
            </a:r>
            <a:r xmlns:a="http://schemas.openxmlformats.org/drawingml/2006/main">
              <a:rPr lang="lg" altLang="ko-KR" sz="2800">
                <a:solidFill>
                  <a:srgbClr val="FF0000"/>
                </a:solidFill>
              </a:rPr>
              <a:t>emirundi musanvu</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Awo n’aserengeta ne yennyika mu mugga Yoludaani emirundi musanvu, ng’omusajja wa Katonda bwe yali amugambye, omubiri gwe ne gutereera, ne gufuuka omulongoofu ng’ogw’omulenzi omuto.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2 Bassekabaka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b="1">
                <a:solidFill>
                  <a:schemeClr val="tx1">
                    <a:lumMod val="50000"/>
                    <a:lumOff val="50000"/>
                  </a:schemeClr>
                </a:solidFill>
              </a:rPr>
              <a:t>38 Ekigambo kya Katonda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400"/>
              <a:t>Okuddaabiriza Yeekaalu ya Katonda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bg1">
                    <a:lumMod val="50000"/>
                  </a:schemeClr>
                </a:solidFill>
              </a:rPr>
              <a:t>Awo Kabaka Yowaasi n'ayita Yekoyaada kabona ne bakabona abalala n'ababuuza nti, "Lwaki temuddaabiriza ebyo ebyayonoonebwa yeekaalu? Temuddamu kuggya ssente mu bawanika bammwe, naye muzikwase okuddaabiriza yeekaalu."</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2 Bassekabaka</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lg" altLang="ko-KR" sz="4000">
                <a:solidFill>
                  <a:srgbClr val="FF0000"/>
                </a:solidFill>
              </a:rPr>
              <a:t>Essomo lya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lg" altLang="ko-KR" sz="3200">
                <a:solidFill>
                  <a:schemeClr val="tx1">
                    <a:lumMod val="65000"/>
                    <a:lumOff val="35000"/>
                  </a:schemeClr>
                </a:solidFill>
              </a:rPr>
              <a:t>Yonasaani teyalonda kwegomba kwe yekka, wabula mukwano gwe Dawudi.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g" altLang="ko-KR" sz="3200">
                <a:solidFill>
                  <a:schemeClr val="tx1">
                    <a:lumMod val="65000"/>
                    <a:lumOff val="35000"/>
                  </a:schemeClr>
                </a:solidFill>
              </a:rPr>
              <a:t>Okufaananako Yonasaani, .</a:t>
            </a:r>
          </a:p>
          <a:p>
            <a:pPr xmlns:a="http://schemas.openxmlformats.org/drawingml/2006/main" algn="ctr"/>
            <a:r xmlns:a="http://schemas.openxmlformats.org/drawingml/2006/main">
              <a:rPr lang="lg" altLang="ko-KR" sz="3200">
                <a:solidFill>
                  <a:schemeClr val="tx1">
                    <a:lumMod val="65000"/>
                    <a:lumOff val="35000"/>
                  </a:schemeClr>
                </a:solidFill>
              </a:rPr>
              <a:t>tubeere mukwano omulungi eri mukwano gwaffe.</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err="1">
                <a:solidFill>
                  <a:schemeClr val="tx1">
                    <a:lumMod val="65000"/>
                    <a:lumOff val="35000"/>
                  </a:schemeClr>
                </a:solidFill>
              </a:rPr>
              <a:t>Yowaasi, kabaka wa Yuda, yalina endowooza y’okuddaabiriza yeekaalu ya Katonda, eyalekebwa nga eyonoonese.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Kyokka, embalirira teyamala kuddaabiriza yeekaalu. Yowaasi yasalawo okufuna ekiweebwayo olw’okuddaabiriza yeekaalu ya Katonda.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Abantu abaali baagala Katonda mu bwesimbu baawaayo ssente ez’okuddaabiriza yeekaalu.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Ssente ezaakuŋŋaanyizibwanga okuddaabiriza yeekaalu zaaweebwa abakozi, era ne baddaabiriza yeekaalu mu bwesimbu obujjuvu.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"Wow! Nga ye yeekaalu nnungi nnyo!” Yowaasi yasanyuka olw’okulowooza nti Katonda yandimusanyusa.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Essomo lya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600" err="1">
                <a:solidFill>
                  <a:schemeClr val="tx1">
                    <a:lumMod val="65000"/>
                    <a:lumOff val="35000"/>
                  </a:schemeClr>
                </a:solidFill>
              </a:rPr>
              <a:t>Yowaasi yali atwala yeekaalu ya Katonda ng’ekifo eky’omuwendo, abantu mwe basinzizanga Katonda.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lg" altLang="ko-KR" sz="3600">
                <a:solidFill>
                  <a:schemeClr val="tx1">
                    <a:lumMod val="65000"/>
                    <a:lumOff val="35000"/>
                  </a:schemeClr>
                </a:solidFill>
              </a:rPr>
              <a:t>Ekkanisa kye kifo Katonda w’abeerawo nga tumusinza.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lg" altLang="ko-KR" sz="3600">
                <a:solidFill>
                  <a:schemeClr val="tx1">
                    <a:lumMod val="65000"/>
                    <a:lumOff val="35000"/>
                  </a:schemeClr>
                </a:solidFill>
              </a:rPr>
              <a:t>Kale, tulina okwagala ekkanisa n’okugitwala nga ya muwendo nnyo.</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200">
                <a:solidFill>
                  <a:srgbClr val="FF0000"/>
                </a:solidFill>
              </a:rPr>
              <a:t>Katonda?</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rgbClr val="C00000"/>
                </a:solidFill>
              </a:rPr>
              <a:t>Katonda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Katonda ateeka buli omu ku ffe nga Yeekaalu Ye Entukuvu.</a:t>
            </a:r>
          </a:p>
          <a:p>
            <a:endParaRPr lang="en-US" altLang="ko-KR" sz="3600">
              <a:solidFill>
                <a:schemeClr val="tx1">
                  <a:lumMod val="65000"/>
                  <a:lumOff val="35000"/>
                </a:schemeClr>
              </a:solidFill>
            </a:endParaRPr>
          </a:p>
          <a:p>
            <a:r xmlns:a="http://schemas.openxmlformats.org/drawingml/2006/main">
              <a:rPr lang="lg" altLang="ko-KR" sz="3600">
                <a:solidFill>
                  <a:schemeClr val="tx1">
                    <a:lumMod val="65000"/>
                    <a:lumOff val="35000"/>
                  </a:schemeClr>
                </a:solidFill>
              </a:rPr>
              <a:t>Katonda asisinkana abo abamusinza.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Quiz 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Kiki Yowaasi kye yasalawo okutereeza?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1 </a:t>
            </a:r>
            <a:r xmlns:a="http://schemas.openxmlformats.org/drawingml/2006/main">
              <a:rPr lang="lg" altLang="ko-KR" sz="2800">
                <a:solidFill>
                  <a:schemeClr val="tx1">
                    <a:lumMod val="65000"/>
                    <a:lumOff val="35000"/>
                  </a:schemeClr>
                </a:solidFill>
              </a:rPr>
              <a:t>olubiri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2 </a:t>
            </a:r>
            <a:r xmlns:a="http://schemas.openxmlformats.org/drawingml/2006/main">
              <a:rPr lang="lg" altLang="ko-KR" sz="2800">
                <a:solidFill>
                  <a:schemeClr val="tx1">
                    <a:lumMod val="65000"/>
                    <a:lumOff val="35000"/>
                  </a:schemeClr>
                </a:solidFill>
              </a:rPr>
              <a:t>ebibye</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ekisenge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3 </a:t>
            </a:r>
            <a:r xmlns:a="http://schemas.openxmlformats.org/drawingml/2006/main">
              <a:rPr lang="lg" altLang="ko-KR" sz="2800">
                <a:solidFill>
                  <a:schemeClr val="tx1">
                    <a:lumMod val="65000"/>
                    <a:lumOff val="35000"/>
                  </a:schemeClr>
                </a:solidFill>
              </a:rPr>
              <a:t>essomero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4 </a:t>
            </a:r>
            <a:r xmlns:a="http://schemas.openxmlformats.org/drawingml/2006/main">
              <a:rPr lang="lg" altLang="ko-KR" sz="2800">
                <a:solidFill>
                  <a:schemeClr val="tx1">
                    <a:lumMod val="65000"/>
                    <a:lumOff val="35000"/>
                  </a:schemeClr>
                </a:solidFill>
              </a:rPr>
              <a:t>Yeekaalu Entukuvu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rgbClr val="FF0000"/>
                </a:solidFill>
              </a:rPr>
              <a:t>4 </a:t>
            </a:r>
            <a:r xmlns:a="http://schemas.openxmlformats.org/drawingml/2006/main">
              <a:rPr lang="lg" altLang="ko-KR" sz="2800">
                <a:solidFill>
                  <a:srgbClr val="FF0000"/>
                </a:solidFill>
              </a:rPr>
              <a:t>Yeekaalu Entukuvu</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bg1">
                    <a:lumMod val="50000"/>
                  </a:schemeClr>
                </a:solidFill>
              </a:rPr>
              <a:t>Awo Kabaka Yowaasi n'ayita Yekoyaada kabona ne bakabona abalala n'ababuuza nti, "Lwaki temuddaabiriza ebyo ebyayonoonebwa yeekaalu? Temuddamu kuggya ssente mu bawanika bammwe, naye muzikwase okuddaabiriza yeekaalu."</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2 Bassekabaka</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b="1">
                <a:solidFill>
                  <a:schemeClr val="tx1">
                    <a:lumMod val="50000"/>
                    <a:lumOff val="50000"/>
                  </a:schemeClr>
                </a:solidFill>
              </a:rPr>
              <a:t>39 Ekigambo kya Katonda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600"/>
              <a:t>Nekkemiya, eyaddamu okuzimba bbugwe wa Yerusaalemi</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lg" altLang="ko-KR" sz="3200"/>
              <a:t>Katonda?</a:t>
            </a:r>
            <a:r xmlns:a="http://schemas.openxmlformats.org/drawingml/2006/main">
              <a:rPr lang="l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lg" altLang="ko-KR" sz="3600">
                <a:solidFill>
                  <a:srgbClr val="C00000"/>
                </a:solidFill>
              </a:rPr>
              <a:t>Katonda..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lg" altLang="ko-KR" sz="3600">
                <a:solidFill>
                  <a:schemeClr val="tx1">
                    <a:lumMod val="65000"/>
                    <a:lumOff val="35000"/>
                  </a:schemeClr>
                </a:solidFill>
              </a:rPr>
              <a:t>Ye atuwa emikwano emirungi.</a:t>
            </a:r>
          </a:p>
          <a:p>
            <a:endParaRPr lang="en-US" altLang="ko-KR" sz="3600">
              <a:solidFill>
                <a:schemeClr val="tx1">
                  <a:lumMod val="65000"/>
                  <a:lumOff val="35000"/>
                </a:schemeClr>
              </a:solidFill>
            </a:endParaRPr>
          </a:p>
          <a:p>
            <a:r xmlns:a="http://schemas.openxmlformats.org/drawingml/2006/main">
              <a:rPr lang="lg" altLang="ko-KR" sz="3600">
                <a:solidFill>
                  <a:schemeClr val="tx1">
                    <a:lumMod val="65000"/>
                    <a:lumOff val="35000"/>
                  </a:schemeClr>
                </a:solidFill>
              </a:rPr>
              <a:t>Twebaze Katonda olw'okutuwa emikwano emirungi!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bg1">
                    <a:lumMod val="50000"/>
                  </a:schemeClr>
                </a:solidFill>
              </a:rPr>
              <a:t>Naddamu kabaka nti, “Kabaka bw’aba asiimye era omuddu wo bw’aba afunye ekisa mu maaso ge, ansindikire mu kibuga mu Yuda bajjajjange gye baziikibwa ndyoke nkizimbe.”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Nekkemiya</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Kabaka wa Buperusi yawa Nekkemiya omukwasi wa kabaka olukusa okuddamu okuzimba ekibuga n’ekigo ekyasaanawo.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Nekkemiya</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yakomawo e Yerusaalemi n’Abaisiraeri bangi ne baddamu okuzimba bbugwe wa Yerusaalemi nabo.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600">
                <a:solidFill>
                  <a:schemeClr val="tx1">
                    <a:lumMod val="65000"/>
                    <a:lumOff val="35000"/>
                  </a:schemeClr>
                </a:solidFill>
              </a:rPr>
              <a:t>Kyokka, baataataaganyizibwa ebika ebirala ebyali tebiyagala kuzuukira kw’Abaisiraeri. Okugatta ku ekyo, abantu bangi Abaisiraeri baakuba enduulu.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Nekkemiya yasaba Katonda obuyambi. Katonda yamuwa amaanyi n’obuvumu okukola omulimu ogwo.</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2800">
                <a:solidFill>
                  <a:schemeClr val="tx1">
                    <a:lumMod val="65000"/>
                    <a:lumOff val="35000"/>
                  </a:schemeClr>
                </a:solidFill>
              </a:rPr>
              <a:t>Mu nkomerero, Nekkemiya yamaliriza okuzimba bbugwe wa Yerusaalemi ng’ali wamu n’Abaisiraeri. Oluvannyuma lw’okumaliriza bbugwe, ye n’abantu be basinza Katonda n’essanyu.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Essomo lya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600">
                <a:solidFill>
                  <a:schemeClr val="tx1">
                    <a:lumMod val="65000"/>
                    <a:lumOff val="35000"/>
                  </a:schemeClr>
                </a:solidFill>
              </a:rPr>
              <a:t>Nekkemiya yamaliriza okuddamu okuzimba bbugwe ng’ayambibwako Katonda wadde nga waaliwo ebitabangula bingi.</a:t>
            </a:r>
          </a:p>
          <a:p>
            <a:pPr xmlns:a="http://schemas.openxmlformats.org/drawingml/2006/main" algn="ctr"/>
            <a:r xmlns:a="http://schemas.openxmlformats.org/drawingml/2006/main">
              <a:rPr lang="lg" altLang="ko-KR" sz="3600">
                <a:solidFill>
                  <a:schemeClr val="tx1">
                    <a:lumMod val="65000"/>
                    <a:lumOff val="35000"/>
                  </a:schemeClr>
                </a:solidFill>
              </a:rPr>
              <a:t>Bwe tukola omulimu gwa Katonda tuyinza okwolekagana n’embeera enzibu.</a:t>
            </a:r>
          </a:p>
          <a:p>
            <a:pPr xmlns:a="http://schemas.openxmlformats.org/drawingml/2006/main" algn="ctr"/>
            <a:r xmlns:a="http://schemas.openxmlformats.org/drawingml/2006/main">
              <a:rPr lang="lg" altLang="ko-KR" sz="3600">
                <a:solidFill>
                  <a:schemeClr val="tx1">
                    <a:lumMod val="65000"/>
                    <a:lumOff val="35000"/>
                  </a:schemeClr>
                </a:solidFill>
              </a:rPr>
              <a:t>Kyokka Katonda bw’aba naffe naffe ne tubeera naye, tusobola okuvvuunuka ebizibu ebyo byonna.</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3200"/>
              <a:t>Katonda?</a:t>
            </a:r>
            <a:r xmlns:a="http://schemas.openxmlformats.org/drawingml/2006/main">
              <a:rPr lang="lg"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rgbClr val="C00000"/>
                </a:solidFill>
              </a:rPr>
              <a:t>Katonda 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Katonda y’atuyamba era atuwa amaanyi n’obuvumu nga tusaba n’okusaba obuyambi mu mbeera enzibu.</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Quiz 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tx1">
                    <a:lumMod val="65000"/>
                    <a:lumOff val="35000"/>
                  </a:schemeClr>
                </a:solidFill>
              </a:rPr>
              <a:t>Lwaki Nekkemiya yaddayo mu kibuga ky’ewaabwe?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1 </a:t>
            </a:r>
            <a:r xmlns:a="http://schemas.openxmlformats.org/drawingml/2006/main">
              <a:rPr lang="lg" altLang="ko-KR" sz="2800">
                <a:solidFill>
                  <a:schemeClr val="tx1">
                    <a:lumMod val="65000"/>
                    <a:lumOff val="35000"/>
                  </a:schemeClr>
                </a:solidFill>
              </a:rPr>
              <a:t>okutambula..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2 </a:t>
            </a:r>
            <a:r xmlns:a="http://schemas.openxmlformats.org/drawingml/2006/main">
              <a:rPr lang="lg" altLang="ko-KR" sz="2800">
                <a:solidFill>
                  <a:schemeClr val="tx1">
                    <a:lumMod val="65000"/>
                    <a:lumOff val="35000"/>
                  </a:schemeClr>
                </a:solidFill>
              </a:rPr>
              <a:t>okugenda ku ssomero..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3 </a:t>
            </a:r>
            <a:r xmlns:a="http://schemas.openxmlformats.org/drawingml/2006/main">
              <a:rPr lang="lg" altLang="ko-KR" sz="2800">
                <a:solidFill>
                  <a:schemeClr val="tx1">
                    <a:lumMod val="65000"/>
                    <a:lumOff val="35000"/>
                  </a:schemeClr>
                </a:solidFill>
              </a:rPr>
              <a:t>okusinza..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chemeClr val="tx1">
                    <a:lumMod val="65000"/>
                    <a:lumOff val="35000"/>
                  </a:schemeClr>
                </a:solidFill>
              </a:rPr>
              <a:t>4 </a:t>
            </a:r>
            <a:r xmlns:a="http://schemas.openxmlformats.org/drawingml/2006/main">
              <a:rPr lang="lg" altLang="ko-KR" sz="2800">
                <a:solidFill>
                  <a:schemeClr val="tx1">
                    <a:lumMod val="65000"/>
                    <a:lumOff val="35000"/>
                  </a:schemeClr>
                </a:solidFill>
              </a:rPr>
              <a:t>okuddamu okuzimba bbugwe wa Yerusaalemi..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en-US" sz="2800">
                <a:solidFill>
                  <a:srgbClr val="FF0000"/>
                </a:solidFill>
              </a:rPr>
              <a:t>4 </a:t>
            </a:r>
            <a:r xmlns:a="http://schemas.openxmlformats.org/drawingml/2006/main">
              <a:rPr lang="lg" altLang="ko-KR" sz="2800">
                <a:solidFill>
                  <a:srgbClr val="FF0000"/>
                </a:solidFill>
              </a:rPr>
              <a:t>okuddamu okuzimba bbugwe wa Yerusaalemi..</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g" altLang="ko-KR" sz="4000">
                <a:solidFill>
                  <a:srgbClr val="FF0000"/>
                </a:solidFill>
              </a:rPr>
              <a:t>Ekigambo kya leero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g" altLang="ko-KR" sz="3600">
                <a:solidFill>
                  <a:schemeClr val="bg1">
                    <a:lumMod val="50000"/>
                  </a:schemeClr>
                </a:solidFill>
              </a:rPr>
              <a:t>Naddamu kabaka nti, “Kabaka bw’aba asiimye era omuddu wo bw’aba afunye ekisa mu maaso ge, ansindikire mu kibuga mu Yuda bajjajjange gye baziikibwa ndyoke nkizimbe.”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g" altLang="ko-KR" sz="2800">
                <a:solidFill>
                  <a:schemeClr val="tx1">
                    <a:lumMod val="65000"/>
                    <a:lumOff val="35000"/>
                  </a:schemeClr>
                </a:solidFill>
              </a:rPr>
              <a:t>Nekkemiya</a:t>
            </a:r>
            <a:r xmlns:a="http://schemas.openxmlformats.org/drawingml/2006/main">
              <a:rPr lang="lg" altLang="en-US" sz="2800">
                <a:solidFill>
                  <a:schemeClr val="tx1">
                    <a:lumMod val="65000"/>
                    <a:lumOff val="35000"/>
                  </a:schemeClr>
                </a:solidFill>
              </a:rPr>
              <a:t> </a:t>
            </a:r>
            <a:r xmlns:a="http://schemas.openxmlformats.org/drawingml/2006/main">
              <a:rPr lang="lg"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