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lb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Déi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Wuert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vun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b" altLang="ko-KR" sz="4400"/>
              <a:t>Gott</a:t>
            </a:r>
          </a:p>
          <a:p>
            <a:pPr xmlns:a="http://schemas.openxmlformats.org/drawingml/2006/main" algn="ctr"/>
            <a:r xmlns:a="http://schemas.openxmlformats.org/drawingml/2006/main">
              <a:rPr lang="lb" altLang="ko-KR" sz="4400"/>
              <a:t>Gemaach</a:t>
            </a:r>
          </a:p>
          <a:p>
            <a:pPr xmlns:a="http://schemas.openxmlformats.org/drawingml/2006/main" algn="ctr"/>
            <a:r xmlns:a="http://schemas.openxmlformats.org/drawingml/2006/main">
              <a:rPr lang="lb" altLang="ko-KR" sz="4400"/>
              <a:t>D'Welt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Haut</a:t>
            </a:r>
            <a:r xmlns:a="http://schemas.openxmlformats.org/drawingml/2006/main">
              <a:rPr lang="l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Wuert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 Ufank huet Gott erschaf</a:t>
            </a:r>
          </a:p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Himmel an d'Äerd.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Dem Isaac seng Fra, d'Rebekka huet Zwillinge gebuer. Den éischte Jong war den Numm Esau an den zweeten war de Jakob.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 huet gär Juegd. Also, hie gär Outdooraktivitéiten. Awer de Jakob war e rouege Mann, deen doheem bliwwen ass.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Enges Daags, wéi de Jakob e Stew gekacht huet, ass den Esau no der Juegd hongereg heem komm.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"Gëff mir e Stew!", "Verkaf mir als éischt Är Gebuertsrecht. Da ginn ech Iech e puer." Den Esau war sou hongereg, datt hie säi Gebuertsrecht fir eng Schossel roude Stew verkaf huet.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Schlussendlech huet de Jakob säi Papp täuscht fir de Segen ze kréien. Endlech krut hien de Segen. All dës Saache goufen duerch d'Virsuerg vu Gott geschitt.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rgbClr val="ff0000"/>
                </a:solidFill>
              </a:rPr>
              <a:t>Lektioun vun haut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Esau huet geduecht datt d'Léisung vum hongereg Problem méi wichteg war wéi de spirituellen Segen ze kréien.</a:t>
            </a:r>
            <a:r xmlns:a="http://schemas.openxmlformats.org/drawingml/2006/main">
              <a:rPr lang="l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Endlech,</a:t>
            </a:r>
            <a:r xmlns:a="http://schemas.openxmlformats.org/drawingml/2006/main">
              <a:rPr lang="l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</a:t>
            </a:r>
            <a:r xmlns:a="http://schemas.openxmlformats.org/drawingml/2006/main">
              <a:rPr lang="l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gouf</a:t>
            </a:r>
            <a:r xmlns:a="http://schemas.openxmlformats.org/drawingml/2006/main">
              <a:rPr lang="l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</a:t>
            </a:r>
            <a:r xmlns:a="http://schemas.openxmlformats.org/drawingml/2006/main">
              <a:rPr lang="l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Virfahre vun den Israeliten.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Wat mengt Dir méi wichteg?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D'Segen fir Kanner vu Gott ze sinn kann net duerch näischt ersat ginn.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/>
              <a:t>Gott ass?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Gott</a:t>
            </a:r>
            <a:r xmlns:a="http://schemas.openxmlformats.org/drawingml/2006/main">
              <a:rPr lang="lb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ass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Gott erfëllt säin eegene Wëllen trotz de Feeler vu Männer a falsch.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haut'</a:t>
            </a:r>
            <a:r xmlns:a="http://schemas.openxmlformats.org/drawingml/2006/main">
              <a:rPr lang="l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Fir wat huet den Esau säi Gebuertsrecht verkaf?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Nuddelen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Brout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Fleesch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dk1"/>
                </a:solidFill>
              </a:rPr>
              <a:t>roude Stew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roude Stew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Haut</a:t>
            </a:r>
            <a:r xmlns:a="http://schemas.openxmlformats.org/drawingml/2006/main">
              <a:rPr lang="l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Wuert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Dunn huet de Jakob dem Esau e Brout an e bësse Lënsenfleesch ginn.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Hien huet giess an gedronk, an ass dunn opgestan an ass fortgaang.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Also huet den Esau säi Gebuertsrecht veruecht.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11 D'Wuert vu 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400"/>
              <a:t>Dem Jakob säin Dram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Bibel Kids No.2 D'Wuert vu 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4000"/>
              <a:t>Si hunn déi verbueden Uebst giess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/>
              <a:t>Hien hat en Dram an deem hien eng Trap op der Äerd gesinn huet, mat senger Spëtzt bis zum Himmel, an d'Engel vu Gott waren eropgaang an erofgaang.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Jakob huet säi Brudder mat enger Ligen täuscht. Hie war Angscht ëmbruecht ze ginn. Also ass hien vun Heem bei säi Monni zu Haran geflücht.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 der Nuecht, e Steen dohinner geholl, huet hien geschlof en ënner dem Kapp als Këssen geluecht. Hie war eleng do ouni Famill. Also hie war Angscht an huet sech einsam gefillt.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Jakob huet Engele vu Gott gesinn, déi eng Trap op d'Äerd an den Himmel eropgoen an erofkommen.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Hien huet d'Stëmm vu Gott héieren: "Ech si bei dir a waacht iwwer dech, wou Dir gitt."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Wéi hien de Moien erwächt huet, huet hien Gott veréiert, dee versprach huet, datt hie bei him wier, an hien huet Gott Éier ginn.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Lektioun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Wéi Gott mam Jakob war, deen Angscht hat eleng ze sinn,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Eise Papp Gott këmmert sech och ëm eis wa mir eleng sinn.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Wéi de Jakob, solle mir Gott Éieren an Éier ginn, deen ëmmer mat eis ass.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/>
              <a:t>Gott ass?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Gott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Gott ass mat eis iwwerall an zu all Moment.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Gott këmmert sech ëmmer ëm eis.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Haut</a:t>
            </a:r>
            <a:r xmlns:a="http://schemas.openxmlformats.org/drawingml/2006/main">
              <a:rPr lang="l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Wéi de Jakob geschlof huet, wat huet hien als Këssen geholl?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Holz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dk1"/>
                </a:solidFill>
              </a:rPr>
              <a:t>Steen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Tasche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Haut vum Déier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Steen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/>
              <a:t>Hien hat en Dram an deem hien eng Trap op der Äerd gesinn huet, mat senger Spëtzt bis zum Himmel, an d'Engel vu Gott waren eropgaang an erofgaang.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de Mënsch a sengem eegene Bild erschaf, am Bild vu Gott huet hien hien erschaf;</a:t>
            </a:r>
          </a:p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männlech a weiblech huet hien hinnen erschaf.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12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Déi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Wuert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vun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400"/>
              <a:t>Joseph vu senge Bridder verkaaft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"Komm elo, loosst eis hien ëmbréngen a geheien hien an ee vun dëse Cisternen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a soen, datt e häerzhafte Déier hien opgeléist huet.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Da kucke mer wat aus sengen Dreem kënnt."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Jakob hat zwielef Jongen. Hien huet de Joseph méi gär wéi all vu sengen anere Jongen. Also huet hien e räich schéint Stoff fir de Joseph gemaach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Seng Bridder haten hie vill, well hire Papp him besonnesch gär huet. „Loosst eis de Joseph verkafen. Loosst eis dem Papp soen datt hie gestuerwen ass.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 hunn de Joseph als Sklave fir Händler verkaaft, déi laanscht komm sinn.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Wéi hien dat héieren huet, war de Jacob déif traureg.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Joseph huet en haart Liewen als Sklave gelieft. Wéi och ëmmer, hien huet gegleeft an op Gott vertraut ouni Sënn ze maachen.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De Joseph gouf op eng falsch Uklo an de Prisong geschéckt.</a:t>
            </a:r>
            <a:r xmlns:a="http://schemas.openxmlformats.org/drawingml/2006/main">
              <a:rPr lang="lb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Wéi och ëmmer, hie probéiert gerecht ze sinn virun Gott och am Prisong. Gott huet de Joseph net vergiess a Gott hat eng erstaunlech Pläng fir hien.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Lektioun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 Joseph gouf gehaasst an als Sklave vu sengen eegene Bridder verkaaft. Hie gouf och op falscher Uklo an de Prisong gesat.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Wéi och ëmmer, hien huet op Gott vertraut a probéiert ëmsou méi keng Sënn ze maachen.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Mir kënnen e puer Schwieregkeeten hunn.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Loosse mer keng Sënn maachen an eise Papp Gott hëllefen, dee gär op eist Gebied lauschtert.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/>
              <a:t>Gott ass?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Eiser Papp Gott..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Eise Papp Gott huet eng erstaunlech Pläng fir eis och an enger schwiereger Zäit.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De Quiz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Wat huet de Jakob nëmmen dem Joseph ënner sengen zwielef Jongen ginn?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Spillsaachen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räich schéin Stoff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räich schéin Stoff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Den Adam an d'Eva waren déi bescht Kreaturen ënner Gottes Kreaturen.</a:t>
            </a:r>
          </a:p>
          <a:p>
            <a:r xmlns:a="http://schemas.openxmlformats.org/drawingml/2006/main">
              <a:rPr lang="l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Fir si goufen no Gott sengem Bild geschaf.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"Komm elo, loosst eis hien ëmbréngen a geheien hien an ee vun dëse Cisternen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a soen, datt e häerzhafte Déier hien opgeléist huet.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Da kucke mer wat aus sengen Dreem kënnt."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13 D'Wuert vu 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400"/>
              <a:t>De Joseph gouf Premierminister an Ägypten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/>
              <a:t>Also huet de Pharao zum Joseph gesot: "Ech hunn dech doduerch iwwer d'ganz Ägyptenland zoustänneg."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Pharao, de Kinnek vun Ägypten, hat en Dram. 7 déck Kéi an duerno koumen 7 ellen Kéi eraus. 7 ellen Kéi hunn 7 fett Kéi opgefriessen. Et war ganz komeschen Dram.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Keen konnt säin Dram am Palais interpretéieren. Den Chefbecher, dee vum Joseph gehollef gouf, huet hien dem Kinnek virgestallt.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dem Joseph Wäisheet ginn. Also, hie konnt d'Bedeitung vum Dram interpretéieren an huet et dem Kinnek gesot.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Pharao war sou bewegt datt hien de Joseph ernannt huet, deen e Gefaange war op déi zweet héchst Positioun vum Land.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Joseph gouf de Premier Minister vun Ägypten a regéiert iwwer d'Land gutt mat der Wäisheet, déi Gott him ginn huet.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/>
              <a:t>Lektioun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Gott hat déi erstaunlech Pläng fir de Joseph.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 mir e puer Schwieregkeete stellen, sollte mir och net enttäuscht sinn,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awer sollt Gott seng erstaunlech Pläng fir eis erwaarden an u Gott gleewen 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/>
              <a:t>Gott ass?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Gott mécht no sengem Wëllen.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Déi Niddereg wäerten erhiewen an déi Erhiewt ginn niddereg bruecht.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Gott sot zum Mann:</a:t>
            </a:r>
            <a:r xmlns:a="http://schemas.openxmlformats.org/drawingml/2006/main">
              <a:rPr lang="lb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"Dir sidd fräi vun all Bam am Gaart ze iessen, awer </a:t>
            </a:r>
            <a:r xmlns:a="http://schemas.openxmlformats.org/drawingml/2006/main">
              <a:rPr lang="lb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Dir däerft net vum Bam vum Wësse vu Gutt a Béis iessen, well wann Dir dovun iesst, wäert Dir sécher stierwen </a:t>
            </a:r>
            <a:r xmlns:a="http://schemas.openxmlformats.org/drawingml/2006/main">
              <a:rPr lang="lb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De Quiz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Wéi eng Déieren sinn am Pharao sengem Dram opgetaucht?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Vogel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Päerd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Kuch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/>
              <a:t>Also sot de Pharao zum Joseph: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/>
              <a:t>"Ech hunn dech domat zoustänneg fir dat ganzt Land vun Ägypten."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Nee.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D'Wuert vu 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400"/>
              <a:t>De Joseph huet seng Bridder erëm begéint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Och wann de Joseph seng Bridder erkannt huet, hunn si hien net erkannt.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Pharao huet de Joseph als Premierminister vun Ägypten ernannt. De Joseph huet iwwer déi 7 Joer schwéier Hongersnout verstänneg kontrolléiert.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Wéi och ëmmer, et gouf kee Kär am Kanaan wéinst Hongersnout. Si hu missen an Ägypten erofgoen fir e Getreide ze iessen. Dem Joseph seng Bridder sinn an Ägypten gaangen, fir och Iessen ze kafen.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Och wann de Joseph seng Bridder erkannt huet, hunn si hien net erkannt.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Joseph sot hinnen, wien hie wier. Si waren erschreckt no him kucken an hunn Angscht virun him gefillt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De Joseph huet erkannt firwat Gott hien an Ägypten geschéckt huet. Hien huet seng Bridder verzeien an huet seng ganz Famill an Ägypten geholl an huet sech sécher ëm si gekëmmert.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Lektioun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 Joseph huet seng Bridder verzeien, déi him schlecht behandelt hunn an hinnen no Gottes Wëllen gär hunn.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Mir mussen eis Famill a Frënn verzeien an hinnen gär hunn.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Awer, de Satan verkleed als Schlang huet d'Eva versicht.</a:t>
            </a:r>
          </a:p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Endlech huet d'Eva d'Fruucht giess.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/>
              <a:t>Gott ass?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Gott..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Verzeien eis a gär eis.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De Quiz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Wéi ee Land säi Premier Minister ass de Joseph ginn?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Ägypten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Babylon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Ägypten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Och wann de Joseph seng Bridder erkannt huet, hunn si hien net erkannt.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D'Wuert vu 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400"/>
              <a:t>E Kand dat aus dem Waasser gerett gouf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Wéi d'Kand méi al war, huet si him bei d'Duechter vum Pharao geholl an hie gouf hire Jong. Si huet him Moses genannt, a gesot: "Ech hunn hien aus dem Waasser gezunn."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Ägypten Kinnek, Pharao, bestallt all Israeli neigebuerene Jongen an den Nil Floss ewech ze geheien a loossen se ëmbruecht ginn.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Jochebed, dem Moses seng Mamm, hat keng aner Wiel wéi hire Jong op den Nil ze droen.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Zu där Zäit huet d'Ägypten Prinzessin de Puppelchen gesinn wärend hatt am Floss gebad huet. Si hat am Kapp de Jong ze wuessen.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Seng Schwëster huet d'Prinzessin gesinn de Puppelchen aus dem Kuerf huelen. Si huet seng richteg Mamm, Jochebed, virgestallt fir de Puppelchen fir hatt ze këmmeren.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Wéi d'Kand méi al ginn ass, gouf hien zréck an d'Prinzessin geholl fir hire Jong ze ginn. Si huet him Moses genannt a gesot: "Ech hunn hien aus dem Waasser gezunn. De Moses ass an Ägypten gewuess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 d'Eva huet dem Adam en aneren ginn.</a:t>
            </a:r>
          </a:p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Den Adam huet et och giess.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Lektioun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de Moses gerett.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eis gerett mat senger erstaunlecher Wäisheet a Kraaft (Providence).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Loosst eis gleewen datt Gott seng Pläng méi grouss a méi perfekt si wéi meng ëmmer.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/>
              <a:t>Wien ass Gott?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Gott..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Hien ass den allmächtege Gott, dee säi Wëllen trotz all Hindernis erfëllt.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De Quiz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Wat ass mam Kand geschitt, dat am Waasser gedroe gouf?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Hie gouf erdrénkt a vu Fësch giess.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Villercher hunn d'Kand gerett.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d'Kand aus dem Himmel gerett.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D'Prinzessin vun Ägypten huet hie gesinn a gerett.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D'Prinzessin vun Ägypten huet hie gesinn a gerett.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Wéi d'Kand méi al war, huet si him bei d'Duechter vum Pharao geholl an hie gouf hire Jong. Si huet him Moses genannt, a gesot: "Ech hunn hien aus dem Waasser gezunn."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se aus Eden verdriwwen, well se net op Gott gelauschtert hunn.</a:t>
            </a:r>
          </a:p>
          <a:p>
            <a:r xmlns:a="http://schemas.openxmlformats.org/drawingml/2006/main">
              <a:rPr lang="l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Vun där Zäit ass d'Sënn op d'Welt komm.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2800" b="1"/>
              <a:t>Lektioun </a:t>
            </a:r>
            <a:endParaRPr xmlns:a="http://schemas.openxmlformats.org/drawingml/2006/main" lang="en-US" altLang="ko-KR" sz="4000" b="1"/>
            <a:r xmlns:a="http://schemas.openxmlformats.org/drawingml/2006/main">
              <a:rPr lang="lb" altLang="ko-KR" sz="4000"/>
              <a:t>vun haut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D'Sënn ass op d'Welt komm, well den Adam an d'Eva dem Gott säi Kommando net gefollegt hunn.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Gehore ech dem Gott säi Wuert?</a:t>
            </a:r>
          </a:p>
          <a:p>
            <a:pPr xmlns:a="http://schemas.openxmlformats.org/drawingml/2006/main" algn="ctr"/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Wann ech u Gott gleewen, muss ech dem Gott säi Wuert befollegen.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3200"/>
              <a:t>Gott ass?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Gott..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Net gär Ongehorsamkeet.</a:t>
            </a:r>
          </a:p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Segen de Mann, dee säi Wuert befollegt.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b" altLang="ko-KR" sz="4000"/>
              <a:t>Haut</a:t>
            </a:r>
            <a:r xmlns:a="http://schemas.openxmlformats.org/drawingml/2006/main">
              <a:rPr lang="lb" altLang="en-US" sz="4000"/>
              <a:t> </a:t>
            </a:r>
            <a:r xmlns:a="http://schemas.openxmlformats.org/drawingml/2006/main">
              <a:rPr lang="lb" altLang="ko-KR" sz="4000"/>
              <a:t>Wuert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 Ufank huet Gott erschaf</a:t>
            </a:r>
          </a:p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Himmel an d'Äerd.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De Quiz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Wat huet Gott gesot d'Mënschheet net ze iessen?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Fruucht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Fleesch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Geméis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dk1"/>
                </a:solidFill>
              </a:rPr>
              <a:t>d'Fruucht vum Wëssen vu Gutt a Béis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d'Fruucht vum Wëssen vu Gutt a Béis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de Mënsch a sengem eegene Bild erschaf, am Bild vu Gott huet hien hien erschaf;</a:t>
            </a:r>
          </a:p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männlech a weiblech huet hien hinnen erschaf.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D'Wuert vu 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4000"/>
              <a:t>Noah huet e grousst Schëff (eng Ark) um Héichbierg gemaach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4000"/>
              <a:t>Haut</a:t>
            </a:r>
            <a:r xmlns:a="http://schemas.openxmlformats.org/drawingml/2006/main">
              <a:rPr lang="lb" altLang="en-US" sz="4000"/>
              <a:t> </a:t>
            </a:r>
            <a:r xmlns:a="http://schemas.openxmlformats.org/drawingml/2006/main">
              <a:rPr lang="lb" altLang="ko-KR" sz="4000"/>
              <a:t>Wuert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HÄR sot dunn zum Noah: "Gitt an d'Ark, du an Är ganz Famill, well ech hunn dech an dëser Generatioun gerecht fonnt.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gesinn datt all d'Leit op der Äerd hir Weeër korruptéiert hunn. Gott sot zu Noah: "Ech wäert souwuel d'Mënsche wéi d'Äerd zerstéieren. Maacht e grousst Schëff um Bierg!"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Den Noah huet ugefaang e Schëff um Bierg ze maachen, sou wéi Gott him gesot huet. D'Leit hu geduecht datt hien rosen war.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Noah léisst all Zort vu Kreatur an d'Schëff kommen mat dem Noah sengen 8 Familljemembere wéi Gott gesot huet.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Reen ass weider op d'Äerd komm fir 40 Deeg wéi Gott gesot huet.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 Enn gouf d'Äerd mat Waasser bedeckt. All Liewewiesen, déi op der Äerd bewegt sinn, ass gestuerwen. Nëmmen Noah war lénks, an déi mat him an der Ark.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3200">
                <a:solidFill>
                  <a:srgbClr val="FF0000"/>
                </a:solidFill>
              </a:rPr>
              <a:t>Lektioun vun haut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D'Leit hunn net op den Noah gelauschtert, deen hinnen d'Chance ginn huet vun enger grousser Iwwerschwemmung gerett ze ginn.</a:t>
            </a:r>
          </a:p>
          <a:p>
            <a:pPr xmlns:a="http://schemas.openxmlformats.org/drawingml/2006/main" algn="ctr"/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 hunn nëmmen gesot datt den Noah rosen wier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Wann Dir d'Evangelium u Frënn liwwert, kënnen se Iech net gutt nolauschteren.</a:t>
            </a:r>
          </a:p>
          <a:p>
            <a:pPr xmlns:a="http://schemas.openxmlformats.org/drawingml/2006/main" algn="ctr"/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Awer um Enn wäerte se wëssen datt Gott säi Wuert wouer ass.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 Ufank war Däischtert iwwer d'Uewerfläch.</a:t>
            </a:r>
          </a:p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 war kee Mann, kee Liicht. Et war näischt.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3200"/>
              <a:t>Gott?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Gott..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Gott haasst d'Sënn a beurteelt d'Sënn.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/>
              <a:t>De Quiz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Wat huet Gott dem Noah gesot fir ze maachen?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dk1"/>
                </a:solidFill>
              </a:rPr>
              <a:t>E Schëff (An Ark)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Haus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Vëlo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E Schëff (An Ark)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4000"/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HÄR sot dunn zum Noah: "Gitt an d'Ark, du an Är ganz Famill, well ech hunn dech an dëser Generatioun gerecht fonnt.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D'Wuert vu 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4000"/>
              <a:t>De Rainbow war dem Gott säi Bund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3600">
                <a:solidFill>
                  <a:srgbClr val="FF0000"/>
                </a:solidFill>
              </a:rPr>
              <a:t>Haut</a:t>
            </a: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b" altLang="ko-KR" sz="3600">
                <a:solidFill>
                  <a:srgbClr val="FF0000"/>
                </a:solidFill>
              </a:rPr>
              <a:t>Wuert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Wann ëmmer de Reebou an de Wolleke erschéngt, wäert ech et gesinn an erënneren un den éiwege Bund tëscht Gott an all Liewewiesen vun all Zort op der Äerd."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 Liewewiesen gouf geläscht, nëmmen den Noah an déi mat him an der Ark bliwwen.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Reen huet 40 Deeg laang op d'Äerd kommen.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Nodeems de Reen opgehalen huet, huet den Noah eng Dauf geschéckt.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D'Dauf ass bei hien zréckkomm mat frëschem Oliveblatt am Schnéi. Noah wousst: "D'Waasser ass vun der Äerd zréckgaang!"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Den Noah ass mat senger Famill erauskomm an huet Gott veréiert. "Merci Gott datt Dir eis nei Welt ginn."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him e Reebou gewisen als Zeeche vum Bund a Segen. "Liewe glécklech an der neier Welt!"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gesot: "Loosst et Liicht ginn,"</a:t>
            </a:r>
          </a:p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 et war Liicht.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3200">
                <a:solidFill>
                  <a:srgbClr val="FF0000"/>
                </a:solidFill>
              </a:rPr>
              <a:t>Lektioun vun haut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den Noah a seng Famill gerett.</a:t>
            </a:r>
          </a:p>
          <a:p>
            <a:pPr xmlns:a="http://schemas.openxmlformats.org/drawingml/2006/main" algn="ctr"/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versprach, datt hien si wäert blesséieren an eng nei Welt duerch si maachen.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eis och duerch Jesus gerett.</a:t>
            </a:r>
          </a:p>
          <a:p>
            <a:pPr xmlns:a="http://schemas.openxmlformats.org/drawingml/2006/main" algn="ctr"/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Mir mussen gleewen datt Gott seng nei Welt duerch eis mécht.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3200"/>
              <a:t>Här Gott?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Här Gott..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Gott ass eise Papp, dee seng beléifte Kanner reichlech rett a blesséiert wa mir un Him gleewen.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/>
              <a:t>De Quiz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Wat huet den Noah geschéckt fir ze gesinn datt d'Äerd gedréchent ass?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Eagle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Spatz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dk1"/>
                </a:solidFill>
              </a:rPr>
              <a:t>Dauf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Duck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Dauf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3600"/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Wann ëmmer de Reebou an de Wolleke erschéngt, wäert ech et gesinn an erënneren un den éiwege Bund tëscht Gott an all Liewewiesen vun all Zort op der Äerd."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5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Déi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Wuert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vun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3600"/>
              <a:t>Leit déi gebaut hunn</a:t>
            </a:r>
          </a:p>
          <a:p>
            <a:pPr xmlns:a="http://schemas.openxmlformats.org/drawingml/2006/main" algn="ctr"/>
            <a:r xmlns:a="http://schemas.openxmlformats.org/drawingml/2006/main">
              <a:rPr lang="lb" altLang="ko-KR" sz="3600"/>
              <a:t>Den Tuerm vu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Dofir gouf et Babel genannt - well do huet den HÄR duercherneen</a:t>
            </a:r>
          </a:p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d'Sprooch vun der ganzer Welt. Vun do aus huet den HÄR si verspreet</a:t>
            </a:r>
          </a:p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iwwer d'Gesiicht vun der ganzer Äerd.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D'Leit wollte méi grouss a méi berühmt sinn wéi Gott. Also, Si hunn ugefaang en héijen Tuerm ze bauen.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Sou hu si den Tuerm insgesamt gebaut.</a:t>
            </a:r>
          </a:p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„Loosst eis der Welt weisen. Mir sinn sou super!"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Wéi awer Gott hir Arroganz gesinn huet, huet hien hir Sprooch duerchernee gemaach, sou datt si sech net verstinn.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Well se sech net verstanen hunn, konnten se net zesumme schaffen. Endlech si si iwwer d'Äerd verstreet. Bis elo sinn d'Sprooche vun der Welt vuneneen anescht.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 éischten Dag huet Gott d'Liicht vun der Däischtert getrennt. Hien huet d'ganz Welt fir sechs Deeg gemaach.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b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b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b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b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b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b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/>
              <a:t>Lektioun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D'Leit wëllen méi grouss a méi héich wéi Gott sinn.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Dëse Geescht gëtt "Arroganz" genannt.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Gott haasst 'Arroganz'.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 Géigendeel vun der Arroganz ass 'Demut'.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Mir sollten 'bescheiden' viru Gott sinn fir Him ze gefalen.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b" altLang="ko-KR" sz="3200"/>
              <a:t>Här Gott?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Här Gott..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Gott ass méi grouss a méi schlau wéi mir sinn.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Mir kënnen net méi schlau wéi Gott sinn, och wa mir all eis Wäisheet zesumme verbannen.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De Quiz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Firwat konnten se den Tuerm net fäerdeg maachen?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d'Iwwerschwemmung verursaacht wéi se et gemaach hunn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e Feier ausgebrach wéi se et gemaach hunn.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en Äerdbiewen gemaach wéi se et gemaach hunn.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dk1"/>
                </a:solidFill>
              </a:rPr>
              <a:t>Gott huet se gemaach fir sech net ze verstoen wann se et gemaach hunn.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Gott huet se gemaach fir sech net ze verstoen wann se et gemaach hunn.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Haut</a:t>
            </a:r>
            <a:r xmlns:a="http://schemas.openxmlformats.org/drawingml/2006/main">
              <a:rPr lang="l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Wuert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Dofir gouf et Babel genannt - well do huet den HÄR duercherneen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d'Sprooch vun der ganzer Welt. Vun do aus huet den HÄR si verspreet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iwwer d'Gesiicht vun der ganzer Äerd.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D'Wuert vu 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400"/>
              <a:t>Gott huet den Abraham genannt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HÄR huet zum Abram gesot: "Loosst Äert Land, Äert Vollek an Äert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Papp sengem Stot a gitt an d'Land, déi ech Iech weisen.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vun de Chaldeer war d'Stad, déi d'Idol veréiert huet.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Den Abraham gouf gebuer an huet do gelieft.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Enges Daags huet den Här Gott zu him gesot: "Loosst Äert Land, an ech wäert dech blesséieren."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Och wann den Abraham net wousst wou hie goe sollt, huet hien dem Gott säi Wuert gefollegt an ass fortgaang wéi den Här him gesot huet.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Hien huet vill schwiereg Saache gelidden wärend hie reest, awer Gott huet hie sécher geschützt.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b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All Zorte vun Déieren a Planzen, Villercher a Fësch sinn voll op der Äerd, am Mier an am Himmel. Gott huet alles gekuckt wat hie gemaach huet a sot: "Ganz gutt!"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Endlech ass den Abraham d'Land Kanaan ukomm. Hien huet do gewunnt. "Merci, Gott."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Haut</a:t>
            </a:r>
            <a:r xmlns:a="http://schemas.openxmlformats.org/drawingml/2006/main">
              <a:rPr lang="l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Lektioun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Abraham huet seng Heemechtsstad verlooss fir dem Gott säi Wuert ze befollegen.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Esou, mir</a:t>
            </a:r>
            <a:r xmlns:a="http://schemas.openxmlformats.org/drawingml/2006/main">
              <a:rPr lang="l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soll u Gott gleewen a säi Wuert befollegen.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Mir sollten de Wonsch hunn Gottes Wuert zu all Moment ze befollegen.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/>
              <a:t>Den Här Gott ass?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Yahweh</a:t>
            </a:r>
            <a:r xmlns:a="http://schemas.openxmlformats.org/drawingml/2006/main">
              <a:rPr lang="lb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Gott….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Hien ass eise Papp, dee säi Verspriechen zu all Präis hält.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De Quiz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Wou gouf den Abraham gebuer?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dk1"/>
                </a:solidFill>
              </a:rPr>
              <a:t>Ur vun de Chaldeer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Ur vun de Chaldeer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Haut</a:t>
            </a:r>
            <a:r xmlns:a="http://schemas.openxmlformats.org/drawingml/2006/main">
              <a:rPr lang="l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Wuert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Här Gott huet dem Abram gesot: "Loosst Äert Land, Äert Vollek an Ärem Papp sengem Haushalt a gitt an dat Land, dat ech Iech weisen."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7 D'Wuert vu 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4400"/>
              <a:t>Isaac, de versprachene Jong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Haut</a:t>
            </a:r>
            <a:r xmlns:a="http://schemas.openxmlformats.org/drawingml/2006/main">
              <a:rPr lang="l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Wuert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Abraham war honnert Joer al wéi säi Jong Isaac him gebuer gouf.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dem Abraham versprach, datt Gott him Kanner esou vill wéi Stären um Nuetshimmel gëtt.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Awer hien hat kee Kand bis hien 100 Joer al war.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Enges Daags huet Gott den Abraham an der Nuecht dobaussen geholl.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"Kuckt op den Himmel. Kënnt Dir d'Stäre zielen?"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him versprach dat schéint Land och ze ginn.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b" altLang="ko-KR" sz="4000"/>
              <a:t>Lektioun </a:t>
            </a:r>
            <a:endParaRPr xmlns:a="http://schemas.openxmlformats.org/drawingml/2006/main" lang="ko-KR" altLang="en-US" sz="4000"/>
            <a:r xmlns:a="http://schemas.openxmlformats.org/drawingml/2006/main">
              <a:rPr lang="lb" altLang="ko-KR" sz="3600"/>
              <a:t>vun haut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Wien huet d'Welt gemaach?</a:t>
            </a:r>
          </a:p>
          <a:p>
            <a:pPr xmlns:a="http://schemas.openxmlformats.org/drawingml/2006/main" algn="ct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d'Welt gemaach.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Wien hält d'Welt an Uerdnung?</a:t>
            </a:r>
          </a:p>
          <a:p>
            <a:pPr xmlns:a="http://schemas.openxmlformats.org/drawingml/2006/main" algn="ct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Gott hält d'Welt an Uerdnung.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D'Welt gouf net vu sech selwer gemaach.</a:t>
            </a:r>
          </a:p>
          <a:p>
            <a:pPr xmlns:a="http://schemas.openxmlformats.org/drawingml/2006/main" algn="ct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D'Welt kann net vu sech selwer beweegt ginn.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Mir sollten drun erënneren datt Gott d'ganz Welt gemaach huet an ëmmer nach iwwer se all kontrolléiert.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"Deng Kanner wäerte sou vill sinn wéi d'Stären um Himmel, an de Sand um Mier." Den Abraham huet dem Här säi Versprieche gegleeft.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Gott huet säi Versprieche gehalen. D'Sarah huet dem Abraham e Jong gebuer. Den Abraham huet den Numm </a:t>
            </a:r>
            <a:r xmlns:a="http://schemas.openxmlformats.org/drawingml/2006/main">
              <a:rPr lang="lb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Isaac ginn </a:t>
            </a:r>
            <a:r xmlns:a="http://schemas.openxmlformats.org/drawingml/2006/main">
              <a:rPr lang="l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dat heescht </a:t>
            </a:r>
            <a:r xmlns:a="http://schemas.openxmlformats.org/drawingml/2006/main">
              <a:rPr lang="lb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Freed </a:t>
            </a:r>
            <a:r xmlns:a="http://schemas.openxmlformats.org/drawingml/2006/main">
              <a:rPr lang="l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Haut</a:t>
            </a:r>
            <a:r xmlns:a="http://schemas.openxmlformats.org/drawingml/2006/main">
              <a:rPr lang="l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Lektioun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Abraham huet wierklech un Gott säi Versprieche gegleeft, och wann et him onméiglech ausgesinn huet.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Gott war ganz glécklech wéi hien dem Abraham säi Glawe gesinn huet. Gott huet him dem Isaac, de versprachene Jong, ginn.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Gott erfëllt sécher säi Verspriechen, och wann et fir eis onméiglech ausgesinn huet.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/>
              <a:t>Gott ass…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Gott ass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Allmächteg (fäeg alles ze maachen)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De Quiz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Wéi al war den Abraham wéi hien den Isaac hat?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Abraham war honnert Joer al wéi säi Jong Isaac him gebuer gouf.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8 D'Wuert vu 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900"/>
              <a:t>Den Abraham huet dem Isaac Gott ugebueden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 sot Gott: "Huelt Äre Jong, Ären eenzege Jong, den Isaac, deen Dir gär hutt,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gitt an d'Regioun vu Moriah. Opfer hien do als Brennoffer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op engem vun de Bierger wäert ech Iech soen."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Enges Daags sot Gott zu Abraham: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"Offer mir Ären eenzege Jong als Brennoffer."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Den Abraham huet den Isaac sou gär datt hie schwéier war wéi hie vu Gott héieren huet. Awer hien huet decidéiert Gott ze befollegen.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b" altLang="ko-KR" sz="3200"/>
              <a:t>Wien ass Gott?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Hien ass...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 Schëpfer deen d'ganz Welt gemaach huet inklusiv mech.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Den Abraham huet den Isaac gebonnen an hien op den Alter geluecht, an hie probéiert hien ëmzebréngen. An deem Moment,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„Abraham, Abraham, ëmbrénge him net. Maacht him näischt. Elo weess ech, datt Dir Angscht a Gott gär hutt." Dëst war den Test, deen Gott dem Abraham gemaach huet.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"Merci, Gott!" Gott huet dem Abraham säi Glawen mat Freed ugeholl. Gott huet hien zu engem Virfahre vun all Gleeweger gemaach.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/>
              <a:t>D'Lektioun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Den Abraham huet den Isaac sou gär, awer et war méi wichteg fir dem Gott säi Wuert ze befollegen.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Ech sollt Gott méi gär hunn wéi all aner Saach, a méi wéi all aner Persoun op der Welt.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/>
              <a:t>Gott ass?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Gott ass..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Eise Papp deen eise Glawen duerch Test méi staark mécht.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/>
              <a:t>Haut</a:t>
            </a:r>
            <a:r xmlns:a="http://schemas.openxmlformats.org/drawingml/2006/main">
              <a:rPr lang="lb" altLang="en-US" sz="4000"/>
              <a:t> </a:t>
            </a:r>
            <a:r xmlns:a="http://schemas.openxmlformats.org/drawingml/2006/main">
              <a:rPr lang="lb" altLang="ko-KR" sz="4000"/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Wat huet Gott dem Abraham gesot fir als Brennoffer ze bidden?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dk1"/>
                </a:solidFill>
              </a:rPr>
              <a:t>Jong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Schof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Jong</a:t>
            </a: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 sot Gott: "Huelt Äre Jong, Ären eenzege Jong, den Isaac, deen Dir gär hutt,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gitt an d'Regioun vu Moriah. Opfer hien do als Brennoffer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op engem vun de Bierger wäert ech Iech soen."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9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Déi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Wuert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vun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400"/>
              <a:t>Den Isaac huet sech net gestridden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Hien ass vun do fortgaang an huet eng aner Brunn gegruewen, a keen huet sech doriwwer gestridden.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Hien huet et Rehoboth genannt, a gesot: "Elo huet den HÄR eis Plaz ginn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a mir wäerten am Land floréieren."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Déi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Wells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waren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esou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wichteg,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ze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kéint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kréien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frësch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Waasser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 der Wüst. Den Isaac hat de Brunnen vu sengem Papp geierft.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De Quiz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Mat wat huet Gott d'Welt gemaach?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Steen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Waasser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Stëbs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Wuert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Wuert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Allerdéngs hunn d'Philistinnen him beneid. Also hunn se d'Brunnen mat Äerd gefüllt.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Awer den Isaac huet sech net mat hinnen gesträift. Hien ass fortgaang an huet de Brunn gegruewen. Hien huet e Brunn mat frëschem Waasser entdeckt.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Zu dëser Zäit hunn déi aner Leit de Brunn vum Isaac geholl. Mee hien huet sech och net mat hinnen gestridden.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Gott geseent Isaac. Hien huet erëm eng aner Brunn gegruewen. Gott huet him vun do frësch Waasser ginn. Den Isaac huet en Alter gebaut an huet Merci gesot.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Lektioun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 Isaac huet kee Sträit mat deenen, déi seng Brunnen ewechgeholl hunn.</a:t>
            </a:r>
            <a:r xmlns:a="http://schemas.openxmlformats.org/drawingml/2006/main">
              <a:rPr lang="l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Gott geseent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Mir mussen och net mat aneren streiden.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Mir mussen anerer gär hunn an verzeien.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200"/>
              <a:t>Gott ass??</a:t>
            </a:r>
            <a:r xmlns:a="http://schemas.openxmlformats.org/drawingml/2006/main">
              <a:rPr lang="l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rgbClr val="c00000"/>
                </a:solidFill>
              </a:rPr>
              <a:t>Gott….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Hien haasst déi, déi mat aneren streiden.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Hien huet déi gär déi déi géigesäiteg gär hunn.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De Quiz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Wéinst wat huet den Isaac eng haart Zäit gelidden?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Lamm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chemeClr val="dk1"/>
                </a:solidFill>
              </a:rPr>
              <a:t>gutt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Famill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b" altLang="ko-KR" sz="2800">
                <a:solidFill>
                  <a:srgbClr val="ff0000"/>
                </a:solidFill>
              </a:rPr>
              <a:t>gutt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Hien ass vun do fortgaang an huet eng aner Brunn gegruewen, a keen huet sech doriwwer gestridden.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Hien huet et Rehoboth genannt, a gesot: "Elo huet den HÄR eis Plaz ginn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a mir wäerten am Land floréieren."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l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 10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Déi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Wuert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vun</a:t>
            </a:r>
            <a:r xmlns:a="http://schemas.openxmlformats.org/drawingml/2006/main">
              <a:rPr lang="l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Gott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/>
              <a:t>Esau huet d'Gebuertsrecht verkaf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3600"/>
              <a:t>fir déi eng Schossel roude Stew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b" altLang="ko-KR" sz="4000">
                <a:solidFill>
                  <a:srgbClr val="ff0000"/>
                </a:solidFill>
              </a:rPr>
              <a:t>D'Wuert vun haut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Dunn huet de Jakob dem Esau e Brout an e bësse Lënsenfleesch ginn.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Hien huet giess an gedronk, an ass dunn opgestan an ass fortgaang.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Also huet den Esau säi Gebuertsrecht veruecht.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b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b" altLang="ko-KR" sz="2800">
                <a:solidFill>
                  <a:schemeClr val="bg1">
                    <a:lumMod val="50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