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lb"/>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lb"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lb" altLang="ko-KR" b="1">
                <a:solidFill>
                  <a:schemeClr val="tx1">
                    <a:lumMod val="50000"/>
                    <a:lumOff val="50000"/>
                  </a:schemeClr>
                </a:solidFill>
              </a:rPr>
              <a:t>Nee.</a:t>
            </a:r>
            <a:r xmlns:a="http://schemas.openxmlformats.org/drawingml/2006/main">
              <a:rPr lang="lb" altLang="en-US" b="1">
                <a:solidFill>
                  <a:schemeClr val="tx1">
                    <a:lumMod val="50000"/>
                    <a:lumOff val="50000"/>
                  </a:schemeClr>
                </a:solidFill>
              </a:rPr>
              <a:t> </a:t>
            </a:r>
            <a:r xmlns:a="http://schemas.openxmlformats.org/drawingml/2006/main">
              <a:rPr lang="lb" altLang="ko-KR" b="1">
                <a:solidFill>
                  <a:schemeClr val="tx1">
                    <a:lumMod val="50000"/>
                    <a:lumOff val="50000"/>
                  </a:schemeClr>
                </a:solidFill>
              </a:rPr>
              <a:t>31 Gottes Wuert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lb" altLang="ko-KR" sz="4000"/>
              <a:t>Jonathan,</a:t>
            </a:r>
          </a:p>
          <a:p>
            <a:pPr xmlns:a="http://schemas.openxmlformats.org/drawingml/2006/main" algn="ctr"/>
            <a:r xmlns:a="http://schemas.openxmlformats.org/drawingml/2006/main">
              <a:rPr lang="lb" altLang="ko-KR" sz="4000"/>
              <a:t>Dem David säi gudde Frënd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lb" altLang="ko-KR" sz="3200">
                <a:solidFill>
                  <a:schemeClr val="tx1">
                    <a:lumMod val="65000"/>
                    <a:lumOff val="35000"/>
                  </a:schemeClr>
                </a:solidFill>
              </a:rPr>
              <a:t>Wat huet de Jonathan dem David net ginn?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Schwäert</a:t>
            </a:r>
            <a:r xmlns:a="http://schemas.openxmlformats.org/drawingml/2006/main">
              <a:rPr lang="lb"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Schëld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Pfeil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Kleeder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lb" altLang="en-US" sz="2800">
                <a:solidFill>
                  <a:srgbClr val="FF0000"/>
                </a:solidFill>
              </a:rPr>
              <a:t>② </a:t>
            </a:r>
            <a:r xmlns:a="http://schemas.openxmlformats.org/drawingml/2006/main">
              <a:rPr lang="lb" altLang="ko-KR" sz="2800">
                <a:solidFill>
                  <a:srgbClr val="FF0000"/>
                </a:solidFill>
              </a:rPr>
              <a:t>Schëld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Nr 40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De Courage vun der Kinnigin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Dunn huet de Kinnek gefrot: "Wat ass et, d'Kinnigin Esther? Wat ass Är Demande? Och bis d'Halschent vum Räich gëtt et Iech ginn."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Esther</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5: 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Et war d'Zäit wou eng weis jiddesch Fra Esther d'Kinnigin vu Persien war. Wéi och ëmmer, den Haman huet geplangt d'Judden ze zerstéieren mam Gesetz vum Kinnek.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Si huet geduecht: Ech kann ëmbruecht ginn, wann ech de Kinnek zougoen ouni vum Kinnek geruff ze ginn. Wéi och ëmmer, si huet decidéiert bei de Kinnek ze goen fir hir Leit ze froen fir gerett ze ginn, obwuel et géint d'Gesetz war.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Wéi hien awer d'Kinnigin Esther um Haff gesinn huet, war hie ganz frou mat hatt a sot: "Wat ass Är Demande? Ech ginn dir et."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Dem Haman säi Komplott fir d'Judden ze zerstéieren gouf vum Kinnek opgedeckt. Als Resultat gouf hie vum Kinnek gehaasst a gouf ëmbruecht.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600">
                <a:solidFill>
                  <a:schemeClr val="tx1">
                    <a:lumMod val="65000"/>
                    <a:lumOff val="35000"/>
                  </a:schemeClr>
                </a:solidFill>
              </a:rPr>
              <a:t>"Merci, Här, datt Dir eis schützt!" Duerch dem Courage vun der Kinnigin Esther waren d'Judde geschützt.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solidFill>
                  <a:schemeClr val="tx1">
                    <a:lumMod val="65000"/>
                    <a:lumOff val="35000"/>
                  </a:schemeClr>
                </a:solidFill>
              </a:rPr>
              <a:t>Och wann d'Ester ëm d'Liewe komm ass, huet si Gott gebiet fir hir Leit couragéiert ze retten.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Gott huet d'Judden aus der Kris gerett duerch dem Esther säi Gebied mat senger wonnerbarer Wäisheet a Kraaft.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Loosst eis gleewen an erwaarden Gott seng wonnerbar Hëllef an Erléisung an eisem Alldag.</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t>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 ass..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deen, deen seng Leit bis zum Enn hält an hëlleft.</a:t>
            </a:r>
            <a:r xmlns:a="http://schemas.openxmlformats.org/drawingml/2006/main">
              <a:rPr lang="lb"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lb" altLang="ko-KR" sz="3600">
                <a:solidFill>
                  <a:schemeClr val="tx1">
                    <a:lumMod val="65000"/>
                    <a:lumOff val="35000"/>
                  </a:schemeClr>
                </a:solidFill>
              </a:rPr>
              <a:t>Gott hält an hëlleft mech bis zum Enn vun der Welt.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200">
                <a:solidFill>
                  <a:schemeClr val="tx1">
                    <a:lumMod val="65000"/>
                    <a:lumOff val="35000"/>
                  </a:schemeClr>
                </a:solidFill>
              </a:rPr>
              <a:t>Wat ass mam Esther geschitt, wéi si de Kinnek ukomm ass ouni geruff ze ginn?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Si sollt ëmbruecht ginn.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Si gouf erausgedriwwen.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Si konnt de Kinnek net treffen.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Si konnt dem Kinnek soen wat se wollt froen.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④ </a:t>
            </a:r>
            <a:r xmlns:a="http://schemas.openxmlformats.org/drawingml/2006/main">
              <a:rPr lang="lb" altLang="ko-KR" sz="2800">
                <a:solidFill>
                  <a:srgbClr val="FF0000"/>
                </a:solidFill>
              </a:rPr>
              <a:t>Si konnt dem Kinnek soen wat se wollt froen.</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Nodeem den David fäerdeg war mam Saul ze schwätzen, gouf de Jonathan een am Geescht mam David, an hien huet hie gär wéi sech selwer.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b" altLang="ko-KR" sz="2800">
                <a:solidFill>
                  <a:schemeClr val="tx1">
                    <a:lumMod val="65000"/>
                    <a:lumOff val="35000"/>
                  </a:schemeClr>
                </a:solidFill>
              </a:rPr>
              <a:t>1 Samuel 18:</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Dunn huet de Kinnek gefrot: "Wat ass et, d'Kinnigin Esther? Wat ass Är Demande? Och bis d'Halschent vum Räich gëtt et Iech ginn."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Esther</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5: 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lb" altLang="ko-KR" b="1">
                <a:solidFill>
                  <a:schemeClr val="tx1">
                    <a:lumMod val="50000"/>
                    <a:lumOff val="50000"/>
                  </a:schemeClr>
                </a:solidFill>
              </a:rPr>
              <a:t>Nr 41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lb" altLang="ko-KR" sz="4400"/>
              <a:t>Job dee vu Gott geseent gouf</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Am Land Uz huet e Mann gelieft, deem säin Numm Job war. Dëse Mann war blamless an oprecht; hien huet Gott gefaart an huet dem Béisen ewechgehäit.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b" altLang="ko-KR" sz="2800">
                <a:solidFill>
                  <a:schemeClr val="tx1">
                    <a:lumMod val="65000"/>
                    <a:lumOff val="35000"/>
                  </a:schemeClr>
                </a:solidFill>
              </a:rPr>
              <a:t>Job</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Den Job, deen am Land Uz vum Ostland gelieft huet, war de räichste. Hien huet Gott gefaart a blamlos an oprecht.</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"Well Dir den Job geseent hutt, huet hien dech gefaart! Hat Job Angscht Gott fir näischt?" De Satan huet geplangt fir den Job ze testen.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lb" altLang="ko-KR" sz="2400">
                <a:solidFill>
                  <a:schemeClr val="tx1">
                    <a:lumMod val="65000"/>
                    <a:lumOff val="35000"/>
                  </a:schemeClr>
                </a:solidFill>
              </a:rPr>
              <a:t>De Satan huet alles iwwer Nuecht ewechgeholl, seng Kanner an all seng Eegeschafte. Hie gouf de miserableste Mann vun der Welt.</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lb" altLang="ko-KR" sz="2600">
                <a:solidFill>
                  <a:schemeClr val="tx1">
                    <a:lumMod val="65000"/>
                    <a:lumOff val="35000"/>
                  </a:schemeClr>
                </a:solidFill>
              </a:rPr>
              <a:t>Seng Fra huet hien fortgaang mat ze soen datt "Gott verflucht a stierwen!" Dem Job seng Frënn koumen an hunn him d'Schold gemaach, awer den Job huet Gott wéi ëmmer vertraut.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lb" altLang="ko-KR" sz="2600">
                <a:solidFill>
                  <a:schemeClr val="tx1">
                    <a:lumMod val="65000"/>
                    <a:lumOff val="35000"/>
                  </a:schemeClr>
                </a:solidFill>
              </a:rPr>
              <a:t>Et war Zäiten a Misär a Batterkeet. Wéi och ëmmer, den Job ass duerch den Test komm a Gott huet him vill méi grouss Segen ginn wéi virdrun. Hie gouf e Mann, dee Gott gefaart huet wéi jee virdrun.</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lb" altLang="ko-KR" sz="3200">
                <a:solidFill>
                  <a:schemeClr val="tx1">
                    <a:lumMod val="65000"/>
                    <a:lumOff val="35000"/>
                  </a:schemeClr>
                </a:solidFill>
              </a:rPr>
              <a:t>Och wann den Job en oprechte Mann war, huet de Satan him Problemer ginn.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Trotz Schwieregkeeten huet den Job u Gott gegleeft a war Patient a Gott.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Déi Schwieregkeete kënnen op eis kommen.</a:t>
            </a:r>
          </a:p>
          <a:p>
            <a:pPr xmlns:a="http://schemas.openxmlformats.org/drawingml/2006/main" algn="ctr"/>
            <a:r xmlns:a="http://schemas.openxmlformats.org/drawingml/2006/main">
              <a:rPr lang="lb" altLang="ko-KR" sz="3200">
                <a:solidFill>
                  <a:schemeClr val="tx1">
                    <a:lumMod val="65000"/>
                    <a:lumOff val="35000"/>
                  </a:schemeClr>
                </a:solidFill>
              </a:rPr>
              <a:t>Zu där Zäit musse mir u Gott gleewen a Gedold u Gott sinn.</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lb" altLang="ko-KR" sz="3200"/>
              <a:t>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b" altLang="ko-KR" sz="3600">
                <a:solidFill>
                  <a:srgbClr val="C00000"/>
                </a:solidFill>
              </a:rPr>
              <a:t>Gott ass..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Gott ass deen</a:t>
            </a:r>
          </a:p>
          <a:p>
            <a:r xmlns:a="http://schemas.openxmlformats.org/drawingml/2006/main">
              <a:rPr lang="lb" altLang="ko-KR" sz="3600">
                <a:solidFill>
                  <a:schemeClr val="tx1">
                    <a:lumMod val="65000"/>
                    <a:lumOff val="35000"/>
                  </a:schemeClr>
                </a:solidFill>
              </a:rPr>
              <a:t>deen eis no sengem eegene Wëllen räich oder aarm maache kann.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Nr 32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Solomon dee Wäisheet als Kaddo krut.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Wéi eng ass falsch iwwer den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Hie war räich.</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Hien huet am Oste Land gelieft.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Hie war e Kinnek.</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Hien huet Gott gefaart.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lb" altLang="en-US" sz="2800">
                <a:solidFill>
                  <a:srgbClr val="FF0000"/>
                </a:solidFill>
              </a:rPr>
              <a:t>③ </a:t>
            </a:r>
            <a:r xmlns:a="http://schemas.openxmlformats.org/drawingml/2006/main">
              <a:rPr lang="lb" altLang="ko-KR" sz="2800">
                <a:solidFill>
                  <a:srgbClr val="FF0000"/>
                </a:solidFill>
              </a:rPr>
              <a:t>Hie war e Kinnek.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Am Land Uz huet e Mann gelieft, deem säin Numm Job war. Dëse Mann war blamless an oprecht; hien huet Gott gefaart an huet dem Béisen ewechgehäit.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b" altLang="ko-KR" sz="2800">
                <a:solidFill>
                  <a:schemeClr val="tx1">
                    <a:lumMod val="65000"/>
                    <a:lumOff val="35000"/>
                  </a:schemeClr>
                </a:solidFill>
              </a:rPr>
              <a:t>Job</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NEE. 42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Daniel refuséiert King d'Iessen ze iessen.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Awer den Daniel huet sech entscheet sech net mat dem kinneklechen Iessen a Wäin ze defiléiren, an hien huet de Chefoffizier gefrot fir d'Erlaabnis sech net op dës Manéier ze beschiedegen.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Daniel</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 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500">
                <a:solidFill>
                  <a:schemeClr val="tx1">
                    <a:lumMod val="65000"/>
                    <a:lumOff val="35000"/>
                  </a:schemeClr>
                </a:solidFill>
              </a:rPr>
              <a:t>Den Daniel a seng dräi Frënn goufen als Prisonéier op Babylon bruecht. De Kinnek huet seng Beamten bestallt, hinnen ze léieren mat hinnen d'Iessen a Wäin vum Kinnek ze ginn.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400">
                <a:solidFill>
                  <a:schemeClr val="tx1">
                    <a:lumMod val="65000"/>
                    <a:lumOff val="35000"/>
                  </a:schemeClr>
                </a:solidFill>
              </a:rPr>
              <a:t>"Mir wëllen net Liewensmëttel iessen, déi vum Gottes Gesetz verbueden sinn!" Den Daniel a seng dräi Frënn hunn de Chefbeamte gefrot fir d'Erlaabnis sech net op dës Manéier ze defiléieren.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600">
                <a:solidFill>
                  <a:schemeClr val="tx1">
                    <a:lumMod val="65000"/>
                    <a:lumOff val="35000"/>
                  </a:schemeClr>
                </a:solidFill>
              </a:rPr>
              <a:t>Den Daniel a seng dräi Frënn hunn Geméis a Waasser giess amplaz Idol ze iessen. Gott huet si geschätzt an hinnen méi Wäisheet ginn.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500">
                <a:solidFill>
                  <a:schemeClr val="tx1">
                    <a:lumMod val="65000"/>
                    <a:lumOff val="35000"/>
                  </a:schemeClr>
                </a:solidFill>
              </a:rPr>
              <a:t>"Wéi schlau si si!" De Kinnek konnt net anescht wéi wonneren datt si méi gesond a méi schlau ausgesinn wéi all aner jonk Männer, déi d'kinneklech Iessen giess hunn.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600">
                <a:solidFill>
                  <a:schemeClr val="tx1">
                    <a:lumMod val="65000"/>
                    <a:lumOff val="35000"/>
                  </a:schemeClr>
                </a:solidFill>
              </a:rPr>
              <a:t>Zënterhier hunn den Daniel a seng dräi Frënn iwwer wichteg Saache vu Babylon iwwerholl an hunn sech viru Gott helleg gehalen.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200">
                <a:solidFill>
                  <a:schemeClr val="tx1">
                    <a:lumMod val="65000"/>
                    <a:lumOff val="35000"/>
                  </a:schemeClr>
                </a:solidFill>
              </a:rPr>
              <a:t>Den Daniel a seng dräi Frënn hu sech decidéiert, Gottes Gesetz ënner souguer Prisonéiersituatioun ze halen.</a:t>
            </a:r>
          </a:p>
          <a:p>
            <a:r xmlns:a="http://schemas.openxmlformats.org/drawingml/2006/main">
              <a:rPr lang="lb" altLang="ko-KR" sz="3200">
                <a:solidFill>
                  <a:schemeClr val="tx1">
                    <a:lumMod val="65000"/>
                    <a:lumOff val="35000"/>
                  </a:schemeClr>
                </a:solidFill>
              </a:rPr>
              <a:t>Dunn si si méi gesond a méi schlau ginn wéi all aner Männer, déi d'kinneklech Iessen giess hunn.</a:t>
            </a:r>
          </a:p>
          <a:p>
            <a:r xmlns:a="http://schemas.openxmlformats.org/drawingml/2006/main">
              <a:rPr lang="lb" altLang="ko-KR" sz="3200">
                <a:solidFill>
                  <a:schemeClr val="tx1">
                    <a:lumMod val="65000"/>
                    <a:lumOff val="35000"/>
                  </a:schemeClr>
                </a:solidFill>
              </a:rPr>
              <a:t>Mir mussen Gott ënner all Ëmstänn befollegen.</a:t>
            </a:r>
          </a:p>
          <a:p>
            <a:r xmlns:a="http://schemas.openxmlformats.org/drawingml/2006/main">
              <a:rPr lang="lb" altLang="ko-KR" sz="3200">
                <a:solidFill>
                  <a:schemeClr val="tx1">
                    <a:lumMod val="65000"/>
                    <a:lumOff val="35000"/>
                  </a:schemeClr>
                </a:solidFill>
              </a:rPr>
              <a:t>Et gëtt näischt wichteg wéi Gott gär ze hunn.</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De Kinnek Salomo war méi Räich a Wäisheet wéi all déi aner Kinneke vun der Äerd.</a:t>
            </a:r>
            <a:r xmlns:a="http://schemas.openxmlformats.org/drawingml/2006/main">
              <a:rPr lang="lb"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2 Chroniken 9:</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t>WHO</a:t>
            </a:r>
            <a:r xmlns:a="http://schemas.openxmlformats.org/drawingml/2006/main">
              <a:rPr lang="lb" altLang="en-US" sz="3200"/>
              <a:t> </a:t>
            </a:r>
            <a:r xmlns:a="http://schemas.openxmlformats.org/drawingml/2006/main">
              <a:rPr lang="lb" altLang="ko-KR" sz="3200"/>
              <a:t>ass</a:t>
            </a:r>
            <a:r xmlns:a="http://schemas.openxmlformats.org/drawingml/2006/main">
              <a:rPr lang="lb" altLang="en-US" sz="3200"/>
              <a:t> </a:t>
            </a:r>
            <a:r xmlns:a="http://schemas.openxmlformats.org/drawingml/2006/main">
              <a:rPr lang="lb" altLang="ko-KR" sz="3200"/>
              <a:t>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 ass..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deen deen op alle Plazen zur selwechter Zäit ka sinn (omnipresence). An hien ass allmächteg.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Wat fir Iessen hunn den Daniel a seng dräi Frënn iessen amplaz vum Kinnek säi Iessen?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Waasser a Geméis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Kichelcher a Kock</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Nuddelen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Reis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① </a:t>
            </a:r>
            <a:r xmlns:a="http://schemas.openxmlformats.org/drawingml/2006/main">
              <a:rPr lang="lb" altLang="ko-KR" sz="2800">
                <a:solidFill>
                  <a:srgbClr val="FF0000"/>
                </a:solidFill>
              </a:rPr>
              <a:t>Waasser a Geméis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Awer den Daniel huet sech entscheet sech net mat dem kinneklechen Iessen a Wäin ze defiléiren, an hien huet de Chefoffizier gefrot fir d'Erlaabnis sech net op dës Manéier ze beschiedegen.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Daniel</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 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Nr 43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Daniel vum Lion's Den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De Kinnek war iwwerglécklech an huet Uerder ginn, den Daniel aus der Hënn ze hiewen. A wéi den Daniel aus der Hënn opgehuewe gouf, gouf keng Wonn op him fonnt, well hien op säi Gott vertraut huet.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Daniel</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6:</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500">
                <a:solidFill>
                  <a:schemeClr val="tx1">
                    <a:lumMod val="65000"/>
                    <a:lumOff val="35000"/>
                  </a:schemeClr>
                </a:solidFill>
              </a:rPr>
              <a:t>Et waren Leit a Babylon, déi den Daniel haassen, deen a Gefaangeschaft bruecht gouf a Premier Minister gouf. Si wollten den Daniel ëmbréngen.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400">
                <a:solidFill>
                  <a:schemeClr val="tx1">
                    <a:lumMod val="65000"/>
                    <a:lumOff val="35000"/>
                  </a:schemeClr>
                </a:solidFill>
              </a:rPr>
              <a:t>''Jiddereen, dee sech fir eppes anescht wéi de Kinnek béien, gëtt an d'Léiweng gehäit!' Den Daniel huet net opgehalen dräimol am Dag ze bieden, obwuel hien et wousst.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Also zum Schluss gouf den Daniel an déi grujeleg Léiweng gehäit.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500">
                <a:solidFill>
                  <a:schemeClr val="tx1">
                    <a:lumMod val="65000"/>
                    <a:lumOff val="35000"/>
                  </a:schemeClr>
                </a:solidFill>
              </a:rPr>
              <a:t>De Kinnek koum den nächste Moien fréi an d'Léiweng an huet gefrot: 'Daniel! Sidd Dir sécher?' Tatsächlech wollt de Kinnek den Daniel net stierwen, well hien den Daniel sou gär huet.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600">
                <a:solidFill>
                  <a:schemeClr val="tx1">
                    <a:lumMod val="65000"/>
                    <a:lumOff val="35000"/>
                  </a:schemeClr>
                </a:solidFill>
              </a:rPr>
              <a:t>"Ech sinn an der Rei fir Gott mech ze schützen!" Den Daniel gouf net verletzt. De Kinnek huet och de Gott vum Daniel gelueft.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 Salomo gouf den drëtte Kinnek vun Israel nom Nofolger vum Kinnek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solidFill>
                  <a:schemeClr val="tx1">
                    <a:lumMod val="65000"/>
                    <a:lumOff val="35000"/>
                  </a:schemeClr>
                </a:solidFill>
              </a:rPr>
              <a:t>Daniel, deen sech net fir d'Idolen gebéit huet,</a:t>
            </a:r>
          </a:p>
          <a:p>
            <a:pPr xmlns:a="http://schemas.openxmlformats.org/drawingml/2006/main" algn="ctr"/>
            <a:r xmlns:a="http://schemas.openxmlformats.org/drawingml/2006/main">
              <a:rPr lang="lb" altLang="ko-KR" sz="3200">
                <a:solidFill>
                  <a:schemeClr val="tx1">
                    <a:lumMod val="65000"/>
                    <a:lumOff val="35000"/>
                  </a:schemeClr>
                </a:solidFill>
              </a:rPr>
              <a:t>schlussendlech, war an der Léiw d'Hänn gehäit, mä hie war sécher.</a:t>
            </a:r>
          </a:p>
          <a:p>
            <a:pPr xmlns:a="http://schemas.openxmlformats.org/drawingml/2006/main" algn="ctr"/>
            <a:r xmlns:a="http://schemas.openxmlformats.org/drawingml/2006/main">
              <a:rPr lang="lb" altLang="ko-KR" sz="3200">
                <a:solidFill>
                  <a:schemeClr val="tx1">
                    <a:lumMod val="65000"/>
                    <a:lumOff val="35000"/>
                  </a:schemeClr>
                </a:solidFill>
              </a:rPr>
              <a:t>Wéinst dem Daniel säi Glawen huet de babylonesche Kinnek och Gott gelueft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Mir mussen nëmmen Gott ze Kult an</a:t>
            </a:r>
          </a:p>
          <a:p>
            <a:pPr xmlns:a="http://schemas.openxmlformats.org/drawingml/2006/main" algn="ctr"/>
            <a:r xmlns:a="http://schemas.openxmlformats.org/drawingml/2006/main">
              <a:rPr lang="lb" altLang="ko-KR" sz="3200">
                <a:solidFill>
                  <a:schemeClr val="tx1">
                    <a:lumMod val="65000"/>
                    <a:lumOff val="35000"/>
                  </a:schemeClr>
                </a:solidFill>
              </a:rPr>
              <a:t>mir musse gleewen, datt d'Idolen net déngen!</a:t>
            </a:r>
          </a:p>
          <a:p>
            <a:pPr xmlns:a="http://schemas.openxmlformats.org/drawingml/2006/main" algn="ctr"/>
            <a:r xmlns:a="http://schemas.openxmlformats.org/drawingml/2006/main">
              <a:rPr lang="lb" altLang="ko-KR" sz="3200">
                <a:solidFill>
                  <a:schemeClr val="tx1">
                    <a:lumMod val="65000"/>
                    <a:lumOff val="35000"/>
                  </a:schemeClr>
                </a:solidFill>
              </a:rPr>
              <a:t>Dës Zort vu Glawen kann aner Leit u Gott gleewen.</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t>Gott ass?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 ass deen..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en zouverlässeg</a:t>
            </a:r>
            <a:r xmlns:a="http://schemas.openxmlformats.org/drawingml/2006/main">
              <a:rPr lang="lb" altLang="en-US" sz="3600">
                <a:solidFill>
                  <a:schemeClr val="tx1">
                    <a:lumMod val="65000"/>
                    <a:lumOff val="35000"/>
                  </a:schemeClr>
                </a:solidFill>
              </a:rPr>
              <a:t> </a:t>
            </a:r>
            <a:r xmlns:a="http://schemas.openxmlformats.org/drawingml/2006/main">
              <a:rPr lang="lb" altLang="ko-KR" sz="3600">
                <a:solidFill>
                  <a:schemeClr val="tx1">
                    <a:lumMod val="65000"/>
                    <a:lumOff val="35000"/>
                  </a:schemeClr>
                </a:solidFill>
              </a:rPr>
              <a:t>dee kann déi retten, déi wierklech un Him gleewen an Him déngen.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Firwat</a:t>
            </a:r>
            <a:r xmlns:a="http://schemas.openxmlformats.org/drawingml/2006/main">
              <a:rPr lang="lb" altLang="en-US" sz="3600">
                <a:solidFill>
                  <a:schemeClr val="tx1">
                    <a:lumMod val="65000"/>
                    <a:lumOff val="35000"/>
                  </a:schemeClr>
                </a:solidFill>
              </a:rPr>
              <a:t> </a:t>
            </a:r>
            <a:r xmlns:a="http://schemas.openxmlformats.org/drawingml/2006/main">
              <a:rPr lang="lb" altLang="ko-KR" sz="3600">
                <a:solidFill>
                  <a:schemeClr val="tx1">
                    <a:lumMod val="65000"/>
                    <a:lumOff val="35000"/>
                  </a:schemeClr>
                </a:solidFill>
              </a:rPr>
              <a:t>gouf</a:t>
            </a:r>
            <a:r xmlns:a="http://schemas.openxmlformats.org/drawingml/2006/main">
              <a:rPr lang="lb" altLang="en-US" sz="3600">
                <a:solidFill>
                  <a:schemeClr val="tx1">
                    <a:lumMod val="65000"/>
                    <a:lumOff val="35000"/>
                  </a:schemeClr>
                </a:solidFill>
              </a:rPr>
              <a:t> </a:t>
            </a:r>
            <a:r xmlns:a="http://schemas.openxmlformats.org/drawingml/2006/main">
              <a:rPr lang="lb" altLang="ko-KR" sz="3600">
                <a:solidFill>
                  <a:schemeClr val="tx1">
                    <a:lumMod val="65000"/>
                    <a:lumOff val="35000"/>
                  </a:schemeClr>
                </a:solidFill>
              </a:rPr>
              <a:t>Daniel an d'Léiweng gehäit?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Well hien dem Kinnek gelunn huet.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Well hien sech dem Idol vum Kinnek net gebéit huet.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Well hie géif de Kinnek ëmbréngen.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Well hien Gott net gutt veréiert huet.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② </a:t>
            </a:r>
            <a:r xmlns:a="http://schemas.openxmlformats.org/drawingml/2006/main">
              <a:rPr lang="lb" altLang="ko-KR" sz="2800">
                <a:solidFill>
                  <a:srgbClr val="FF0000"/>
                </a:solidFill>
              </a:rPr>
              <a:t>Well hien sech dem Idol vum Kinnek net gebéit huet.</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De Kinnek war iwwerglécklech an huet Uerder ginn, den Daniel aus der Hënn ze hiewen. A wéi den Daniel aus der Hënn opgehuewe gouf, gouf keng Wonn op him fonnt, well hien op säi Gott vertraut huet.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Daniel</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6:</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Nr 44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Jonah, deen am grousse Fësch war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Awer den HÄR huet e grousse Fësch zur Verfügung gestallt fir de Jonah ze schlucken, an de Jonah war dräi Deeg an dräi Nuechten am Fësch.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Jonah</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500">
                <a:solidFill>
                  <a:schemeClr val="tx1">
                    <a:lumMod val="65000"/>
                    <a:lumOff val="35000"/>
                  </a:schemeClr>
                </a:solidFill>
              </a:rPr>
              <a:t>Enges Dags erschéngt Gott dem Jonah a sot:</a:t>
            </a:r>
          </a:p>
          <a:p>
            <a:r xmlns:a="http://schemas.openxmlformats.org/drawingml/2006/main">
              <a:rPr lang="lb" altLang="ko-KR" sz="2500">
                <a:solidFill>
                  <a:schemeClr val="tx1">
                    <a:lumMod val="65000"/>
                    <a:lumOff val="35000"/>
                  </a:schemeClr>
                </a:solidFill>
              </a:rPr>
              <a:t>„Gitt an déi grouss Stad Nineve a priedegt géint si! Ech wäert se aus hirer Béisheet retten."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 Jonah wollt Gott net lauschteren. Hien ass an d'Ausland gaangen an ass fir Tarschish gesegelt fir vu Gott ze flüchten.</a:t>
            </a:r>
            <a:r xmlns:a="http://schemas.openxmlformats.org/drawingml/2006/main">
              <a:rPr lang="lb"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400">
                <a:solidFill>
                  <a:schemeClr val="tx1">
                    <a:lumMod val="65000"/>
                    <a:lumOff val="35000"/>
                  </a:schemeClr>
                </a:solidFill>
              </a:rPr>
              <a:t>Awer, Gott huet e grousse Wand geschéckt an all si sollten stierwen. Séifuerer hunn de Jonah an d'Mier geheit. E grousse Fësch ass komm an huet hie geschléckt.</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 Jonah huet seng Sënne fir 3 Deeg am Fësch berouegt.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"Gëff mir d'Wäisheet meng Leit gutt ze féieren." Gott war frou datt de Salomo dat gefrot huet. Also, Gott huet him wat de Salomo gefrot huet.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400">
                <a:solidFill>
                  <a:schemeClr val="tx1">
                    <a:lumMod val="65000"/>
                    <a:lumOff val="35000"/>
                  </a:schemeClr>
                </a:solidFill>
              </a:rPr>
              <a:t>De Fësch huet hien op dréchent Land erwëscht. Hien ass op Nineve gaang an huet hinnen d'Botschaft vu Gott geruff.</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500">
                <a:solidFill>
                  <a:schemeClr val="tx1">
                    <a:lumMod val="65000"/>
                    <a:lumOff val="35000"/>
                  </a:schemeClr>
                </a:solidFill>
              </a:rPr>
              <a:t>Nodeems d'Warnung vu Gott héieren huet, hunn d'Nineviten sech berouegt an d'Gnod vu Gott gesicht. Gott huet d'Leit vun Nineve verzeien.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solidFill>
                  <a:schemeClr val="tx1">
                    <a:lumMod val="65000"/>
                    <a:lumOff val="35000"/>
                  </a:schemeClr>
                </a:solidFill>
              </a:rPr>
              <a:t>De Jonah huet dem Gott säi Wuert net gefollegt.</a:t>
            </a:r>
          </a:p>
          <a:p>
            <a:pPr xmlns:a="http://schemas.openxmlformats.org/drawingml/2006/main" algn="ctr"/>
            <a:r xmlns:a="http://schemas.openxmlformats.org/drawingml/2006/main">
              <a:rPr lang="lb" altLang="ko-KR" sz="3200">
                <a:solidFill>
                  <a:schemeClr val="tx1">
                    <a:lumMod val="65000"/>
                    <a:lumOff val="35000"/>
                  </a:schemeClr>
                </a:solidFill>
              </a:rPr>
              <a:t>Awer Gott huet de Jonah benotzt fir net ze befollegen a schliisslech d'Nineviten gerett.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Et ginn Zäiten wou de Wëlle vu Gott anescht ass wéi ech mengen.</a:t>
            </a:r>
          </a:p>
          <a:p>
            <a:pPr xmlns:a="http://schemas.openxmlformats.org/drawingml/2006/main" algn="ctr"/>
            <a:r xmlns:a="http://schemas.openxmlformats.org/drawingml/2006/main">
              <a:rPr lang="lb" altLang="ko-KR" sz="3200">
                <a:solidFill>
                  <a:schemeClr val="tx1">
                    <a:lumMod val="65000"/>
                    <a:lumOff val="35000"/>
                  </a:schemeClr>
                </a:solidFill>
              </a:rPr>
              <a:t>Awer Gott säi Wëllen ass ëmmer richteg.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Mir mussen ëmmer dem Gott säi Wëllen gehorsam sinn.</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t>Wien ass 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 ass..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deen, deen déi rett, déi sech oprecht vun hire Sënnen berouegt a fir Verzeiung froen.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Weem säi Bauch war de Jonah fir 3 Deeg?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Léiw</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Elefant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Hond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Fësch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④ </a:t>
            </a:r>
            <a:r xmlns:a="http://schemas.openxmlformats.org/drawingml/2006/main">
              <a:rPr lang="lb" altLang="ko-KR" sz="2800">
                <a:solidFill>
                  <a:srgbClr val="FF0000"/>
                </a:solidFill>
              </a:rPr>
              <a:t>Fësch</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Awer den HÄR huet e grousse Fësch zur Verfügung gestallt fir de Jonah ze schlucken, an de Jonah war dräi Deeg an dräi Nuechten am Fësch.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Jonah</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Enges Daags koumen zwou Frae bei Salomo mat engem klenge Puppelchen. Si hunn gekämpft datt de Puppelchen hire Puppelchen virum Kinnek war.</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 Kinnek sot: "Well zwou Frae bestätegt datt d'Kand hiert Kand ass, schneid d'Kand an zwee a gitt d'Halschent dem engen an d'Halschent dem aneren!"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Eng Fra war mat Matgefill fir hire Jong gefëllt. Also, sot si: "Gëff hir de liewegen Puppelchen. Maacht hien net ëm!“ Wéi hien dat héieren huet, huet de Salomo decidéiert, datt d'Fra seng richteg Mamm wier. De Kinnek sot: "Gëff hir de Puppelchen. Si ass eng richteg Mamm!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600">
                <a:solidFill>
                  <a:schemeClr val="tx1">
                    <a:lumMod val="65000"/>
                    <a:lumOff val="35000"/>
                  </a:schemeClr>
                </a:solidFill>
              </a:rPr>
              <a:t>De Salomo huet no engem weise Häerz gefrot an net fir Räichtum oder Muecht</a:t>
            </a:r>
          </a:p>
          <a:p>
            <a:pPr xmlns:a="http://schemas.openxmlformats.org/drawingml/2006/main" algn="ctr"/>
            <a:r xmlns:a="http://schemas.openxmlformats.org/drawingml/2006/main">
              <a:rPr lang="lb" altLang="ko-KR" sz="3600">
                <a:solidFill>
                  <a:schemeClr val="tx1">
                    <a:lumMod val="65000"/>
                    <a:lumOff val="35000"/>
                  </a:schemeClr>
                </a:solidFill>
              </a:rPr>
              <a:t>säi Land ze regéieren.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b" altLang="ko-KR" sz="3600">
                <a:solidFill>
                  <a:schemeClr val="tx1">
                    <a:lumMod val="65000"/>
                    <a:lumOff val="35000"/>
                  </a:schemeClr>
                </a:solidFill>
              </a:rPr>
              <a:t>Mir musse Gott bieden net nëmme fir eis selwer, awer och fir anerer ze déngen.</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Nodeem den David fäerdeg war mam Saul ze schwätzen, gouf de Jonathan een am Geescht mam David, an hien huet hie gär wéi sech selwer.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b" altLang="ko-KR" sz="2800">
                <a:solidFill>
                  <a:schemeClr val="tx1">
                    <a:lumMod val="65000"/>
                    <a:lumOff val="35000"/>
                  </a:schemeClr>
                </a:solidFill>
              </a:rPr>
              <a:t>1 Samuel 18:</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t>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een, deen eis Wäisheet ka ginn, déi Dir net vun der Welt kritt.</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Wat huet de Salomo Gott gefrot?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Iessen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Räichtum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Gesondheet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Wäisheet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④ </a:t>
            </a:r>
            <a:r xmlns:a="http://schemas.openxmlformats.org/drawingml/2006/main">
              <a:rPr lang="lb" altLang="ko-KR" sz="2800">
                <a:solidFill>
                  <a:srgbClr val="FF0000"/>
                </a:solidFill>
              </a:rPr>
              <a:t>Wäisheet</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De Kinnek Salomo war méi Räich a Wäisheet wéi all déi aner Kinneke vun der Äerd.</a:t>
            </a:r>
            <a:r xmlns:a="http://schemas.openxmlformats.org/drawingml/2006/main">
              <a:rPr lang="lb"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2 Chroniken 9:</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Nr 33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Den Tempel fir den Numm vu Gott</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De Salomo huet Uerder ginn en Tempel fir den Numm vum HÄR ze bauen an e kinnekleche Palais fir sech selwer.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2 Chroniken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 Salomo wollt en Tempel fir Gott bauen wéi säi Papp, huet den David bestallt.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Also huet hien bestallt qualifizéiert Schräiner déi bescht Beem fir den Tempel ze bréngen.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Hien huet Steng fir den Tempel virbereet. Hien huet qualifizéiert Handwierker gefrot fir grouss, herrlech a staark Steng ze bréngen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E puer Handwierker hunn den Tempel vu Gott mat faarwege Kleeder a Goldfuedem dekoréiert.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600">
                <a:solidFill>
                  <a:schemeClr val="tx1">
                    <a:lumMod val="65000"/>
                    <a:lumOff val="35000"/>
                  </a:schemeClr>
                </a:solidFill>
              </a:rPr>
              <a:t>Wéi den Tempel vu Gott fäerdeg war, hunn de Salomo an all d'Männer vun Israel Gott mat grousser Freed veréiert.</a:t>
            </a:r>
            <a:r xmlns:a="http://schemas.openxmlformats.org/drawingml/2006/main">
              <a:rPr lang="lb" altLang="en-US" sz="2600">
                <a:solidFill>
                  <a:schemeClr val="tx1">
                    <a:lumMod val="65000"/>
                    <a:lumOff val="35000"/>
                  </a:schemeClr>
                </a:solidFill>
              </a:rPr>
              <a:t> </a:t>
            </a:r>
            <a:r xmlns:a="http://schemas.openxmlformats.org/drawingml/2006/main">
              <a:rPr lang="lb" altLang="ko-KR" sz="2600">
                <a:solidFill>
                  <a:schemeClr val="tx1">
                    <a:lumMod val="65000"/>
                    <a:lumOff val="35000"/>
                  </a:schemeClr>
                </a:solidFill>
              </a:rPr>
              <a:t>„O Här Gott! Kommt a regéiert eis hei!"</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David gouf am Palais ze bleiwen. Hien huet de Jonathan begéint, deen de Jong vum Kinnek Saul war.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600">
                <a:solidFill>
                  <a:schemeClr val="tx1">
                    <a:lumMod val="65000"/>
                    <a:lumOff val="35000"/>
                  </a:schemeClr>
                </a:solidFill>
              </a:rPr>
              <a:t>De Salomo a seng Leit hunn hir Häerz vu Léift fir Gott gewisen mat engem schéinen Tempel fir den Här Gott ze bauen.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b" altLang="ko-KR" sz="3600">
                <a:solidFill>
                  <a:schemeClr val="tx1">
                    <a:lumMod val="65000"/>
                    <a:lumOff val="35000"/>
                  </a:schemeClr>
                </a:solidFill>
              </a:rPr>
              <a:t>Kierch ass eng Plaz wou mir Gott begéinen a mir kënnen eis Häerz vu Léift fir Gott weisen.</a:t>
            </a:r>
          </a:p>
          <a:p>
            <a:pPr xmlns:a="http://schemas.openxmlformats.org/drawingml/2006/main" algn="ctr"/>
            <a:r xmlns:a="http://schemas.openxmlformats.org/drawingml/2006/main">
              <a:rPr lang="lb" altLang="ko-KR" sz="3600">
                <a:solidFill>
                  <a:schemeClr val="tx1">
                    <a:lumMod val="65000"/>
                    <a:lumOff val="35000"/>
                  </a:schemeClr>
                </a:solidFill>
              </a:rPr>
              <a:t>Mir mussen eis Kierch gär hunn.</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t>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een, deen Verehrer sicht a seet.</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lb" altLang="ko-KR" sz="4000">
                <a:solidFill>
                  <a:srgbClr val="FF0000"/>
                </a:solidFill>
              </a:rPr>
              <a:t>De Quiz vun haut</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b" altLang="en-US" sz="3600">
                <a:solidFill>
                  <a:schemeClr val="tx1">
                    <a:lumMod val="65000"/>
                    <a:lumOff val="35000"/>
                  </a:schemeClr>
                </a:solidFill>
              </a:rPr>
              <a:t>Wat hunn Salomo an Israel gemaach fir hir Léift fir Gott auszedrécken?</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b" altLang="en-US" sz="2800">
                <a:solidFill>
                  <a:schemeClr val="tx1">
                    <a:lumMod val="65000"/>
                    <a:lumOff val="35000"/>
                  </a:schemeClr>
                </a:solidFill>
              </a:rPr>
              <a:t>① </a:t>
            </a:r>
            <a:r xmlns:a="http://schemas.openxmlformats.org/drawingml/2006/main">
              <a:rPr lang="lb"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b" altLang="en-US" sz="2800">
                <a:solidFill>
                  <a:schemeClr val="tx1">
                    <a:lumMod val="65000"/>
                    <a:lumOff val="35000"/>
                  </a:schemeClr>
                </a:solidFill>
              </a:rPr>
              <a:t>② </a:t>
            </a:r>
            <a:r xmlns:a="http://schemas.openxmlformats.org/drawingml/2006/main">
              <a:rPr lang="lb" altLang="en-US" sz="2800">
                <a:solidFill>
                  <a:schemeClr val="tx1">
                    <a:lumMod val="65000"/>
                    <a:lumOff val="35000"/>
                  </a:schemeClr>
                </a:solidFill>
              </a:rPr>
              <a:t>Palais</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b" altLang="en-US" sz="2800">
                <a:solidFill>
                  <a:schemeClr val="tx1">
                    <a:lumMod val="65000"/>
                    <a:lumOff val="35000"/>
                  </a:schemeClr>
                </a:solidFill>
              </a:rPr>
              <a:t>③ </a:t>
            </a:r>
            <a:r xmlns:a="http://schemas.openxmlformats.org/drawingml/2006/main">
              <a:rPr lang="lb" altLang="en-US" sz="2800">
                <a:solidFill>
                  <a:schemeClr val="tx1">
                    <a:lumMod val="65000"/>
                    <a:lumOff val="35000"/>
                  </a:schemeClr>
                </a:solidFill>
              </a:rPr>
              <a:t>Stad</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b" altLang="en-US" sz="2800">
                <a:solidFill>
                  <a:schemeClr val="tx1">
                    <a:lumMod val="65000"/>
                    <a:lumOff val="35000"/>
                  </a:schemeClr>
                </a:solidFill>
              </a:rPr>
              <a:t>④ </a:t>
            </a:r>
            <a:r xmlns:a="http://schemas.openxmlformats.org/drawingml/2006/main">
              <a:rPr lang="lb" altLang="en-US" sz="2800">
                <a:solidFill>
                  <a:schemeClr val="tx1">
                    <a:lumMod val="65000"/>
                    <a:lumOff val="35000"/>
                  </a:schemeClr>
                </a:solidFill>
              </a:rPr>
              <a:t>Hellegtum</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lb" altLang="en-US" sz="2800">
                <a:solidFill>
                  <a:srgbClr val="FF0000"/>
                </a:solidFill>
              </a:rPr>
              <a:t>④ </a:t>
            </a:r>
            <a:r xmlns:a="http://schemas.openxmlformats.org/drawingml/2006/main">
              <a:rPr lang="lb" altLang="en-US" sz="2800">
                <a:solidFill>
                  <a:srgbClr val="FF0000"/>
                </a:solidFill>
              </a:rPr>
              <a:t>Hellegtum</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De Salomo huet Uerder ginn en Tempel fir den Numm vum HÄR ze bauen an e kinnekleche Palais fir sech selwer.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2 Chroniken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Nr 34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Kueben, déi Brout a Fleesch bruecht hunn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t>Dir wäert aus der Baach drénken, an ech hunn de Kueben bestallt, Iech do ze fidderen.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1 Kinnek</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700">
                <a:solidFill>
                  <a:schemeClr val="tx1">
                    <a:lumMod val="65000"/>
                    <a:lumOff val="35000"/>
                  </a:schemeClr>
                </a:solidFill>
              </a:rPr>
              <a:t>Et war e Kinnek genannt Ahab dee ganz béis viru Gott war. E Prophet Elias huet dem Ahab d'Wuert vu Gott geliwwert.</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600">
                <a:solidFill>
                  <a:schemeClr val="tx1">
                    <a:lumMod val="65000"/>
                    <a:lumOff val="35000"/>
                  </a:schemeClr>
                </a:solidFill>
              </a:rPr>
              <a:t>"Et gëtt kee Reen am Land!" Dobäi huet den Achab probéiert hien ëmzebréngen. Gott huet him vum Kinnek Achab verstoppt.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Den Elias ass an d'Land geflücht, wou Gott gesot huet.</a:t>
            </a:r>
          </a:p>
          <a:p>
            <a:r xmlns:a="http://schemas.openxmlformats.org/drawingml/2006/main">
              <a:rPr lang="lb" altLang="ko-KR" sz="2800">
                <a:solidFill>
                  <a:schemeClr val="tx1">
                    <a:lumMod val="65000"/>
                    <a:lumOff val="35000"/>
                  </a:schemeClr>
                </a:solidFill>
              </a:rPr>
              <a:t>Hie konnt awer do keng Iessen kréien.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Gott huet de Kueben bestallt den Elias do ze fidderen. D'Keewen hunn him moies an owes Brout a Fleesch bruecht, an hien huet aus der Baach gedronk.</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De Jonathan huet den David ganz gär. De Jonathan gouf een am Geescht mam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Den Elias huet dem Gott säi Wuert gefollegt mat Risiko vu sengem Liewen an hien hat eng erstaunlech Erfahrung vu Gott säi Schutz.</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2800">
                <a:solidFill>
                  <a:schemeClr val="tx1">
                    <a:lumMod val="65000"/>
                    <a:lumOff val="35000"/>
                  </a:schemeClr>
                </a:solidFill>
              </a:rPr>
              <a:t>De béise Kinnek, den Ahab huet net gär dem Gott säi Wuert ze befollegen. Also, hie probéiert Gott säi Prophéit ëmzebréngen, Elia deen Gott säi Wuert gesot huet.</a:t>
            </a:r>
            <a:r xmlns:a="http://schemas.openxmlformats.org/drawingml/2006/main">
              <a:rPr lang="lb"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b" altLang="ko-KR" sz="2800">
                <a:solidFill>
                  <a:schemeClr val="tx1">
                    <a:lumMod val="65000"/>
                    <a:lumOff val="35000"/>
                  </a:schemeClr>
                </a:solidFill>
              </a:rPr>
              <a:t>Awer, Gott huet geschützt an huet sech ëm den Elias op erstaunlech Manéier gekëmmert!</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b" altLang="ko-KR" sz="2800">
                <a:solidFill>
                  <a:schemeClr val="tx1">
                    <a:lumMod val="65000"/>
                    <a:lumOff val="35000"/>
                  </a:schemeClr>
                </a:solidFill>
              </a:rPr>
              <a:t>Mir mussen dem Gott säi Wuert an all Ëmstänn wéi den Elias befollegen a verkënnegen.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lb" altLang="ko-KR" sz="2800">
                <a:solidFill>
                  <a:schemeClr val="tx1">
                    <a:lumMod val="65000"/>
                    <a:lumOff val="35000"/>
                  </a:schemeClr>
                </a:solidFill>
              </a:rPr>
              <a:t>Gott wäert eis sécher schützt</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t>Wien ass 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 ass..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een, dee sech ëm déi këmmert, déi seng Wierder op eng erstaunlech Manéier befollegen a behalen.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Wien huet dem Elias eppes z'iessen bruecht?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Päerd</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Adler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Draach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Kueben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④ </a:t>
            </a:r>
            <a:r xmlns:a="http://schemas.openxmlformats.org/drawingml/2006/main">
              <a:rPr lang="lb" altLang="ko-KR" sz="2800">
                <a:solidFill>
                  <a:srgbClr val="FF0000"/>
                </a:solidFill>
              </a:rPr>
              <a:t>Kueben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t>Dir wäert aus der Baach drénken, an ech hunn de Kueben bestallt, Iech do ze fidderen.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1 Kinnek</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Nr 35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D'Miel an d'Ueleg</a:t>
            </a:r>
          </a:p>
          <a:p>
            <a:pPr xmlns:a="http://schemas.openxmlformats.org/drawingml/2006/main" algn="ctr"/>
            <a:r xmlns:a="http://schemas.openxmlformats.org/drawingml/2006/main">
              <a:rPr lang="lb" altLang="ko-KR" sz="4400"/>
              <a:t>gouf net benotzt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Gitt direkt op Zarefath vu Sidon a bleift do. Ech hunn eng Witfra op där Plaz beoptraagt Iech mat Iessen ze liwweren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1 Kinnek</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17: 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Et war kee Reen an Israel wéi den Här Gott gesot huet. Also et war kee Iessen fir d'Leit ze iessen.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Den Här Gott huet den Elia zu enger Witfra geschéckt, déi zu Zarephath gelieft huet.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Den Elias huet hatt gefrot, Brout fir sech selwer ze maachen, mat nëmmen enger Handvoll Miel an e bëssen Ueleg, wat hir iwwerlooss gouf.</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De Jonathan huet dem David säin eegene Schwert a Pfeil ginn. Et huet gemengt datt hien wierklech un den David gegleeft huet.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600">
                <a:solidFill>
                  <a:schemeClr val="tx1">
                    <a:lumMod val="65000"/>
                    <a:lumOff val="35000"/>
                  </a:schemeClr>
                </a:solidFill>
              </a:rPr>
              <a:t>Och wa si net genuch Miel an Ueleg hat, op deem si gelieft hunn, no dem Elia säi Spréch, huet si e Brout gemaach an dem Elias als éischt ginn a fir sech selwer gemaach.</a:t>
            </a:r>
            <a:r xmlns:a="http://schemas.openxmlformats.org/drawingml/2006/main">
              <a:rPr lang="lb" altLang="en-US" sz="2600">
                <a:solidFill>
                  <a:schemeClr val="tx1">
                    <a:lumMod val="65000"/>
                    <a:lumOff val="35000"/>
                  </a:schemeClr>
                </a:solidFill>
              </a:rPr>
              <a:t> </a:t>
            </a:r>
            <a:r xmlns:a="http://schemas.openxmlformats.org/drawingml/2006/main">
              <a:rPr lang="lb" altLang="ko-KR" sz="2600">
                <a:solidFill>
                  <a:schemeClr val="tx1">
                    <a:lumMod val="65000"/>
                    <a:lumOff val="35000"/>
                  </a:schemeClr>
                </a:solidFill>
              </a:rPr>
              <a:t>Dann, iwwerraschend, d'Grous Miel an d'Kroun Ueleg waren</a:t>
            </a:r>
            <a:r xmlns:a="http://schemas.openxmlformats.org/drawingml/2006/main">
              <a:rPr lang="lb" altLang="en-US" sz="2600">
                <a:solidFill>
                  <a:schemeClr val="tx1">
                    <a:lumMod val="65000"/>
                    <a:lumOff val="35000"/>
                  </a:schemeClr>
                </a:solidFill>
              </a:rPr>
              <a:t> </a:t>
            </a:r>
            <a:r xmlns:a="http://schemas.openxmlformats.org/drawingml/2006/main">
              <a:rPr lang="lb" altLang="ko-KR" sz="2600">
                <a:solidFill>
                  <a:schemeClr val="tx1">
                    <a:lumMod val="65000"/>
                    <a:lumOff val="35000"/>
                  </a:schemeClr>
                </a:solidFill>
              </a:rPr>
              <a:t>net benotzt.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600">
                <a:solidFill>
                  <a:schemeClr val="tx1">
                    <a:lumMod val="65000"/>
                    <a:lumOff val="35000"/>
                  </a:schemeClr>
                </a:solidFill>
              </a:rPr>
              <a:t>Enges Daags ass hire Jong gestuerwen. Awer den Här Gott huet dem Jong säi Liewen zréck gelooss a lieweg. Si huet Gott Éier ginn.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solidFill>
                  <a:schemeClr val="tx1">
                    <a:lumMod val="65000"/>
                    <a:lumOff val="35000"/>
                  </a:schemeClr>
                </a:solidFill>
              </a:rPr>
              <a:t>D'Witfra huet e bësse Miel an Ueleg ugebueden</a:t>
            </a:r>
          </a:p>
          <a:p>
            <a:pPr xmlns:a="http://schemas.openxmlformats.org/drawingml/2006/main" algn="ctr"/>
            <a:r xmlns:a="http://schemas.openxmlformats.org/drawingml/2006/main">
              <a:rPr lang="lb" altLang="ko-KR" sz="3200">
                <a:solidFill>
                  <a:schemeClr val="tx1">
                    <a:lumMod val="65000"/>
                    <a:lumOff val="35000"/>
                  </a:schemeClr>
                </a:solidFill>
              </a:rPr>
              <a:t>zu Gott.</a:t>
            </a:r>
            <a:r xmlns:a="http://schemas.openxmlformats.org/drawingml/2006/main">
              <a:rPr lang="lb"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Duerno krut si vill Segen</a:t>
            </a:r>
          </a:p>
          <a:p>
            <a:pPr xmlns:a="http://schemas.openxmlformats.org/drawingml/2006/main" algn="ctr"/>
            <a:r xmlns:a="http://schemas.openxmlformats.org/drawingml/2006/main">
              <a:rPr lang="lb" altLang="ko-KR" sz="3200">
                <a:solidFill>
                  <a:schemeClr val="tx1">
                    <a:lumMod val="65000"/>
                    <a:lumOff val="35000"/>
                  </a:schemeClr>
                </a:solidFill>
              </a:rPr>
              <a:t>iwwer Imaginatioun.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Heiansdo gëtt et e Moment wou mir Gott eppes Wichtegs ginn musse ginn.</a:t>
            </a:r>
          </a:p>
          <a:p>
            <a:pPr xmlns:a="http://schemas.openxmlformats.org/drawingml/2006/main" algn="ctr"/>
            <a:r xmlns:a="http://schemas.openxmlformats.org/drawingml/2006/main">
              <a:rPr lang="lb" altLang="ko-KR" sz="3200">
                <a:solidFill>
                  <a:schemeClr val="tx1">
                    <a:lumMod val="65000"/>
                    <a:lumOff val="35000"/>
                  </a:schemeClr>
                </a:solidFill>
              </a:rPr>
              <a:t>Dann blesséiert Gott eis vill duerch dës Offer an Affer.</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t>Wien ass 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 ass..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een deen eis alles ubitt wat mir brauchen fir op Iessen, Kleeder an Haus ze liewen, asw.</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200">
                <a:solidFill>
                  <a:schemeClr val="tx1">
                    <a:lumMod val="65000"/>
                    <a:lumOff val="35000"/>
                  </a:schemeClr>
                </a:solidFill>
              </a:rPr>
              <a:t>Zu wiem huet Gott dem Elia gesot fir ze goen??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Kinnek</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Paschtouer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Witfra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allgemeng</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③ </a:t>
            </a:r>
            <a:r xmlns:a="http://schemas.openxmlformats.org/drawingml/2006/main">
              <a:rPr lang="lb" altLang="ko-KR" sz="2800">
                <a:solidFill>
                  <a:srgbClr val="FF0000"/>
                </a:solidFill>
              </a:rPr>
              <a:t>Witfra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Gitt direkt op Zarefath vu Sidon a bleift do. Ech hunn eng Witfra op där Plaz beoptraagt Iech mat Iessen ze liwweren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1 Kinnek</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17: 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lb" altLang="ko-KR" b="1">
                <a:solidFill>
                  <a:schemeClr val="tx1">
                    <a:lumMod val="50000"/>
                    <a:lumOff val="50000"/>
                  </a:schemeClr>
                </a:solidFill>
              </a:rPr>
              <a:t>Nr 36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lb" altLang="ko-KR" sz="4400"/>
              <a:t>D'Feier ass aus dem Himmel gefall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Dunn ass d'Feier vum HÄR gefall a verbrannt d'Opfer, d'Holz, d'Steng an de Buedem, an huet och d'Waasser an der Gruef geleckt.</a:t>
            </a:r>
            <a:r xmlns:a="http://schemas.openxmlformats.org/drawingml/2006/main">
              <a:rPr lang="lb"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b" altLang="ko-KR" sz="2800">
                <a:solidFill>
                  <a:schemeClr val="tx1">
                    <a:lumMod val="65000"/>
                    <a:lumOff val="35000"/>
                  </a:schemeClr>
                </a:solidFill>
              </a:rPr>
              <a:t>1 Kinnek</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Gott huet den Elia dem béise Kinnek Achab vun Israel geschéckt. "Dir wäert wëssen, wien de richtege Gott ass!"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Den Elias huet géint 850 falsch Prophéiten vun Idolverdierer gekämpft. "De Gott, dee mam Feier äntwert ass richteg Gott!"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De Jonathan huet dem David seng wäertvoll Kleeder ginn. Et huet dem Jonathan seng déif Frëndschaft mam David gewisen.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850 Prophéiten hunn den Numm vun hirem Gott genannt an hunn ronderëm den Alter gedanzt, awer et gouf keng Feierreaktioun.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lb" altLang="ko-KR" sz="2800">
                <a:solidFill>
                  <a:schemeClr val="tx1">
                    <a:lumMod val="65000"/>
                    <a:lumOff val="35000"/>
                  </a:schemeClr>
                </a:solidFill>
              </a:rPr>
              <a:t>Et war dem Elias säin Tour. Den Elias huet zum Himmel gebiet. Dunn ass d'Feier vu Gott gefall an d'Opfer op den Alter verbrannt.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lb" altLang="ko-KR" sz="2600">
                <a:solidFill>
                  <a:schemeClr val="tx1">
                    <a:lumMod val="65000"/>
                    <a:lumOff val="35000"/>
                  </a:schemeClr>
                </a:solidFill>
              </a:rPr>
              <a:t>"Jehovah ass de richtege Gott!" D'Leit vun Israel hunn hir Sënne berouegt an hunn Gott Éier ginn.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lb" altLang="ko-KR" sz="3200">
                <a:solidFill>
                  <a:schemeClr val="tx1">
                    <a:lumMod val="65000"/>
                    <a:lumOff val="35000"/>
                  </a:schemeClr>
                </a:solidFill>
              </a:rPr>
              <a:t>Falsch Gëtter konnten näischt maachen.</a:t>
            </a:r>
          </a:p>
          <a:p>
            <a:pPr xmlns:a="http://schemas.openxmlformats.org/drawingml/2006/main" algn="ctr"/>
            <a:r xmlns:a="http://schemas.openxmlformats.org/drawingml/2006/main">
              <a:rPr lang="lb" altLang="ko-KR" sz="3200">
                <a:solidFill>
                  <a:schemeClr val="tx1">
                    <a:lumMod val="65000"/>
                    <a:lumOff val="35000"/>
                  </a:schemeClr>
                </a:solidFill>
              </a:rPr>
              <a:t>Fir</a:t>
            </a:r>
            <a:r xmlns:a="http://schemas.openxmlformats.org/drawingml/2006/main">
              <a:rPr lang="lb" altLang="en-US" sz="3200">
                <a:solidFill>
                  <a:schemeClr val="tx1">
                    <a:lumMod val="65000"/>
                    <a:lumOff val="35000"/>
                  </a:schemeClr>
                </a:solidFill>
              </a:rPr>
              <a:t> </a:t>
            </a:r>
            <a:r xmlns:a="http://schemas.openxmlformats.org/drawingml/2006/main">
              <a:rPr lang="lb" altLang="ko-KR" sz="3200">
                <a:solidFill>
                  <a:schemeClr val="tx1">
                    <a:lumMod val="65000"/>
                    <a:lumOff val="35000"/>
                  </a:schemeClr>
                </a:solidFill>
              </a:rPr>
              <a:t>ze</a:t>
            </a:r>
            <a:r xmlns:a="http://schemas.openxmlformats.org/drawingml/2006/main">
              <a:rPr lang="lb" altLang="en-US" sz="3200">
                <a:solidFill>
                  <a:schemeClr val="tx1">
                    <a:lumMod val="65000"/>
                    <a:lumOff val="35000"/>
                  </a:schemeClr>
                </a:solidFill>
              </a:rPr>
              <a:t> </a:t>
            </a:r>
            <a:r xmlns:a="http://schemas.openxmlformats.org/drawingml/2006/main">
              <a:rPr lang="lb" altLang="ko-KR" sz="3200">
                <a:solidFill>
                  <a:schemeClr val="tx1">
                    <a:lumMod val="65000"/>
                    <a:lumOff val="35000"/>
                  </a:schemeClr>
                </a:solidFill>
              </a:rPr>
              <a:t>hat</a:t>
            </a:r>
            <a:r xmlns:a="http://schemas.openxmlformats.org/drawingml/2006/main">
              <a:rPr lang="lb" altLang="en-US" sz="3200">
                <a:solidFill>
                  <a:schemeClr val="tx1">
                    <a:lumMod val="65000"/>
                    <a:lumOff val="35000"/>
                  </a:schemeClr>
                </a:solidFill>
              </a:rPr>
              <a:t> </a:t>
            </a:r>
            <a:r xmlns:a="http://schemas.openxmlformats.org/drawingml/2006/main">
              <a:rPr lang="lb" altLang="ko-KR" sz="3200">
                <a:solidFill>
                  <a:schemeClr val="tx1">
                    <a:lumMod val="65000"/>
                    <a:lumOff val="35000"/>
                  </a:schemeClr>
                </a:solidFill>
              </a:rPr>
              <a:t>Nee</a:t>
            </a:r>
            <a:r xmlns:a="http://schemas.openxmlformats.org/drawingml/2006/main">
              <a:rPr lang="lb" altLang="en-US" sz="3200">
                <a:solidFill>
                  <a:schemeClr val="tx1">
                    <a:lumMod val="65000"/>
                    <a:lumOff val="35000"/>
                  </a:schemeClr>
                </a:solidFill>
              </a:rPr>
              <a:t> </a:t>
            </a:r>
            <a:r xmlns:a="http://schemas.openxmlformats.org/drawingml/2006/main">
              <a:rPr lang="lb" altLang="ko-KR" sz="3200">
                <a:solidFill>
                  <a:schemeClr val="tx1">
                    <a:lumMod val="65000"/>
                    <a:lumOff val="35000"/>
                  </a:schemeClr>
                </a:solidFill>
              </a:rPr>
              <a:t>Muecht.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Gott ass Allmächteg.</a:t>
            </a:r>
          </a:p>
          <a:p>
            <a:pPr xmlns:a="http://schemas.openxmlformats.org/drawingml/2006/main" algn="ctr"/>
            <a:r xmlns:a="http://schemas.openxmlformats.org/drawingml/2006/main">
              <a:rPr lang="lb" altLang="ko-KR" sz="3200">
                <a:solidFill>
                  <a:schemeClr val="tx1">
                    <a:lumMod val="65000"/>
                    <a:lumOff val="35000"/>
                  </a:schemeClr>
                </a:solidFill>
              </a:rPr>
              <a:t>Mir kënnen seng erstaunlech Wonner erliewen wa mir op Him vertrauen an un Him gleewen.</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lb" altLang="ko-KR" sz="3200"/>
              <a:t>Wien ass Gott?</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b" altLang="ko-KR" sz="3600">
                <a:solidFill>
                  <a:srgbClr val="C00000"/>
                </a:solidFill>
              </a:rPr>
              <a:t>Gott ass..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Hien ass de richtegen a liewegen an schaffende Gott, deen anescht ass wéi déi falsch Idolen.</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lb" altLang="ko-KR" sz="3200">
                <a:solidFill>
                  <a:schemeClr val="tx1">
                    <a:lumMod val="65000"/>
                    <a:lumOff val="35000"/>
                  </a:schemeClr>
                </a:solidFill>
              </a:rPr>
              <a:t>Wat ass vum Himmel erofgefall wéi den Elias gebiet huet?</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Schnéi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Reen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Steen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Feier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lb" altLang="en-US" sz="2800">
                <a:solidFill>
                  <a:srgbClr val="FF0000"/>
                </a:solidFill>
              </a:rPr>
              <a:t>④ </a:t>
            </a:r>
            <a:r xmlns:a="http://schemas.openxmlformats.org/drawingml/2006/main">
              <a:rPr lang="lb" altLang="ko-KR" sz="2800">
                <a:solidFill>
                  <a:srgbClr val="FF0000"/>
                </a:solidFill>
              </a:rPr>
              <a:t>Feier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Dunn ass d'Feier vum HÄR gefall a verbrannt d'Opfer, d'Holz, d'Steng an de Buedem, an huet och d'Waasser an der Gruef geleckt.</a:t>
            </a:r>
            <a:r xmlns:a="http://schemas.openxmlformats.org/drawingml/2006/main">
              <a:rPr lang="lb"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lb" altLang="ko-KR" sz="2800">
                <a:solidFill>
                  <a:schemeClr val="tx1">
                    <a:lumMod val="65000"/>
                    <a:lumOff val="35000"/>
                  </a:schemeClr>
                </a:solidFill>
              </a:rPr>
              <a:t>1 Kinnek</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NEE. 37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Naaman vun Lepra geheelt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Also ass hien erofgaang an huet sech siwe Mol am Jordan gedréckt, wéi de Mann vu Gott him gesot huet, a säi Fleesch gouf restauréiert a gouf propper wéi dat vun engem jonke Jong.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2 Kings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400">
                <a:solidFill>
                  <a:schemeClr val="tx1">
                    <a:lumMod val="65000"/>
                    <a:lumOff val="35000"/>
                  </a:schemeClr>
                </a:solidFill>
              </a:rPr>
              <a:t>Naaman war Kommandant vun der Arméi vum Kinnek vun Aram, awer hien hat Lepra. Hien ass bei den Elisha gaang, deen de Prophet vun Israel war fir restauréiert ze ginn.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lb" altLang="ko-KR" sz="2600">
                <a:solidFill>
                  <a:schemeClr val="tx1">
                    <a:lumMod val="65000"/>
                    <a:lumOff val="35000"/>
                  </a:schemeClr>
                </a:solidFill>
              </a:rPr>
              <a:t>Den David war e puer Mol a geféierleche Situatiounen zum Doud, well de Kinnek Saul probéiert hien ëmzebréngen. Hie konnt awer mat der Hëllef vum Jonathan aus deene Gefore flüchten.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Den Elisha huet hien net begéint, mä huet just gesot: "Gitt, wäscht Iech siwe Mol am Jordan River."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Den Naaman huet sech géint dem Elisha säi Wuert rosen. Awer seng Dénger soten zu him: "Gitt an de Floss an daucht Äre Kierper, wann ech glift."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Den Naaman huet sech siwe Mol am Jordan gedréckt wéi den Elisha a seng Dénger gesot hunn.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500">
                <a:solidFill>
                  <a:schemeClr val="tx1">
                    <a:lumMod val="65000"/>
                    <a:lumOff val="35000"/>
                  </a:schemeClr>
                </a:solidFill>
              </a:rPr>
              <a:t>Dunn, iwwerraschend, gouf säi Fleesch restauréiert a gouf propper.</a:t>
            </a:r>
          </a:p>
          <a:p>
            <a:r xmlns:a="http://schemas.openxmlformats.org/drawingml/2006/main">
              <a:rPr lang="lb" altLang="ko-KR" sz="2500">
                <a:solidFill>
                  <a:schemeClr val="tx1">
                    <a:lumMod val="65000"/>
                    <a:lumOff val="35000"/>
                  </a:schemeClr>
                </a:solidFill>
              </a:rPr>
              <a:t>Den Naaman ass zréck bei den Elisa gaang an huet Gott Herrlechkeet ginn.</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solidFill>
                  <a:schemeClr val="tx1">
                    <a:lumMod val="65000"/>
                    <a:lumOff val="35000"/>
                  </a:schemeClr>
                </a:solidFill>
              </a:rPr>
              <a:t>Wéi den Naaman den Elisha héieren huet, deen de Mann vu Gott war a säi Wuert gefollegt huet, gouf hie geseent vu senger Lepra gereinegt ze ginn.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Mir sollten net vun eisem eegene Wëllen liewen,</a:t>
            </a:r>
          </a:p>
          <a:p>
            <a:pPr xmlns:a="http://schemas.openxmlformats.org/drawingml/2006/main" algn="ctr"/>
            <a:r xmlns:a="http://schemas.openxmlformats.org/drawingml/2006/main">
              <a:rPr lang="lb" altLang="ko-KR" sz="3200">
                <a:solidFill>
                  <a:schemeClr val="tx1">
                    <a:lumMod val="65000"/>
                    <a:lumOff val="35000"/>
                  </a:schemeClr>
                </a:solidFill>
              </a:rPr>
              <a:t>awer duerch Gottes Wëllen.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Wa mir op Gottes Wuert liewen a befollegen,</a:t>
            </a:r>
          </a:p>
          <a:p>
            <a:pPr xmlns:a="http://schemas.openxmlformats.org/drawingml/2006/main" algn="ctr"/>
            <a:r xmlns:a="http://schemas.openxmlformats.org/drawingml/2006/main">
              <a:rPr lang="lb" altLang="ko-KR" sz="3200">
                <a:solidFill>
                  <a:schemeClr val="tx1">
                    <a:lumMod val="65000"/>
                    <a:lumOff val="35000"/>
                  </a:schemeClr>
                </a:solidFill>
              </a:rPr>
              <a:t>Mir kënne geseent ginn duerch reichend Segen déi Gott eis liwwere kann.</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solidFill>
                  <a:srgbClr val="FF0000"/>
                </a:solidFill>
              </a:rPr>
              <a:t>Gott?</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 ass..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deen deen all Krankheet heele kann. Hien ass den Allmächtege Gott deen eis heele kann.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Wéi oft huet den Naaman sech am Jordan River gedréckt?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dräimol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eemol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fënnef Mol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siwen</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mol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④ </a:t>
            </a:r>
            <a:r xmlns:a="http://schemas.openxmlformats.org/drawingml/2006/main">
              <a:rPr lang="lb" altLang="ko-KR" sz="2800">
                <a:solidFill>
                  <a:srgbClr val="FF0000"/>
                </a:solidFill>
              </a:rPr>
              <a:t>siwe Mol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Also ass hien erofgaang an huet sech siwe Mol am Jordan gedréckt, wéi de Mann vu Gott him gesot huet, a säi Fleesch gouf restauréiert a gouf propper wéi dat vun engem jonke Jong.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2 Kings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Nr 38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400"/>
              <a:t>Reparatur vum Tempel vu Gott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bg1">
                    <a:lumMod val="50000"/>
                  </a:schemeClr>
                </a:solidFill>
              </a:rPr>
              <a:t>Dofir huet de Kinnek Joasch de Paschtouer Jojada an déi aner Priester geruff a gefrot: "Firwat reparéiert Dir de Schued, deen dem Tempel gemaach ass, net? Huelt keng Sue méi vun Äre Schatzmeeschteren, awer gitt se fir d'Reparatur vum Tempel."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2 Kinneken</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lb" altLang="ko-KR" sz="3200">
                <a:solidFill>
                  <a:schemeClr val="tx1">
                    <a:lumMod val="65000"/>
                    <a:lumOff val="35000"/>
                  </a:schemeClr>
                </a:solidFill>
              </a:rPr>
              <a:t>De Jonathan huet säin egoistesche Wonsch net gewielt, mee säi Frënd, den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lb" altLang="ko-KR" sz="3200">
                <a:solidFill>
                  <a:schemeClr val="tx1">
                    <a:lumMod val="65000"/>
                    <a:lumOff val="35000"/>
                  </a:schemeClr>
                </a:solidFill>
              </a:rPr>
              <a:t>Wéi Jonathan,</a:t>
            </a:r>
          </a:p>
          <a:p>
            <a:pPr xmlns:a="http://schemas.openxmlformats.org/drawingml/2006/main" algn="ctr"/>
            <a:r xmlns:a="http://schemas.openxmlformats.org/drawingml/2006/main">
              <a:rPr lang="lb" altLang="ko-KR" sz="3200">
                <a:solidFill>
                  <a:schemeClr val="tx1">
                    <a:lumMod val="65000"/>
                    <a:lumOff val="35000"/>
                  </a:schemeClr>
                </a:solidFill>
              </a:rPr>
              <a:t>loosst eis e gudde Frënd fir eise Frënd sinn.</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err="1">
                <a:solidFill>
                  <a:schemeClr val="tx1">
                    <a:lumMod val="65000"/>
                    <a:lumOff val="35000"/>
                  </a:schemeClr>
                </a:solidFill>
              </a:rPr>
              <a:t>De Joasch, de Kinnek vu Juda, hat de Geescht fir den Tempel vu Gott ze reparéieren, dee beschiedegt gouf.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Allerdéngs war de Budget net genuch fir den Tempel ze reparéieren. De Joash huet decidéiert eng Offer ze kréien fir den Tempel vu Gott ze reparéieren.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Leit, déi Gott gär hunn, hunn oprecht Sue ugebueden fir den Tempel ze reparéieren.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Sue gesammelt fir d'Reparatur vum Tempel goufen un d'Aarbechter ginn, a si hunn den Tempel mat voller Éierlechkeet reparéiert.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"Wow! Wat e schéinen Tempel ass et!" De Joash war frou iwwer d'Gedanken, datt Gott gefält.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600" err="1">
                <a:solidFill>
                  <a:schemeClr val="tx1">
                    <a:lumMod val="65000"/>
                    <a:lumOff val="35000"/>
                  </a:schemeClr>
                </a:solidFill>
              </a:rPr>
              <a:t>De Joash huet den Tempel vu Gott als wäertvoll Plaz ugesinn, wou d'Leit Gott veréiert hunn.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b" altLang="ko-KR" sz="3600">
                <a:solidFill>
                  <a:schemeClr val="tx1">
                    <a:lumMod val="65000"/>
                    <a:lumOff val="35000"/>
                  </a:schemeClr>
                </a:solidFill>
              </a:rPr>
              <a:t>D'Kierch ass d'Plaz wou Gott präsent ass wa mir Him unzebidden.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lb" altLang="ko-KR" sz="3600">
                <a:solidFill>
                  <a:schemeClr val="tx1">
                    <a:lumMod val="65000"/>
                    <a:lumOff val="35000"/>
                  </a:schemeClr>
                </a:solidFill>
              </a:rPr>
              <a:t>Also, mir musse Kierch gär hunn an et ganz wäertvoll betruechten.</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solidFill>
                  <a:srgbClr val="FF0000"/>
                </a:solidFill>
              </a:rPr>
              <a:t>Gott?</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 ass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setzt jidderee vun eis als säin Hellege Tempel op.</a:t>
            </a:r>
          </a:p>
          <a:p>
            <a:endParaRPr lang="en-US" altLang="ko-KR" sz="3600">
              <a:solidFill>
                <a:schemeClr val="tx1">
                  <a:lumMod val="65000"/>
                  <a:lumOff val="35000"/>
                </a:schemeClr>
              </a:solidFill>
            </a:endParaRPr>
          </a:p>
          <a:p>
            <a:r xmlns:a="http://schemas.openxmlformats.org/drawingml/2006/main">
              <a:rPr lang="lb" altLang="ko-KR" sz="3600">
                <a:solidFill>
                  <a:schemeClr val="tx1">
                    <a:lumMod val="65000"/>
                    <a:lumOff val="35000"/>
                  </a:schemeClr>
                </a:solidFill>
              </a:rPr>
              <a:t>Gott begéint déi, déi Him unzebidden.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Wat huet de Joash decidéiert fir ze fixéieren?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Palais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seng</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Zëmmer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Schoul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Hellege Tempel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④ </a:t>
            </a:r>
            <a:r xmlns:a="http://schemas.openxmlformats.org/drawingml/2006/main">
              <a:rPr lang="lb" altLang="ko-KR" sz="2800">
                <a:solidFill>
                  <a:srgbClr val="FF0000"/>
                </a:solidFill>
              </a:rPr>
              <a:t>Hellege Tempel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bg1">
                    <a:lumMod val="50000"/>
                  </a:schemeClr>
                </a:solidFill>
              </a:rPr>
              <a:t>Dofir huet de Kinnek Joasch de Paschtouer Jojada an déi aner Priester geruff a gefrot: "Firwat reparéiert Dir de Schued, deen dem Tempel gemaach ass, net? Huelt keng Sue méi vun Äre Schatzmeeschteren, awer gitt se fir d'Reparatur vum Tempel."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2 Kinneken</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b="1">
                <a:solidFill>
                  <a:schemeClr val="tx1">
                    <a:lumMod val="50000"/>
                    <a:lumOff val="50000"/>
                  </a:schemeClr>
                </a:solidFill>
              </a:rPr>
              <a:t>Nr 39 D'Wuert vu 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600"/>
              <a:t>Nehemia, deen d'Mauer vu Jerusalem nei opgebaut huet</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lb" altLang="ko-KR" sz="3200"/>
              <a:t>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lb"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lb" altLang="ko-KR" sz="3600">
                <a:solidFill>
                  <a:schemeClr val="tx1">
                    <a:lumMod val="65000"/>
                    <a:lumOff val="35000"/>
                  </a:schemeClr>
                </a:solidFill>
              </a:rPr>
              <a:t>Hien ass deen, deen eis gutt Frënn gëtt.</a:t>
            </a:r>
          </a:p>
          <a:p>
            <a:endParaRPr lang="en-US" altLang="ko-KR" sz="3600">
              <a:solidFill>
                <a:schemeClr val="tx1">
                  <a:lumMod val="65000"/>
                  <a:lumOff val="35000"/>
                </a:schemeClr>
              </a:solidFill>
            </a:endParaRPr>
          </a:p>
          <a:p>
            <a:r xmlns:a="http://schemas.openxmlformats.org/drawingml/2006/main">
              <a:rPr lang="lb" altLang="ko-KR" sz="3600">
                <a:solidFill>
                  <a:schemeClr val="tx1">
                    <a:lumMod val="65000"/>
                    <a:lumOff val="35000"/>
                  </a:schemeClr>
                </a:solidFill>
              </a:rPr>
              <a:t>Merci Gott fir eis gutt Frënn ze ginn!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bg1">
                    <a:lumMod val="50000"/>
                  </a:schemeClr>
                </a:solidFill>
              </a:rPr>
              <a:t>Ech hunn dem Kinnek geäntwert: "Wann et dem Kinnek gefält, a wann Äre Knecht Gnod a senger Ae fonnt huet, loosst hie mech an d'Stad zu Juda schécken, wou meng Pappe begruewe sinn, fir datt ech se erëm opbaue kann."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Nehemia</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2: 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 persesche Kinnek huet dem Kinnek säi Coupbearer Nehemia d'Erlaabnis ginn, d'Stad an d'Zitadel opzebauen, déi zerstéiert gouf.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Nehemia</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koumen zréck op Jerusalem mat villen Israeliten an hunn d'Jerusalem Mauer mat hinnen opgebaut.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600">
                <a:solidFill>
                  <a:schemeClr val="tx1">
                    <a:lumMod val="65000"/>
                    <a:lumOff val="35000"/>
                  </a:schemeClr>
                </a:solidFill>
              </a:rPr>
              <a:t>Wéi och ëmmer, si goufen vun anere Stämme gestéiert, déi dem Israelite seng Erhuelung net gär hunn. Zousätzlech, vill Israeliten Leit platzen a Reklamatiounen.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Den Nehemia huet Gott Hëllef gefrot. Gott huet him Kraaft a Courage ginn fir d'Aarbecht ze maachen.</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2800">
                <a:solidFill>
                  <a:schemeClr val="tx1">
                    <a:lumMod val="65000"/>
                    <a:lumOff val="35000"/>
                  </a:schemeClr>
                </a:solidFill>
              </a:rPr>
              <a:t>Endlech huet den Nehemia d'Rekonstruktioun vun der Mauer vu Jerusalem mat Israeliten ofgeschloss. Nodeems hien d'Mauer fäerdeg gemaach huet, hunn hien a seng Leit Gott mat Freed veréiert.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Lektioun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600">
                <a:solidFill>
                  <a:schemeClr val="tx1">
                    <a:lumMod val="65000"/>
                    <a:lumOff val="35000"/>
                  </a:schemeClr>
                </a:solidFill>
              </a:rPr>
              <a:t>Den Nehemia huet d'Mauer mat der Hëllef vu Gott ofgeschloss, obwuel et vill Stéierunge waren.</a:t>
            </a:r>
          </a:p>
          <a:p>
            <a:pPr xmlns:a="http://schemas.openxmlformats.org/drawingml/2006/main" algn="ctr"/>
            <a:r xmlns:a="http://schemas.openxmlformats.org/drawingml/2006/main">
              <a:rPr lang="lb" altLang="ko-KR" sz="3600">
                <a:solidFill>
                  <a:schemeClr val="tx1">
                    <a:lumMod val="65000"/>
                    <a:lumOff val="35000"/>
                  </a:schemeClr>
                </a:solidFill>
              </a:rPr>
              <a:t>Wa mir Gottes Aarbecht maachen, kënne mir schwéier Situatiounen stellen.</a:t>
            </a:r>
          </a:p>
          <a:p>
            <a:pPr xmlns:a="http://schemas.openxmlformats.org/drawingml/2006/main" algn="ctr"/>
            <a:r xmlns:a="http://schemas.openxmlformats.org/drawingml/2006/main">
              <a:rPr lang="lb" altLang="ko-KR" sz="3600">
                <a:solidFill>
                  <a:schemeClr val="tx1">
                    <a:lumMod val="65000"/>
                    <a:lumOff val="35000"/>
                  </a:schemeClr>
                </a:solidFill>
              </a:rPr>
              <a:t>Wéi och ëmmer, wa Gott mat eis ass a mir mat Him sinn, kënne mir all déi Schwieregkeeten iwwerwannen.</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3200"/>
              <a:t>Gott?</a:t>
            </a:r>
            <a:r xmlns:a="http://schemas.openxmlformats.org/drawingml/2006/main">
              <a:rPr lang="l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rgbClr val="C00000"/>
                </a:solidFill>
              </a:rPr>
              <a:t>Gott ass..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Gott ass deen deen eis hëlleft an eis Kraaft a Courage gëtt wa mir bieden an Hëllef froen an enger schwiereger Situatioun.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De Quiz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tx1">
                    <a:lumMod val="65000"/>
                    <a:lumOff val="35000"/>
                  </a:schemeClr>
                </a:solidFill>
              </a:rPr>
              <a:t>Firwat ass Nehemia zréck an d'Heemechtsstad?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① </a:t>
            </a:r>
            <a:r xmlns:a="http://schemas.openxmlformats.org/drawingml/2006/main">
              <a:rPr lang="lb" altLang="ko-KR" sz="2800">
                <a:solidFill>
                  <a:schemeClr val="tx1">
                    <a:lumMod val="65000"/>
                    <a:lumOff val="35000"/>
                  </a:schemeClr>
                </a:solidFill>
              </a:rPr>
              <a:t>reesen..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② </a:t>
            </a:r>
            <a:r xmlns:a="http://schemas.openxmlformats.org/drawingml/2006/main">
              <a:rPr lang="lb" altLang="ko-KR" sz="2800">
                <a:solidFill>
                  <a:schemeClr val="tx1">
                    <a:lumMod val="65000"/>
                    <a:lumOff val="35000"/>
                  </a:schemeClr>
                </a:solidFill>
              </a:rPr>
              <a:t>an d'Schoul ze goen..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③ </a:t>
            </a:r>
            <a:r xmlns:a="http://schemas.openxmlformats.org/drawingml/2006/main">
              <a:rPr lang="lb" altLang="ko-KR" sz="2800">
                <a:solidFill>
                  <a:schemeClr val="tx1">
                    <a:lumMod val="65000"/>
                    <a:lumOff val="35000"/>
                  </a:schemeClr>
                </a:solidFill>
              </a:rPr>
              <a:t>ze bidden..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chemeClr val="tx1">
                    <a:lumMod val="65000"/>
                    <a:lumOff val="35000"/>
                  </a:schemeClr>
                </a:solidFill>
              </a:rPr>
              <a:t>④ </a:t>
            </a:r>
            <a:r xmlns:a="http://schemas.openxmlformats.org/drawingml/2006/main">
              <a:rPr lang="lb" altLang="ko-KR" sz="2800">
                <a:solidFill>
                  <a:schemeClr val="tx1">
                    <a:lumMod val="65000"/>
                    <a:lumOff val="35000"/>
                  </a:schemeClr>
                </a:solidFill>
              </a:rPr>
              <a:t>fir d'Mauer vu Jerusalem opzebauen..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en-US" sz="2800">
                <a:solidFill>
                  <a:srgbClr val="FF0000"/>
                </a:solidFill>
              </a:rPr>
              <a:t>④ </a:t>
            </a:r>
            <a:r xmlns:a="http://schemas.openxmlformats.org/drawingml/2006/main">
              <a:rPr lang="lb" altLang="ko-KR" sz="2800">
                <a:solidFill>
                  <a:srgbClr val="FF0000"/>
                </a:solidFill>
              </a:rPr>
              <a:t>fir d'Mauer vu Jerusalem opzebauen..</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lb" altLang="ko-KR" sz="4000">
                <a:solidFill>
                  <a:srgbClr val="FF0000"/>
                </a:solidFill>
              </a:rPr>
              <a:t>D'Wuert vun haut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lb" altLang="ko-KR" sz="3600">
                <a:solidFill>
                  <a:schemeClr val="bg1">
                    <a:lumMod val="50000"/>
                  </a:schemeClr>
                </a:solidFill>
              </a:rPr>
              <a:t>Ech hunn dem Kinnek geäntwert: "Wann et dem Kinnek gefält, a wann Äre Knecht Gnod a senger Ae fonnt huet, loosst hie mech an d'Stad zu Juda schécken, wou meng Pappe begruewe sinn, fir datt ech se erëm opbaue kann."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lb" altLang="ko-KR" sz="2800">
                <a:solidFill>
                  <a:schemeClr val="tx1">
                    <a:lumMod val="65000"/>
                    <a:lumOff val="35000"/>
                  </a:schemeClr>
                </a:solidFill>
              </a:rPr>
              <a:t>Nehemia</a:t>
            </a:r>
            <a:r xmlns:a="http://schemas.openxmlformats.org/drawingml/2006/main">
              <a:rPr lang="lb" altLang="en-US" sz="2800">
                <a:solidFill>
                  <a:schemeClr val="tx1">
                    <a:lumMod val="65000"/>
                    <a:lumOff val="35000"/>
                  </a:schemeClr>
                </a:solidFill>
              </a:rPr>
              <a:t> </a:t>
            </a:r>
            <a:r xmlns:a="http://schemas.openxmlformats.org/drawingml/2006/main">
              <a:rPr lang="lb" altLang="ko-KR" sz="2800">
                <a:solidFill>
                  <a:schemeClr val="tx1">
                    <a:lumMod val="65000"/>
                    <a:lumOff val="35000"/>
                  </a:schemeClr>
                </a:solidFill>
              </a:rPr>
              <a:t>2: 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