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mk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бр.1</a:t>
            </a:r>
            <a:r xmlns:a="http://schemas.openxmlformats.org/drawingml/2006/main">
              <a:rPr lang="m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На</a:t>
            </a:r>
            <a:r xmlns:a="http://schemas.openxmlformats.org/drawingml/2006/main">
              <a:rPr lang="m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збор</a:t>
            </a:r>
            <a:r xmlns:a="http://schemas.openxmlformats.org/drawingml/2006/main">
              <a:rPr lang="m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на</a:t>
            </a:r>
            <a:r xmlns:a="http://schemas.openxmlformats.org/drawingml/2006/main">
              <a:rPr lang="m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Бог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k" altLang="ko-KR" sz="4400"/>
              <a:t>Бог</a:t>
            </a:r>
          </a:p>
          <a:p>
            <a:pPr xmlns:a="http://schemas.openxmlformats.org/drawingml/2006/main" algn="ctr"/>
            <a:r xmlns:a="http://schemas.openxmlformats.org/drawingml/2006/main">
              <a:rPr lang="mk" altLang="ko-KR" sz="4400"/>
              <a:t>Направено</a:t>
            </a:r>
          </a:p>
          <a:p>
            <a:pPr xmlns:a="http://schemas.openxmlformats.org/drawingml/2006/main" algn="ctr"/>
            <a:r xmlns:a="http://schemas.openxmlformats.org/drawingml/2006/main">
              <a:rPr lang="mk" altLang="ko-KR" sz="4400"/>
              <a:t>Светот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</a:t>
            </a:r>
            <a:r xmlns:a="http://schemas.openxmlformats.org/drawingml/2006/main">
              <a:rPr lang="m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збор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Во почетокот Бог создал</a:t>
            </a:r>
          </a:p>
          <a:p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небото и земјата.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Сопругата на Исак, Ревека родила близнаци. Првиот син се викаше Исав, а вториот Јаков.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 Исав му се допадна ловот. Така, тој сакаше активности на отворено. Но, Џејкоб беше тивок човек, кој остана дома.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Еден ден, кога Јаков варел чорба, Исав се вратил дома гладен по ловот.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„Дај ми чорба!“, „Прво продај ми го твоето првородство. Потоа ќе ти дадам малку“. Исав бил толку гладен што го продаде своето првородство за една чинија црвена чорба.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На крајот, Јаков го измамил својот татко за да го добие благословот. Конечно, тој го доби благословот. Сите овие работи се случија по Божја промисла.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>
                <a:solidFill>
                  <a:srgbClr val="ff0000"/>
                </a:solidFill>
              </a:rPr>
              <a:t>Денешна лекција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Исав мислел дека е поважно да се реши проблемот со гладниот отколку да се добие духовен благослов.</a:t>
            </a:r>
            <a:r xmlns:a="http://schemas.openxmlformats.org/drawingml/2006/main">
              <a:rPr lang="m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Конечно,</a:t>
            </a:r>
            <a:r xmlns:a="http://schemas.openxmlformats.org/drawingml/2006/main">
              <a:rPr lang="m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Јаков</a:t>
            </a:r>
            <a:r xmlns:a="http://schemas.openxmlformats.org/drawingml/2006/main">
              <a:rPr lang="m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стана</a:t>
            </a:r>
            <a:r xmlns:a="http://schemas.openxmlformats.org/drawingml/2006/main">
              <a:rPr lang="m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</a:t>
            </a:r>
            <a:r xmlns:a="http://schemas.openxmlformats.org/drawingml/2006/main">
              <a:rPr lang="m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предок на Израелците.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Што мислите поважно?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Благословот да се биде Божји деца не може да се замени со ништо.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200"/>
              <a:t>Бог е?</a:t>
            </a:r>
            <a:r xmlns:a="http://schemas.openxmlformats.org/drawingml/2006/main">
              <a:rPr lang="m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rgbClr val="c00000"/>
                </a:solidFill>
              </a:rPr>
              <a:t>Бог</a:t>
            </a:r>
            <a:r xmlns:a="http://schemas.openxmlformats.org/drawingml/2006/main">
              <a:rPr lang="mk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mk" altLang="ko-KR" sz="3600">
                <a:solidFill>
                  <a:srgbClr val="c00000"/>
                </a:solidFill>
              </a:rPr>
              <a:t>е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ја исполнува сопствената волја и покрај човечката грешка и лага.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денес</a:t>
            </a:r>
            <a:r xmlns:a="http://schemas.openxmlformats.org/drawingml/2006/main">
              <a:rPr lang="m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За што Исав го продал своето првородство?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тестенини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леб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месо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k" altLang="ko-KR" sz="2800">
                <a:solidFill>
                  <a:schemeClr val="dk1"/>
                </a:solidFill>
              </a:rPr>
              <a:t>црвена чорба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k" altLang="ko-KR" sz="2800">
                <a:solidFill>
                  <a:srgbClr val="ff0000"/>
                </a:solidFill>
              </a:rPr>
              <a:t>црвена чорба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</a:t>
            </a:r>
            <a:r xmlns:a="http://schemas.openxmlformats.org/drawingml/2006/main">
              <a:rPr lang="m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збор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bg1">
                    <a:lumMod val="50000"/>
                  </a:schemeClr>
                </a:solidFill>
              </a:rPr>
              <a:t>Тогаш Јаков му даде на Исав леб и чорба од леќа.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bg1">
                    <a:lumMod val="50000"/>
                  </a:schemeClr>
                </a:solidFill>
              </a:rPr>
              <a:t>Јадел и пиел, а потоа станал и си заминал.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bg1">
                    <a:lumMod val="50000"/>
                  </a:schemeClr>
                </a:solidFill>
              </a:rPr>
              <a:t>Така, Исав го презре неговото првородство.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 11 Словото Божјо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400"/>
              <a:t>Сонот на Јаков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Библија за деца бр.2 Словото Божјо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k" altLang="ko-KR" sz="4000"/>
              <a:t>Го јаделе забранетото овошје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 збор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/>
              <a:t>Имаше сон во кој виде скали кои се потпираат на земјата, чиј врв допираше до небото, а ангелите Божји се искачуваа и слегуваа по неа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Јаков го измамил својот брат со лага. Се плашеше да не биде убиен. Така, побегнал од дома кај вујко му во Харан.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Ноќе, земајќи камен таму, спиеше ставајќи го под главата како перница. Беше сам таму без семејство. Затоа се плашеше и се чувствуваше осамено.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Јаков видел ангели Божји како се качуваат и слегуваат по скалите на земјата кон небото.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Тој го слушна гласот Божји: „Јас сум со тебе и ќе те чувам каде и да одиш“.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Утрото кога се разбуди, Му се поклони на Бога кој вети дека ќе биде со него и Му оддаде слава на Бога.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Денешна 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Како што Бог беше со Јаков кој се плашеше да остане сам,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Нашиот Отец Бог се грижи и за нас кога сме сами.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Како Јаков, ние треба да му оддадеме чест и слава на Бога кој е секогаш со нас.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200"/>
              <a:t>Бог е?</a:t>
            </a:r>
            <a:r xmlns:a="http://schemas.openxmlformats.org/drawingml/2006/main">
              <a:rPr lang="m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rgbClr val="c00000"/>
                </a:solidFill>
              </a:rPr>
              <a:t>Бог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е со нас секаде и во секое време.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секогаш се грижи за нас.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</a:t>
            </a:r>
            <a:r xmlns:a="http://schemas.openxmlformats.org/drawingml/2006/main">
              <a:rPr lang="m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Кога Јаков спиел, што земал како перница?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дрво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mk" altLang="ko-KR" sz="2800">
                <a:solidFill>
                  <a:schemeClr val="dk1"/>
                </a:solidFill>
              </a:rPr>
              <a:t>камен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торба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кожа на животно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mk" altLang="ko-KR" sz="2800">
                <a:solidFill>
                  <a:srgbClr val="ff0000"/>
                </a:solidFill>
              </a:rPr>
              <a:t>камен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 збор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/>
              <a:t>Имаше сон во кој виде скали кои се потпираат на земјата, чиј врв допираше до небото, а ангелите Божји се искачуваа и слегуваа по неа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 збор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го создал човекот според својот лик, според образот Божји го создал;</a:t>
            </a:r>
          </a:p>
          <a:p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машко и женско ги создаде.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бр.12</a:t>
            </a:r>
            <a:r xmlns:a="http://schemas.openxmlformats.org/drawingml/2006/main">
              <a:rPr lang="m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На</a:t>
            </a:r>
            <a:r xmlns:a="http://schemas.openxmlformats.org/drawingml/2006/main">
              <a:rPr lang="m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збор</a:t>
            </a:r>
            <a:r xmlns:a="http://schemas.openxmlformats.org/drawingml/2006/main">
              <a:rPr lang="m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на</a:t>
            </a:r>
            <a:r xmlns:a="http://schemas.openxmlformats.org/drawingml/2006/main">
              <a:rPr lang="m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Бог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400"/>
              <a:t>Џозеф продаден од неговите браќа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 збор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bg1">
                    <a:lumMod val="50000"/>
                  </a:schemeClr>
                </a:solidFill>
              </a:rPr>
              <a:t>„Дојдете сега, да го убиеме и да го фрлиме во една од овие цистерни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bg1">
                    <a:lumMod val="50000"/>
                  </a:schemeClr>
                </a:solidFill>
              </a:rPr>
              <a:t>и кажи дека го проголтало жестоко животно.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bg1">
                    <a:lumMod val="50000"/>
                  </a:schemeClr>
                </a:solidFill>
              </a:rPr>
              <a:t>Тогаш ќе видиме што ќе излезе од неговите соништа“.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(Битие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Јаков имаше дванаесет сина. Тој го сакаше Јосиф повеќе од кој било друг негов син. Така, тој направи богато убава ткаенина за Јосиф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Неговите браќа многу го мразеа затоа што нивниот татко посебно го сакаше. „Ајде да го продадеме Џозеф. Да му кажеме на таткото дека починал.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Тие го продадоа Јосиф како роб на трговците кои дојдоа.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Кога го слушна ова, Јаков беше длабоко натажен.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Јосиф живеел тежок живот како роб. Меѓутоа, тој верувал и се потпирал на Бога без да направи никаков грев.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Јосиф бил испратен во затвор поради лажно обвинение.</a:t>
            </a:r>
            <a:r xmlns:a="http://schemas.openxmlformats.org/drawingml/2006/main">
              <a:rPr lang="mk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Меѓутоа, тој се обидел да биде праведен пред Бога дури и во затворот. Бог не го заборави Јосиф и Бог имаше неверојатни планови за него.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Денешна 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Јосиф бил мразен и продаден како роб од своите браќа. Тој исто така беше ставен во затвор поради лажно обвинение.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Меѓутоа, тој се потпирал на Бога и се трудел уште повеќе да не прави никаков грев.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Може да се соочиме со некои тешкотии.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Да не правиме никаков грев и да бараме помош од нашиот татко Бог, кој доброволно ја слуша нашата молитва.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200"/>
              <a:t>Бог е?</a:t>
            </a:r>
            <a:r xmlns:a="http://schemas.openxmlformats.org/drawingml/2006/main">
              <a:rPr lang="m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rgbClr val="c00000"/>
                </a:solidFill>
              </a:rPr>
              <a:t>Оче наш 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Нашиот Отец Бог има неверојатни планови за нас дури и во тешки времиња.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Што му дал Јаков само на Јосиф меѓу неговите дванаесет синови?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играчки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Библијата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богато убава ткаенина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пари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k" altLang="ko-KR" sz="2800">
                <a:solidFill>
                  <a:srgbClr val="ff0000"/>
                </a:solidFill>
              </a:rPr>
              <a:t>богато убава ткаенина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Адам и Ева биле најдобрите суштества меѓу Божјите созданија.</a:t>
            </a:r>
          </a:p>
          <a:p>
            <a:r xmlns:a="http://schemas.openxmlformats.org/drawingml/2006/main">
              <a:rPr lang="m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Зашто тие се создадени според Божјиот лик.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 збор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bg1">
                    <a:lumMod val="50000"/>
                  </a:schemeClr>
                </a:solidFill>
              </a:rPr>
              <a:t>„Дојдете сега, да го убиеме и да го фрлиме во една од овие цистерни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bg1">
                    <a:lumMod val="50000"/>
                  </a:schemeClr>
                </a:solidFill>
              </a:rPr>
              <a:t>и кажи дека го проголтало жестоко животно.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bg1">
                    <a:lumMod val="50000"/>
                  </a:schemeClr>
                </a:solidFill>
              </a:rPr>
              <a:t>Тогаш ќе видиме што ќе излезе од неговите соништа“.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(Битие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 13 Словото Божјо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400"/>
              <a:t>Џозеф стана премиер во Египет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 збор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/>
              <a:t>Така фараонот му рече на Јосиф: „Со ова те ставам над целата египетска земја“.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Фараонот, египетскиот крал, сонувал. 7 дебели крави и после тоа излегоа 7 грди крави. 7 грди крави изеле 7 дебели крави. Тоа беше многу чуден сон.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Никој не можеше да го протолкува неговиот сон во палатата. Главниот пехарник на кој му помогнал Јосиф го запознал со царот.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му дал на Јосиф мудрост. Така, тој можеше да го протолкува значењето на сонот и да му го каже на кралот.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Фараонот бил толку трогнат што го поставил Јосиф кој бил затвореник на втората највисока позиција на земјата.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Јосиф станал премиер на Египет и добро владеел со земјата со мудроста што му ја дал Бог.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/>
              <a:t>Денешна 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имал неверојатни планови за Јосиф.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Кога се соочуваме со некои тешкотии, исто така не треба да се разочаруваме,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но треба да ги очекуваме Божјите неверојатни планови за нас и да веруваме во Бог..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200"/>
              <a:t>Бог е?</a:t>
            </a:r>
            <a:r xmlns:a="http://schemas.openxmlformats.org/drawingml/2006/main">
              <a:rPr lang="m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rgbClr val="c00000"/>
                </a:solidFill>
              </a:rPr>
              <a:t>Бог прави според Неговата волја.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Смирените ќе бидат возвишени, а возвишените ќе се спуштат.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Бог му рекол на човекот:</a:t>
            </a:r>
            <a:r xmlns:a="http://schemas.openxmlformats.org/drawingml/2006/main">
              <a:rPr lang="mk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„Слободно можете да јадете од кое било дрво во градината, но </a:t>
            </a:r>
            <a:r xmlns:a="http://schemas.openxmlformats.org/drawingml/2006/main">
              <a:rPr lang="mk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не јадете од дрвото на познавање на доброто и злото, зашто кога ќе јадете од него, сигурно ќе умрете </a:t>
            </a:r>
            <a:r xmlns:a="http://schemas.openxmlformats.org/drawingml/2006/main">
              <a:rPr lang="mk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Кои животни се појавија во сонот на фараонот?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птица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куче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коњ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крава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k" altLang="ko-KR" sz="2800">
                <a:solidFill>
                  <a:srgbClr val="ff0000"/>
                </a:solidFill>
              </a:rPr>
              <a:t>крава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 збор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/>
              <a:t>Така фараонот му рече на Јосиф: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/>
              <a:t>„Со ова те ставам на чело на целата египетска земја“.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</a:t>
            </a:r>
            <a:r xmlns:a="http://schemas.openxmlformats.org/drawingml/2006/main">
              <a:rPr lang="m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m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Словото Божјо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400"/>
              <a:t>Џозеф повторно се сретна со своите браќа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 збор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bg1">
                    <a:lumMod val="50000"/>
                  </a:schemeClr>
                </a:solidFill>
              </a:rPr>
              <a:t>Иако Јосиф ги препознал своите браќа, тие не го препознале.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Фараонот го назначил Јосиф за премиер на Египет. Јосиф мудро го контролираше 7-годишниот тежок глад.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Меѓутоа, во Ханаан немало жито поради глад. Мораа да одат во Египет за да земат жито за јадење. Браќата на Јосиф отидоа во Египет да купат и храна.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Иако Јосиф ги препознал своите браќа, тие не го препознале.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Јосиф им кажа кој е тој. Тие беа вџашени гледајќи во него и се плашеа од него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Јосиф сфатил зошто Бог го испратил во Египет. Тој им прости на своите браќа и го однесе целото свое семејство во Египет и безбедно се грижеше за нив.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Денешна 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Јосиф им простил на своите браќа кои се однесувале лошо со него и ги сакале според Божјата волја.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Мораме да им простиме на семејството и пријателите и да ги сакаме.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Но, сатаната преправен во змија ја искушувал Ева.</a:t>
            </a:r>
          </a:p>
          <a:p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Конечно, Ева го изеде плодот.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200"/>
              <a:t>Бог е?</a:t>
            </a:r>
            <a:r xmlns:a="http://schemas.openxmlformats.org/drawingml/2006/main">
              <a:rPr lang="m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rgbClr val="c00000"/>
                </a:solidFill>
              </a:rPr>
              <a:t>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Ни простува и не сака.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Која земја стана премиер Џозеф?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Египет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Израел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Персија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Вавилон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mk" altLang="ko-KR" sz="2800">
                <a:solidFill>
                  <a:srgbClr val="ff0000"/>
                </a:solidFill>
              </a:rPr>
              <a:t>Египет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 збор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bg1">
                    <a:lumMod val="50000"/>
                  </a:schemeClr>
                </a:solidFill>
              </a:rPr>
              <a:t>Иако Јосиф ги препознал своите браќа, тие не го препознале.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Бр.15 Словото Божјо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400"/>
              <a:t>Дете кое било спасено од водата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 збор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Кога детето порасна, таа го одведе кај ќерката на фараонот и тој стана нејзин син. Таа му го даде името Мојсеј, велејќи: „Го извлеков од водата“.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Егзодус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Египетскиот крал, фараонот, наредил да ги фрли сите новородени момчиња од Израел во реката Нил и да ги остави да бидат убиени.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Јохаведа, мајката на Мојсеј, немала друг избор освен да дозволи нејзиниот син да биде однесен на реката Нил.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Во тоа време, египетската принцеза случајно го видела бебето додека се капела во реката. Имаше на ум да го порасне момчето.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Неговата сестра ја видела принцезата како го извади машкото бебе од корпата. Таа ја претставила неговата вистинска мајка, Јохабед, да го дои машкото бебе за неа.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Кога детето пораснало, го вратиле кај принцезата за да стане нејзин син. Таа му даде име Мојсеј, велејќи: „Го извлеков од водата. Мојсеј пораснал во Египет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Палата.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 Ева му даде друг на Адам.</a:t>
            </a:r>
          </a:p>
          <a:p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Адам го изеде и тоа.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Денешна 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го спасил Мојсеј.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нè спаси со Неговата неверојатна мудрост и моќ (промисла).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 веруваме дека Божјите планови се поголеми и посовршени од моите секогаш.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200"/>
              <a:t>Кој е Бог?</a:t>
            </a:r>
            <a:r xmlns:a="http://schemas.openxmlformats.org/drawingml/2006/main">
              <a:rPr lang="m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rgbClr val="c00000"/>
                </a:solidFill>
              </a:rPr>
              <a:t>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Тој е семоќниот Бог кој ја исполнува Неговата волја и покрај сите пречки.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Што се случи со детето кое беше занесено во водата?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Бил удавен и изеден од риба.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Птиците го спасија детето.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го спасил детето од небото.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Египетската принцеза го видела и го спасила.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k" altLang="ko-KR" sz="2800">
                <a:solidFill>
                  <a:srgbClr val="ff0000"/>
                </a:solidFill>
              </a:rPr>
              <a:t>Египетската принцеза го видела и го спасила.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 збор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Кога детето порасна, таа го одведе кај ќерката на фараонот и тој стана нејзин син. Таа му го даде името Мојсеј, велејќи: „Го извлеков од водата“.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Егзодус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Бог ги истерал од Едем затоа што не го слушале Бога.</a:t>
            </a:r>
          </a:p>
          <a:p>
            <a:r xmlns:a="http://schemas.openxmlformats.org/drawingml/2006/main">
              <a:rPr lang="m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Од тоа време, Гревот дојде на светот.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k" altLang="ko-KR" sz="4000"/>
              <a:t>Денешна </a:t>
            </a:r>
            <a:r xmlns:a="http://schemas.openxmlformats.org/drawingml/2006/main">
              <a:rPr lang="mk" altLang="ko-KR" sz="2800" b="1"/>
              <a:t>лекција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Гревот дојде во светот затоа што Адам и Ева не ја послушаа Божјата заповед.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Дали го слушам Божјото слово?</a:t>
            </a:r>
          </a:p>
          <a:p>
            <a:pPr xmlns:a="http://schemas.openxmlformats.org/drawingml/2006/main" algn="ctr"/>
            <a:r xmlns:a="http://schemas.openxmlformats.org/drawingml/2006/main">
              <a:rPr lang="m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Ако верувам во Бог, морам да го слушам Божјото слово.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k" altLang="ko-KR" sz="3200"/>
              <a:t>Бог е?</a:t>
            </a:r>
            <a:r xmlns:a="http://schemas.openxmlformats.org/drawingml/2006/main">
              <a:rPr lang="m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sz="3600">
                <a:solidFill>
                  <a:srgbClr val="C00000"/>
                </a:solidFill>
              </a:rPr>
              <a:t>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 сака непослушност.</a:t>
            </a:r>
          </a:p>
          <a:p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Го благословува човекот кој го слуша Неговиот збор.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k" altLang="ko-KR" sz="4000"/>
              <a:t>Денешниот</a:t>
            </a:r>
            <a:r xmlns:a="http://schemas.openxmlformats.org/drawingml/2006/main">
              <a:rPr lang="mk" altLang="en-US" sz="4000"/>
              <a:t> </a:t>
            </a:r>
            <a:r xmlns:a="http://schemas.openxmlformats.org/drawingml/2006/main">
              <a:rPr lang="mk" altLang="ko-KR" sz="4000"/>
              <a:t>збор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Во почетокот Бог создал</a:t>
            </a:r>
          </a:p>
          <a:p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небото и земјата.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Што му рекол Бог да не јаде на човештвото?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овошје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месо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зеленчук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k" altLang="ko-KR" sz="2800">
                <a:solidFill>
                  <a:schemeClr val="dk1"/>
                </a:solidFill>
              </a:rPr>
              <a:t>плод на познавање на доброто и злото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k" altLang="ko-KR" sz="2800">
                <a:solidFill>
                  <a:srgbClr val="FF0000"/>
                </a:solidFill>
              </a:rPr>
              <a:t>плод на познавање на доброто и злото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 збор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го создал човекот според својот лик, според образот Божји го создал;</a:t>
            </a:r>
          </a:p>
          <a:p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машко и женско ги создаде.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Бр.3 Словото Божјо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k" altLang="ko-KR" sz="4000"/>
              <a:t>Ное направи голем брод (ковчег) на Високата планина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k" altLang="ko-KR" sz="4000"/>
              <a:t>Денешниот</a:t>
            </a:r>
            <a:r xmlns:a="http://schemas.openxmlformats.org/drawingml/2006/main">
              <a:rPr lang="mk" altLang="en-US" sz="4000"/>
              <a:t> </a:t>
            </a:r>
            <a:r xmlns:a="http://schemas.openxmlformats.org/drawingml/2006/main">
              <a:rPr lang="mk" altLang="ko-KR" sz="4000"/>
              <a:t>збор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Тогаш Господ му рече на Ное: „Оди во ковчегот ти и целото твое семејство, зашто те најдов праведен во оваа генерација.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(Битие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видел дека сите луѓе на земјата ги расипуваат своите патишта. Бог му рекол на Ное: „Ќе ги уништам луѓето и земјата . Направете голем брод на планина!“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Ное почнал да прави брод на планината исто како што му заповедал Бог. Луѓето мислеа дека е лут.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Ное дозволи секој вид на суштество да влезе во бродот со 8-те членови на семејството на Ное како што заповедал Бог.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Дождот продолжи да паѓа на земјата 40 дена како што рекол Бог.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 крајот, земјата беше покриена со вода. Секое живо суштество што се движело на земјата умрело. Остана само Ное и оние со него во арката.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k" altLang="ko-KR" sz="3200">
                <a:solidFill>
                  <a:srgbClr val="FF0000"/>
                </a:solidFill>
              </a:rPr>
              <a:t>Денешна лекција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Луѓето не го слушаа Ноа кој им даде шанса да се спасат од голема поплава.</a:t>
            </a:r>
          </a:p>
          <a:p>
            <a:pPr xmlns:a="http://schemas.openxmlformats.org/drawingml/2006/main" algn="ctr"/>
            <a:r xmlns:a="http://schemas.openxmlformats.org/drawingml/2006/main">
              <a:rPr lang="m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Рекоа само дека Ное бил лут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Кога им го предавате евангелието на пријателите, тие можеби нема да ве слушаат добро.</a:t>
            </a:r>
          </a:p>
          <a:p>
            <a:pPr xmlns:a="http://schemas.openxmlformats.org/drawingml/2006/main" algn="ctr"/>
            <a:r xmlns:a="http://schemas.openxmlformats.org/drawingml/2006/main">
              <a:rPr lang="m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Но, на крајот, тие ќе знаат дека Божјото слово е вистина.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 почетокот, темнината беше над површината.</a:t>
            </a:r>
          </a:p>
          <a:p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Немаше човек, немаше светлина. Немаше ништо.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k" altLang="ko-KR" sz="3200"/>
              <a:t>Бог?</a:t>
            </a:r>
            <a:r xmlns:a="http://schemas.openxmlformats.org/drawingml/2006/main">
              <a:rPr lang="m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sz="3600">
                <a:solidFill>
                  <a:srgbClr val="C00000"/>
                </a:solidFill>
              </a:rPr>
              <a:t>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го мрази гревот и го суди гревот.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/>
              <a:t>Денешниот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Што му рекол Бог на Ное да направи?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mk" altLang="ko-KR" sz="2800">
                <a:solidFill>
                  <a:schemeClr val="dk1"/>
                </a:solidFill>
              </a:rPr>
              <a:t>Брод (ковчег)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Автомобил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Куќа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Велосипед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mk" altLang="ko-KR" sz="2800">
                <a:solidFill>
                  <a:srgbClr val="FF0000"/>
                </a:solidFill>
              </a:rPr>
              <a:t>Брод (ковчег)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k" altLang="ko-KR" sz="4000"/>
              <a:t>Денешниот збор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Тогаш Господ му рече на Ное: „Оди во ковчегот ти и целото твое семејство, зашто те најдов праведен во оваа генерација.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Бр.4 Словото Божјо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k" altLang="ko-KR" sz="4000"/>
              <a:t>Виножито беше Божјиот завет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k" altLang="ko-KR" sz="3600">
                <a:solidFill>
                  <a:srgbClr val="FF0000"/>
                </a:solidFill>
              </a:rPr>
              <a:t>Денешниот</a:t>
            </a: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k" altLang="ko-KR" sz="3600">
                <a:solidFill>
                  <a:srgbClr val="FF0000"/>
                </a:solidFill>
              </a:rPr>
              <a:t>збор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Секогаш кога виножитото ќе се појави во облаците, ќе го видам и ќе се сеќавам на вечниот завет меѓу Бога и сите живи суштества од секаков вид на земјата“.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Секое живо суштество беше избришано, останаа само Ное и оние со него во арката.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Дождот продолжи да паѓа на земјата 40 дена.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Откако дождот престана, Ное испрати гулаб.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Гулабот му се врати со свеж маслиново лист во клунот. Ное знаел: „Водата се повлече од земјата!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Ное излезе со своето семејство и му се поклони на Бога. „Ти благодарам Боже што ни подари нов свет“.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му покажа виножито како знак на заветот и благослов. „Живеј среќно во новиот свет!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рече: „Нека биде светлина“</a:t>
            </a:r>
          </a:p>
          <a:p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 имаше светлина.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k" altLang="ko-KR" sz="3200">
                <a:solidFill>
                  <a:srgbClr val="FF0000"/>
                </a:solidFill>
              </a:rPr>
              <a:t>Денешна лекција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Бог ги спасил Ное и неговото семејство.</a:t>
            </a:r>
          </a:p>
          <a:p>
            <a:pPr xmlns:a="http://schemas.openxmlformats.org/drawingml/2006/main" algn="ctr"/>
            <a:r xmlns:a="http://schemas.openxmlformats.org/drawingml/2006/main">
              <a:rPr lang="m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Бог ветил дека ќе ги благослови и ќе направи нов свет преку нив.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Бог нè спаси и нас преку Исус.</a:t>
            </a:r>
          </a:p>
          <a:p>
            <a:pPr xmlns:a="http://schemas.openxmlformats.org/drawingml/2006/main" algn="ctr"/>
            <a:r xmlns:a="http://schemas.openxmlformats.org/drawingml/2006/main">
              <a:rPr lang="m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Мораме да веруваме дека Бог ќе го направи својот нов свет преку нас.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k" altLang="ko-KR" sz="3200"/>
              <a:t>Јахве Бог?</a:t>
            </a:r>
            <a:r xmlns:a="http://schemas.openxmlformats.org/drawingml/2006/main">
              <a:rPr lang="m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sz="3600">
                <a:solidFill>
                  <a:srgbClr val="C00000"/>
                </a:solidFill>
              </a:rPr>
              <a:t>Господ 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Јахве Бог е наш Татко кој изобилно ги спасува и ги благословува своите сакани деца кога веруваме во Него.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/>
              <a:t>Денешниот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Што испрати Ное за да види како земјата се суши?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орел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врабец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mk" altLang="ko-KR" sz="2800">
                <a:solidFill>
                  <a:schemeClr val="dk1"/>
                </a:solidFill>
              </a:rPr>
              <a:t>Гулаб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Патка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k" altLang="ko-KR" sz="2800">
                <a:solidFill>
                  <a:srgbClr val="FF0000"/>
                </a:solidFill>
              </a:rPr>
              <a:t>Гулаб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k" altLang="ko-KR" sz="3600"/>
              <a:t>Денешниот збор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Секогаш кога виножитото ќе се појави во облаците, ќе го видам и ќе се сеќавам на вечниот завет меѓу Бога и сите живи суштества од секаков вид на земјата“.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бр.5</a:t>
            </a:r>
            <a:r xmlns:a="http://schemas.openxmlformats.org/drawingml/2006/main">
              <a:rPr lang="m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На</a:t>
            </a:r>
            <a:r xmlns:a="http://schemas.openxmlformats.org/drawingml/2006/main">
              <a:rPr lang="m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збор</a:t>
            </a:r>
            <a:r xmlns:a="http://schemas.openxmlformats.org/drawingml/2006/main">
              <a:rPr lang="m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на</a:t>
            </a:r>
            <a:r xmlns:a="http://schemas.openxmlformats.org/drawingml/2006/main">
              <a:rPr lang="m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Бог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k" altLang="ko-KR" sz="3600"/>
              <a:t>Луѓе кои граделе</a:t>
            </a:r>
          </a:p>
          <a:p>
            <a:pPr xmlns:a="http://schemas.openxmlformats.org/drawingml/2006/main" algn="ctr"/>
            <a:r xmlns:a="http://schemas.openxmlformats.org/drawingml/2006/main">
              <a:rPr lang="mk" altLang="ko-KR" sz="3600"/>
              <a:t>Вавилонската кула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 збор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Затоа се викаше Вавила, зашто таму Господ се збуни</a:t>
            </a:r>
          </a:p>
          <a:p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јазикот на целиот свет. Оттаму Господ ги распрсна</a:t>
            </a:r>
          </a:p>
          <a:p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над лицето на целата земја.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Луѓето сакаа да бидат поголеми и пославни од Бога. Така, почнаа да градат висока кула.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Така, тие целосно ја граделе кулата.</a:t>
            </a:r>
          </a:p>
          <a:p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„Да се покажеме пред светот. Ние сме толку одлични!“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Меѓутоа, кога Бог ја виде нивната ароганција, им го помеша јазикот за да не се разберат.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Бидејќи не можеле да се разберат, не можеле да работат заедно. Конечно, тие се распрснаа по лицето на земјата. Досега светските јазици се различни еден од друг.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 првиот ден, Бог ја одвоил светлината од темнината. Го направи целиот свет шест дена.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k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k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k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k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k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k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/>
              <a:t>Денешна 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Луѓето сакаат да бидат поголеми и повисоки од Бога.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Овој ум се нарекува „ароганција“.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мрази „ароганција“.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Спротивно на ароганцијата е „скромноста“.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Треба да бидеме „понизни“ пред Бога за да Му угодиме.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k" altLang="ko-KR" sz="3200"/>
              <a:t>Јахве Бог?</a:t>
            </a:r>
            <a:r xmlns:a="http://schemas.openxmlformats.org/drawingml/2006/main">
              <a:rPr lang="m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sz="3600">
                <a:solidFill>
                  <a:srgbClr val="C00000"/>
                </a:solidFill>
              </a:rPr>
              <a:t>Господ 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Јахве Бог е поголем и помудар од нас.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 можеме да бидеме помудри од Бога иако ја спојуваме целата наша мудрост заедно.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Зошто не можеа да ја завршат кулата?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ја предизвика потопот кога тие ја направија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избувна пожар кога тие избувнаа.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направи земјотрес кога тие го направија.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k" altLang="ko-KR" sz="2800">
                <a:solidFill>
                  <a:schemeClr val="dk1"/>
                </a:solidFill>
              </a:rPr>
              <a:t>Бог ги натера да не се разбираат кога го направија тоа.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k" altLang="ko-KR" sz="2800">
                <a:solidFill>
                  <a:srgbClr val="FF0000"/>
                </a:solidFill>
              </a:rPr>
              <a:t>Бог ги натера да не се разбираат кога го направија тоа.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</a:t>
            </a:r>
            <a:r xmlns:a="http://schemas.openxmlformats.org/drawingml/2006/main">
              <a:rPr lang="m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збор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Затоа се викаше Вавила, зашто таму Господ се збуни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јазикот на целиот свет. Оттаму Господ ги распрсна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над лицето на целата земја.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Бр.6 Словото Божјо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400"/>
              <a:t>Бог го повика Авраам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 збор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Господ му рече на Аврам: „Остави ја својата земја, својот народ и твојот народ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домот на таткото и оди во земјата што ќе ти ја покажам.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Ур од Халдејците бил идолопоклонувачки град.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Авраам се родил и живеел таму.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Еден ден, Господ Бог му рекол: „Остави ја својата земја, и јас ќе те благословам“.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Иако Авраам не знаеше каде да оди, го послуша Божјото слово и си замина како што му кажа Господ.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Тој претрпел многу тешки работи додека патувал, но Бог го заштитил безбедно.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Сите видови на животни и растенија, птици и риби се полни на земјата, на морето и на небото. Бог погледна сè што направи и рече: „Многу добро!“.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Конечно, Авраам пристигна во земјата Ханаан. Тој живееше таму. "Фала ти Боже."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</a:t>
            </a:r>
            <a:r xmlns:a="http://schemas.openxmlformats.org/drawingml/2006/main">
              <a:rPr lang="m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Авраам го напуштил својот роден град со послушност на Божјата реч.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Вака, ние</a:t>
            </a:r>
            <a:r xmlns:a="http://schemas.openxmlformats.org/drawingml/2006/main">
              <a:rPr lang="m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треба да верува во Бога и да го слуша Неговиот збор.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Треба да имаме желба да ја слушаме Божјата реч во секое време.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200"/>
              <a:t>Јахве Бог е?</a:t>
            </a:r>
            <a:r xmlns:a="http://schemas.openxmlformats.org/drawingml/2006/main">
              <a:rPr lang="m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rgbClr val="c00000"/>
                </a:solidFill>
              </a:rPr>
              <a:t>Јахве</a:t>
            </a:r>
            <a:r xmlns:a="http://schemas.openxmlformats.org/drawingml/2006/main">
              <a:rPr lang="mk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mk" altLang="ko-KR" sz="3600">
                <a:solidFill>
                  <a:srgbClr val="c00000"/>
                </a:solidFill>
              </a:rPr>
              <a:t>Господ….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Тој е нашиот Татко кој го одржува своето ветување по секоја цена.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Каде е роден Авраам?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Ханаан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Харан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Израел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k" altLang="ko-KR" sz="2800">
                <a:solidFill>
                  <a:schemeClr val="dk1"/>
                </a:solidFill>
              </a:rPr>
              <a:t>Ур на Халдејците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k" altLang="ko-KR" sz="2800">
                <a:solidFill>
                  <a:srgbClr val="ff0000"/>
                </a:solidFill>
              </a:rPr>
              <a:t>Ур на Халдејците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</a:t>
            </a:r>
            <a:r xmlns:a="http://schemas.openxmlformats.org/drawingml/2006/main">
              <a:rPr lang="m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збор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Господ Бог му рекол на Аврам: „Остави ја својата земја, својот народ и домот на татко ти и оди во земјата што ќе ти ја покажам“.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 7 Словото Божјо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4400"/>
              <a:t>Исак, Ветениот Син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</a:t>
            </a:r>
            <a:r xmlns:a="http://schemas.openxmlformats.org/drawingml/2006/main">
              <a:rPr lang="m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збор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Авраам имаше сто години кога му се роди синот Исак.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му ветил на Авраам дека Бог ќе му даде деца колку ѕвезди на ноќното небо.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Но, тој немал дете до својата 100-та година.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Еден ден, Бог го извел Авраам надвор ноќе.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„Погледнете во небото. Можеш ли да ги броиш ѕвездите?“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му ветил дека ќе ја даде и прекрасната земја.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k" altLang="ko-KR" sz="3600"/>
              <a:t>Денешна </a:t>
            </a:r>
            <a:r xmlns:a="http://schemas.openxmlformats.org/drawingml/2006/main">
              <a:rPr lang="mk" altLang="ko-KR" sz="4000"/>
              <a:t>лекција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Кој го создаде светот?</a:t>
            </a:r>
          </a:p>
          <a:p>
            <a:pPr xmlns:a="http://schemas.openxmlformats.org/drawingml/2006/main" algn="ctr"/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го создал светот.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Кој го одржува светот во ред?</a:t>
            </a:r>
          </a:p>
          <a:p>
            <a:pPr xmlns:a="http://schemas.openxmlformats.org/drawingml/2006/main" algn="ctr"/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го одржува светот во ред.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Светот не е создаден сам.</a:t>
            </a:r>
          </a:p>
          <a:p>
            <a:pPr xmlns:a="http://schemas.openxmlformats.org/drawingml/2006/main" algn="ctr"/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Светот не може сам да се помести.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Треба да запомниме дека Бог го создал целиот свет и сè уште има контрола над сите нив.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„Вашите деца ќе бидат многу колку ѕвездите на небото и песокот на морскиот брег.“ Авраам поверувал во Господовото ветување.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го одржа своето ветување. Сара му роди син на Авраам. Авраам го дал името </a:t>
            </a:r>
            <a:r xmlns:a="http://schemas.openxmlformats.org/drawingml/2006/main">
              <a:rPr lang="mk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Исак </a:t>
            </a:r>
            <a:r xmlns:a="http://schemas.openxmlformats.org/drawingml/2006/main">
              <a:rPr lang="m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што значи </a:t>
            </a:r>
            <a:r xmlns:a="http://schemas.openxmlformats.org/drawingml/2006/main">
              <a:rPr lang="mk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радост </a:t>
            </a:r>
            <a:r xmlns:a="http://schemas.openxmlformats.org/drawingml/2006/main">
              <a:rPr lang="m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</a:t>
            </a:r>
            <a:r xmlns:a="http://schemas.openxmlformats.org/drawingml/2006/main">
              <a:rPr lang="m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Авраам навистина верувал во Божјото ветување иако тоа му изгледало невозможно.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бил многу среќен кога го видел верувањето на Авраам. Бог му го даде Исак, ветениот син.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секако го исполни своето ветување, иако тоа ни изгледаше невозможно.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200"/>
              <a:t>Бог е…</a:t>
            </a:r>
            <a:r xmlns:a="http://schemas.openxmlformats.org/drawingml/2006/main">
              <a:rPr lang="m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rgbClr val="c00000"/>
                </a:solidFill>
              </a:rPr>
              <a:t>Бог е...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Семоќен (способен да стори сè)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Колку години имал Авраам кога го родил Исак?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k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 збор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Авраам имаше сто години кога му се роди синот Исак.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(Битие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 8 Словото Божјо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900"/>
              <a:t>Авраам му го понуди на Бога Исак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 збор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Тогаш Бог рече: „Земи го својот син, твојот единствен син Исак, кого го сакаш.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 оди во областа Морија. Принеси го таму како жртва паленица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 една од планините за која ќе ти кажам“.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Еден ден, Бог му рече на Авраам: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„Понуди ми го твојот единствен син како жртва паленица“.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Авраам го сакаше Исак толку многу што му беше тешко кога слушна од Бога. Но, тој реши да му се покорува на Бога.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k" altLang="ko-KR" sz="3200"/>
              <a:t>Кој е Бог?</a:t>
            </a:r>
            <a:r xmlns:a="http://schemas.openxmlformats.org/drawingml/2006/main">
              <a:rPr lang="m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k" altLang="ko-KR" sz="3600">
                <a:solidFill>
                  <a:srgbClr val="C00000"/>
                </a:solidFill>
              </a:rPr>
              <a:t>Тој е...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креаторот кој го направи целиот свет вклучувајќи ме и мене.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Авраам го врза Исак и го положи на алтер, а тој се обиде да го убие. Токму во тој момент,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„Авраам, Аврааме, не убивај го. Не му правете ништо. Сега знам дека се плашиш и го сакаш Бог“. Ова беше тестот што Бог му го направи на Авраам.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"Фала ти Боже!" Бог со задоволство ја прифатил верата на Авраам. Бог го направи предок на сите верници.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/>
              <a:t>Денешна 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Авраам толку многу го сакаше Исак, но му беше поважно да ја слуша Божјата реч.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Треба да го сакам Бог повеќе од која било друга работа, и повеќе од која било друга личност на светот.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200"/>
              <a:t>Бог е?</a:t>
            </a:r>
            <a:r xmlns:a="http://schemas.openxmlformats.org/drawingml/2006/main">
              <a:rPr lang="m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rgbClr val="c00000"/>
                </a:solidFill>
              </a:rPr>
              <a:t>Господ 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Нашиот татко кој ја зајакнува нашата вера преку тестот.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/>
              <a:t>Денешниот</a:t>
            </a:r>
            <a:r xmlns:a="http://schemas.openxmlformats.org/drawingml/2006/main">
              <a:rPr lang="mk" altLang="en-US" sz="4000"/>
              <a:t> </a:t>
            </a:r>
            <a:r xmlns:a="http://schemas.openxmlformats.org/drawingml/2006/main">
              <a:rPr lang="mk" altLang="ko-KR" sz="4000"/>
              <a:t>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Што му рекол Бог на Авраам да принесе како жртва паленица?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mk" altLang="ko-KR" sz="2800">
                <a:solidFill>
                  <a:schemeClr val="dk1"/>
                </a:solidFill>
              </a:rPr>
              <a:t>Син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Сопруга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Куче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Овци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mk" altLang="ko-KR" sz="2800">
                <a:solidFill>
                  <a:srgbClr val="ff0000"/>
                </a:solidFill>
              </a:rPr>
              <a:t>Син</a:t>
            </a:r>
            <a:r xmlns:a="http://schemas.openxmlformats.org/drawingml/2006/main">
              <a:rPr lang="mk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 збор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Тогаш Бог рече: „Земи го својот син, твојот единствен син Исак, кого го сакаш.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 оди во областа Морија. Принеси го таму како жртва паленица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 една од планините за која ќе ти кажам“.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бр.9</a:t>
            </a:r>
            <a:r xmlns:a="http://schemas.openxmlformats.org/drawingml/2006/main">
              <a:rPr lang="m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На</a:t>
            </a:r>
            <a:r xmlns:a="http://schemas.openxmlformats.org/drawingml/2006/main">
              <a:rPr lang="m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збор</a:t>
            </a:r>
            <a:r xmlns:a="http://schemas.openxmlformats.org/drawingml/2006/main">
              <a:rPr lang="m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на</a:t>
            </a:r>
            <a:r xmlns:a="http://schemas.openxmlformats.org/drawingml/2006/main">
              <a:rPr lang="m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Бог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400"/>
              <a:t>Исак не се скара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 збор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bg1">
                    <a:lumMod val="50000"/>
                  </a:schemeClr>
                </a:solidFill>
              </a:rPr>
              <a:t>Оттаму се преселил и ископал друг бунар, а никој не се скарал околу него.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bg1">
                    <a:lumMod val="50000"/>
                  </a:schemeClr>
                </a:solidFill>
              </a:rPr>
              <a:t>Го нарече Ровот, велејќи: „Сега Господ ни даде простор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bg1">
                    <a:lumMod val="50000"/>
                  </a:schemeClr>
                </a:solidFill>
              </a:rPr>
              <a:t>и ние ќе цветаме во земјата“.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бунари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беа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така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важно,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бидејќи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тие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 можел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добие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свежо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вода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во пустината. Исак ги имал бунарите наследени од неговиот татко.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Со што Бог го создал светот?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камен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вода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прашина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збор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k" altLang="ko-KR" sz="2800">
                <a:solidFill>
                  <a:srgbClr val="FF0000"/>
                </a:solidFill>
              </a:rPr>
              <a:t>збор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Меѓутоа, Филистејците му завидувале. Така, ги наполнија бунарите со земја.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Но, Исак не се скарал со нив. Се оддалечил и го ископал бунарот. Тој откри бунар со свежа вода.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Во тоа време, другите луѓе го зедоа бунарот од Исак. Но, и тој не се скарал со нив.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го благослови Исак. Повторно ископа друг бунар. Бог од таму му дал свежа вода. Исак изгради алтер и даде благодарница.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Денешна 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Исак не се скара со оние што му ги одземаа бунарите.</a:t>
            </a:r>
            <a:r xmlns:a="http://schemas.openxmlformats.org/drawingml/2006/main">
              <a:rPr lang="m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го благослови Исак.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Исто така, не треба да се караме со другите.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Мораме да ги сакаме и да им простуваме на другите.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200"/>
              <a:t>Бог е??</a:t>
            </a:r>
            <a:r xmlns:a="http://schemas.openxmlformats.org/drawingml/2006/main">
              <a:rPr lang="m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rgbClr val="c00000"/>
                </a:solidFill>
              </a:rPr>
              <a:t>Господ….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Ги мрази оние кои се караат со другите.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Ги сака оние кои се сакаат.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Поради што претрпел Исак тешко време?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куќа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јагнешко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mk" altLang="ko-KR" sz="2800">
                <a:solidFill>
                  <a:schemeClr val="dk1"/>
                </a:solidFill>
              </a:rPr>
              <a:t>добро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семејство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k" altLang="ko-KR" sz="2800">
                <a:solidFill>
                  <a:srgbClr val="ff0000"/>
                </a:solidFill>
              </a:rPr>
              <a:t>добро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 збор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bg1">
                    <a:lumMod val="50000"/>
                  </a:schemeClr>
                </a:solidFill>
              </a:rPr>
              <a:t>Оттаму се преселил и ископал друг бунар, а никој не се скарал околу него.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bg1">
                    <a:lumMod val="50000"/>
                  </a:schemeClr>
                </a:solidFill>
              </a:rPr>
              <a:t>Го нарече Ровот, велејќи: „Сега Господ ни даде простор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bg1">
                    <a:lumMod val="50000"/>
                  </a:schemeClr>
                </a:solidFill>
              </a:rPr>
              <a:t>и ние ќе цветаме во земјата“.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Битие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m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бр.10</a:t>
            </a:r>
            <a:r xmlns:a="http://schemas.openxmlformats.org/drawingml/2006/main">
              <a:rPr lang="m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На</a:t>
            </a:r>
            <a:r xmlns:a="http://schemas.openxmlformats.org/drawingml/2006/main">
              <a:rPr lang="m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збор</a:t>
            </a:r>
            <a:r xmlns:a="http://schemas.openxmlformats.org/drawingml/2006/main">
              <a:rPr lang="m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на</a:t>
            </a:r>
            <a:r xmlns:a="http://schemas.openxmlformats.org/drawingml/2006/main">
              <a:rPr lang="m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Бог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/>
              <a:t>Исав го продаде првородството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3600"/>
              <a:t>за една чинија црвена чорба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k" altLang="ko-KR" sz="4000">
                <a:solidFill>
                  <a:srgbClr val="ff0000"/>
                </a:solidFill>
              </a:rPr>
              <a:t>Денешниот збор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bg1">
                    <a:lumMod val="50000"/>
                  </a:schemeClr>
                </a:solidFill>
              </a:rPr>
              <a:t>Тогаш Јаков му даде на Исав леб и чорба од леќа.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bg1">
                    <a:lumMod val="50000"/>
                  </a:schemeClr>
                </a:solidFill>
              </a:rPr>
              <a:t>Јадел и пиел, а потоа станал и си заминал.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bg1">
                    <a:lumMod val="50000"/>
                  </a:schemeClr>
                </a:solidFill>
              </a:rPr>
              <a:t>Така, Исав го презре неговото првородство.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k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k" altLang="ko-KR" sz="2800">
                <a:solidFill>
                  <a:schemeClr val="bg1">
                    <a:lumMod val="50000"/>
                  </a:schemeClr>
                </a:solidFill>
              </a:rPr>
              <a:t>Битие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