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mni-Mte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mni-Mte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mni-Mte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mni-Mte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mni-Mtei"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mni-Mtei" altLang="ko-KR" b="1">
                <a:solidFill>
                  <a:schemeClr val="tx1">
                    <a:lumMod val="50000"/>
                    <a:lumOff val="50000"/>
                  </a:schemeClr>
                </a:solidFill>
              </a:rPr>
              <a:t>ꯅꯪ.꯱</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ꯗꯤ</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ꯋꯥꯍꯩ</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ꯑꯣꯐ</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ꯂꯥꯏ</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mni-Mtei" altLang="ko-KR" sz="4400"/>
              <a:t>ꯂꯥꯏ</a:t>
            </a:r>
          </a:p>
          <a:p>
            <a:pPr xmlns:a="http://schemas.openxmlformats.org/drawingml/2006/main" algn="ctr"/>
            <a:r xmlns:a="http://schemas.openxmlformats.org/drawingml/2006/main">
              <a:rPr lang="mni-Mtei" altLang="ko-KR" sz="4400"/>
              <a:t>ꯁꯥꯕ</a:t>
            </a:r>
          </a:p>
          <a:p>
            <a:pPr xmlns:a="http://schemas.openxmlformats.org/drawingml/2006/main" algn="ctr"/>
            <a:r xmlns:a="http://schemas.openxmlformats.org/drawingml/2006/main">
              <a:rPr lang="mni-Mtei" altLang="ko-KR" sz="4400"/>
              <a:t>ꯃꯥꯂꯦꯝ ꯑꯁꯤꯅꯥ...</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solidFill>
                  <a:srgbClr val="FF0000"/>
                </a:solidFill>
              </a:rPr>
              <a:t>ꯉꯁꯤꯒꯤ...</a:t>
            </a:r>
            <a:r xmlns:a="http://schemas.openxmlformats.org/drawingml/2006/main">
              <a:rPr lang="mni-Mtei" altLang="en-US" sz="4000">
                <a:solidFill>
                  <a:srgbClr val="FF0000"/>
                </a:solidFill>
              </a:rPr>
              <a:t> </a:t>
            </a:r>
            <a:r xmlns:a="http://schemas.openxmlformats.org/drawingml/2006/main">
              <a:rPr lang="mni-Mtei" altLang="ko-KR" sz="4000">
                <a:solidFill>
                  <a:srgbClr val="FF0000"/>
                </a:solidFill>
              </a:rPr>
              <a:t>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ꯑꯍꯧꯕꯗꯥ ꯏꯁ꯭ꯕꯔꯅꯥ ꯁꯦꯝꯕꯤꯈꯤ꯫</a:t>
            </a:r>
          </a:p>
          <a:p>
            <a:r xmlns:a="http://schemas.openxmlformats.org/drawingml/2006/main">
              <a:rPr lang="mni-Mtei" altLang="ko-KR" sz="3600">
                <a:solidFill>
                  <a:schemeClr val="tx1">
                    <a:lumMod val="65000"/>
                    <a:lumOff val="35000"/>
                  </a:schemeClr>
                </a:solidFill>
              </a:rPr>
              <a:t>ꯑꯇꯤꯌꯥ ꯑꯃꯁꯨꯡ ꯄ꯭ꯔ꯭ꯏꯊꯤꯕꯤ꯫</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mni-Mtei" altLang="ko-KR" sz="2800">
                <a:solidFill>
                  <a:schemeClr val="tx1">
                    <a:lumMod val="65000"/>
                    <a:lumOff val="35000"/>
                  </a:schemeClr>
                </a:solidFill>
              </a:rPr>
              <a:t>ꯃꯩꯍꯧꯔꯣꯟ ꯱:꯱</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ꯏꯁꯥꯀꯀꯤ ꯅꯨꯄꯤ ꯔꯤꯕꯦꯀꯥꯅꯥ ꯇ꯭ꯔꯤꯅꯤꯇꯤ ꯄꯣꯀꯈꯤ꯫ ꯑꯍꯥꯅꯕꯥ ꯃꯆꯥꯅꯨꯄꯥꯒꯤ ꯃꯃꯤꯡ ꯏꯁꯥ ꯑꯃꯁꯨꯡ ꯑꯅꯤꯁꯨꯕꯗꯥ ꯌꯥꯀꯣꯕ ꯀꯧꯏ꯫</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ꯏꯁꯥꯅꯥ ꯂꯝ ꯂꯧꯁꯤꯅꯕꯥ ꯄꯥꯃꯈꯤ꯫ ꯑꯗꯨꯅꯥ, ꯃꯍꯥꯛꯅꯥ ꯃꯄꯥꯟꯗꯥ ꯆꯠꯊꯣꯛ-ꯆꯠꯁꯤꯟ ꯇꯧꯕꯥ ꯑꯁꯤ ꯌꯥꯝꯅꯥ ꯄꯥꯝꯃꯤ꯫ ꯑꯗꯨꯕꯨ, ꯌꯥꯀꯣꯕ ꯑꯁꯤ ꯇꯞꯅꯥ ꯇꯞꯅꯥ ꯌꯨꯃꯗꯥ ꯂꯩꯔꯝꯕꯥ ꯃꯤꯁꯛ ꯑꯃꯅꯤ꯫</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ꯅꯨꯃꯤꯠ ꯑꯃꯗꯥ ꯌꯥꯀꯣꯕꯅꯥ ꯊꯋꯥꯌ ꯊꯥꯕꯥ ꯃꯇꯃꯗꯥ ꯏꯁꯥꯅꯥ ꯂꯃꯍꯥꯡꯗꯥ ꯈꯣꯉ ꯍꯥꯃꯗꯅꯥ ꯌꯨꯃꯗꯥ ꯍꯜꯂꯀꯈꯤ꯫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mni-Mtei" altLang="ko-KR" sz="2400">
                <a:solidFill>
                  <a:schemeClr val="tx1">
                    <a:lumMod val="65000"/>
                    <a:lumOff val="35000"/>
                  </a:schemeClr>
                </a:solidFill>
              </a:rPr>
              <a:t>“ꯑꯩꯉꯣꯟꯗꯥ ꯁ꯭ꯇꯨ ꯈꯔꯥ ꯄꯤꯌꯨ!”, “ꯑꯍꯥꯅꯕꯗꯥ ꯅꯍꯥꯛꯀꯤ ꯄꯣꯀꯄꯒꯤ ꯍꯛ ꯑꯗꯨ ꯑꯩꯉꯣꯟꯗꯥ ꯌꯣꯜꯂꯨ꯫ ꯑꯗꯨꯗꯒꯤ ꯑꯩꯅꯥ ꯅꯉꯣꯟꯗꯥ ꯈꯔꯥ ꯄꯤꯖꯒꯦ꯫” ꯏꯁꯥꯅꯥ ꯑꯁꯨꯛ ꯌꯥꯝꯅꯥ ꯂꯃꯍꯥꯡꯗꯥ ꯈꯣꯉ ꯍꯥꯃꯈꯤ ꯃꯔꯝ ꯑꯗꯨꯅꯥ ꯃꯍꯥꯛꯅꯥ ꯃꯍꯥꯛꯀꯤ ꯃꯄꯣꯛ ꯅꯨꯃꯤꯠ ꯑꯗꯨ ꯂꯥꯂꯍꯧꯒꯤ ꯄꯣꯠꯆꯩ ꯑꯃꯗꯥ ꯌꯣꯟꯊꯣꯀꯈꯤ꯫</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mni-Mtei" altLang="ko-KR" sz="2600">
                <a:solidFill>
                  <a:schemeClr val="tx1">
                    <a:lumMod val="65000"/>
                    <a:lumOff val="35000"/>
                  </a:schemeClr>
                </a:solidFill>
              </a:rPr>
              <a:t>ꯑꯔꯣꯏꯕꯗꯥ ꯌꯥꯀꯣꯕꯅꯥ ꯊꯧꯖꯥꯜ ꯐꯪꯅꯕꯥ ꯃꯍꯥꯛꯀꯤ ꯃꯄꯥꯕꯨꯡꯕꯨ ꯂꯃꯖꯤꯡꯕꯤꯈꯤ꯫ ꯑꯔꯣꯏꯕꯗꯥ ꯃꯍꯥꯛꯅꯥ ꯊꯧꯖꯥꯜ ꯑꯗꯨ ꯐꯪꯈꯤ꯫ ꯍꯥꯌꯔꯤꯕꯥ ꯄꯨꯝꯅꯃꯛ ꯑꯁꯤ ꯏꯁ꯭ꯕꯔꯒꯤ ꯊꯧꯖꯥꯂꯅꯥ ꯊꯣꯀꯈꯤꯕꯅꯤ꯫</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rgbClr val="ff0000"/>
                </a:solidFill>
              </a:rPr>
              <a:t>ꯉꯁꯤꯒꯤ ꯂꯥꯏꯁꯣꯟ꯫</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chemeClr val="tx1">
                    <a:lumMod val="65000"/>
                    <a:lumOff val="35000"/>
                  </a:schemeClr>
                </a:solidFill>
              </a:rPr>
              <a:t>ꯏꯁꯥꯅꯥ ꯊꯋꯥꯌꯒꯤ ꯑꯣꯏꯕꯥ ꯊꯧꯖꯥꯜ ꯐꯪꯕꯗꯒꯤ ꯍꯦꯟꯅꯥ ꯂꯃꯍꯥꯡꯗꯥ ꯈꯣꯉꯍꯥꯃꯗꯕꯥ ꯁꯃꯁ꯭ꯌꯥ ꯀꯣꯀꯍꯅꯕꯥ ꯑꯁꯤ ꯍꯦꯟꯅꯥ ꯃꯔꯨ ꯑꯣꯏ ꯍꯥꯌꯅꯥ ꯈꯜꯂꯝꯃꯤ꯫</a:t>
            </a:r>
            <a:r xmlns:a="http://schemas.openxmlformats.org/drawingml/2006/main">
              <a:rPr lang="mni-Mte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ꯑꯀꯣꯟꯕꯗ,</a:t>
            </a:r>
            <a:r xmlns:a="http://schemas.openxmlformats.org/drawingml/2006/main">
              <a:rPr lang="mni-Mtei" altLang="en-US" sz="3600">
                <a:solidFill>
                  <a:schemeClr val="tx1">
                    <a:lumMod val="65000"/>
                    <a:lumOff val="35000"/>
                  </a:schemeClr>
                </a:solidFill>
              </a:rPr>
              <a:t> </a:t>
            </a:r>
            <a:r xmlns:a="http://schemas.openxmlformats.org/drawingml/2006/main">
              <a:rPr lang="mni-Mtei" altLang="ko-KR" sz="3600">
                <a:solidFill>
                  <a:schemeClr val="tx1">
                    <a:lumMod val="65000"/>
                    <a:lumOff val="35000"/>
                  </a:schemeClr>
                </a:solidFill>
              </a:rPr>
              <a:t>ꯖꯦꯀꯣꯕ꯫</a:t>
            </a:r>
            <a:r xmlns:a="http://schemas.openxmlformats.org/drawingml/2006/main">
              <a:rPr lang="mni-Mtei" altLang="en-US" sz="3600">
                <a:solidFill>
                  <a:schemeClr val="tx1">
                    <a:lumMod val="65000"/>
                    <a:lumOff val="35000"/>
                  </a:schemeClr>
                </a:solidFill>
              </a:rPr>
              <a:t> </a:t>
            </a:r>
            <a:r xmlns:a="http://schemas.openxmlformats.org/drawingml/2006/main">
              <a:rPr lang="mni-Mtei" altLang="ko-KR" sz="3600">
                <a:solidFill>
                  <a:schemeClr val="tx1">
                    <a:lumMod val="65000"/>
                    <a:lumOff val="35000"/>
                  </a:schemeClr>
                </a:solidFill>
              </a:rPr>
              <a:t>ꯑꯣꯏꯔꯡꯄ</a:t>
            </a:r>
            <a:r xmlns:a="http://schemas.openxmlformats.org/drawingml/2006/main">
              <a:rPr lang="mni-Mtei" altLang="en-US" sz="3600">
                <a:solidFill>
                  <a:schemeClr val="tx1">
                    <a:lumMod val="65000"/>
                    <a:lumOff val="35000"/>
                  </a:schemeClr>
                </a:solidFill>
              </a:rPr>
              <a:t> </a:t>
            </a:r>
            <a:r xmlns:a="http://schemas.openxmlformats.org/drawingml/2006/main">
              <a:rPr lang="mni-Mtei" altLang="ko-KR" sz="3600">
                <a:solidFill>
                  <a:schemeClr val="tx1">
                    <a:lumMod val="65000"/>
                    <a:lumOff val="35000"/>
                  </a:schemeClr>
                </a:solidFill>
              </a:rPr>
              <a:t>ꯗꯤ</a:t>
            </a:r>
            <a:r xmlns:a="http://schemas.openxmlformats.org/drawingml/2006/main">
              <a:rPr lang="mni-Mtei" altLang="en-US" sz="3600">
                <a:solidFill>
                  <a:schemeClr val="tx1">
                    <a:lumMod val="65000"/>
                    <a:lumOff val="35000"/>
                  </a:schemeClr>
                </a:solidFill>
              </a:rPr>
              <a:t> </a:t>
            </a:r>
            <a:r xmlns:a="http://schemas.openxmlformats.org/drawingml/2006/main">
              <a:rPr lang="mni-Mtei" altLang="ko-KR" sz="3600">
                <a:solidFill>
                  <a:schemeClr val="tx1">
                    <a:lumMod val="65000"/>
                    <a:lumOff val="35000"/>
                  </a:schemeClr>
                </a:solidFill>
              </a:rPr>
              <a:t>ꯏꯁ꯭ꯔꯥꯌꯦꯜ ꯃꯆꯥꯁꯤꯡꯒꯤ ꯏꯄꯥ-ꯏꯄꯨꯅꯤ꯫</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ꯑꯗꯣꯝꯅꯥ ꯀꯔꯤ ꯍꯦꯟꯅꯥ ꯃꯔꯨ ꯑꯣꯏꯅꯥ ꯈꯜꯂꯤꯕꯒꯦ?</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ꯏꯄꯨꯔꯣꯌꯒꯤ ꯃꯆꯥ ꯑꯣꯏꯕꯒꯤ ꯊꯧꯖꯥꯜ ꯑꯁꯤ ꯀꯔꯤꯒꯨꯝꯕꯥ ꯑꯃꯠꯇꯒꯤ ꯃꯍꯨꯠ ꯁꯤꯅꯕꯥ ꯌꯥꯔꯣꯏ꯫</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ꯏꯁ꯭ꯕꯔꯅꯥ ꯀꯔꯤꯅꯣ?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ꯂꯥꯏ</a:t>
            </a:r>
            <a:r xmlns:a="http://schemas.openxmlformats.org/drawingml/2006/main">
              <a:rPr lang="mni-Mtei" altLang="en-US" sz="3600">
                <a:solidFill>
                  <a:srgbClr val="c00000"/>
                </a:solidFill>
              </a:rPr>
              <a:t> </a:t>
            </a:r>
            <a:r xmlns:a="http://schemas.openxmlformats.org/drawingml/2006/main">
              <a:rPr lang="mni-Mtei" altLang="ko-KR" sz="3600">
                <a:solidFill>
                  <a:srgbClr val="c00000"/>
                </a:solidFill>
              </a:rPr>
              <a:t>ꯑꯁꯤꯅꯤ꯫</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ꯃꯤꯑꯣꯏꯕꯒꯤ ꯑꯔꯥꯅꯕꯥ ꯑꯃꯁꯨꯡ ꯑꯔꯥꯅꯕꯥ ꯇꯧꯔꯕꯁꯨ ꯏꯄꯨꯔꯣꯌꯅꯥ ꯃꯍꯥꯛꯀꯤ ꯑꯄꯥꯝꯕꯥ ꯑꯗꯨ ꯃꯄꯨꯡ ꯐꯥꯍꯜꯂꯤ꯫</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a:t>
            </a:r>
            <a:r xmlns:a="http://schemas.openxmlformats.org/drawingml/2006/main">
              <a:rPr lang="mni-Mtei" altLang="en-US" sz="4000">
                <a:solidFill>
                  <a:srgbClr val="ff0000"/>
                </a:solidFill>
              </a:rPr>
              <a:t> </a:t>
            </a:r>
            <a:r xmlns:a="http://schemas.openxmlformats.org/drawingml/2006/main">
              <a:rPr lang="mni-Mtei" altLang="ko-KR" sz="4000">
                <a:solidFill>
                  <a:srgbClr val="ff0000"/>
                </a:solidFill>
              </a:rPr>
              <a:t>ꯋꯥꯍꯪ ꯄꯥꯎꯈꯨꯝ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ꯏꯁꯥꯅꯥ ꯃꯍꯥꯛꯀꯤ ꯃꯄꯣꯛ ꯅꯨꯃꯤꯠ ꯑꯗꯨ ꯀꯔꯤꯒꯤꯗꯃꯛ ꯌꯣꯟꯊꯣꯀꯈꯤꯕꯅꯣ?</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ꯅꯨꯡꯗꯥꯡꯕꯥ꯫</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ꯕ꯭ꯔꯦꯗ ꯇꯧꯕꯥ꯫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ꯃꯅꯥ-ꯃꯁꯤꯡ꯫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dk1"/>
                </a:solidFill>
              </a:rPr>
              <a:t>꯴ </a:t>
            </a:r>
            <a:r xmlns:a="http://schemas.openxmlformats.org/drawingml/2006/main">
              <a:rPr lang="mni-Mtei" altLang="ko-KR" sz="2800">
                <a:solidFill>
                  <a:schemeClr val="dk1"/>
                </a:solidFill>
              </a:rPr>
              <a:t>ꯂꯥꯜ ꯁ꯭ꯇꯨ꯫</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ꯂꯥꯜ ꯁ꯭ꯇꯨ꯫</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a:t>
            </a:r>
            <a:r xmlns:a="http://schemas.openxmlformats.org/drawingml/2006/main">
              <a:rPr lang="mni-Mtei" altLang="en-US" sz="4000">
                <a:solidFill>
                  <a:srgbClr val="ff0000"/>
                </a:solidFill>
              </a:rPr>
              <a:t> </a:t>
            </a:r>
            <a:r xmlns:a="http://schemas.openxmlformats.org/drawingml/2006/main">
              <a:rPr lang="mni-Mtei" altLang="ko-KR" sz="4000">
                <a:solidFill>
                  <a:srgbClr val="ff0000"/>
                </a:solidFill>
              </a:rPr>
              <a:t>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bg1">
                    <a:lumMod val="50000"/>
                  </a:schemeClr>
                </a:solidFill>
              </a:rPr>
              <a:t>ꯑꯗꯨꯗꯒꯤ ꯌꯥꯀꯣꯕꯅꯥ ꯏꯁꯥꯗꯥ ꯆꯥꯀꯆꯥ-ꯌꯨꯊꯛ ꯈꯔꯥ ꯄꯤꯔꯝꯃꯤ꯫</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ꯃꯍꯥꯛ ꯆꯥꯕꯥ ꯊꯀꯈꯤ, ꯃꯗꯨꯒꯤ ꯃꯇꯨꯡꯗꯥ ꯊꯣꯔꯛꯇꯨꯅꯥ ꯆꯠꯈꯤ꯫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ꯑꯗꯨꯅꯥ, ꯏꯁꯥꯅꯥ ꯃꯍꯥꯛꯀꯤ ꯄꯣꯀꯄꯒꯤ ꯍꯛ ꯑꯗꯨ ꯇꯨꯀꯠꯆꯈꯤ꯫</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ꯃꯩꯍꯧꯔꯣꯟ ꯲꯵:꯳꯴</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 ꯱꯱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400"/>
              <a:t>ꯖꯦꯀꯣꯕꯀꯤ ꯃꯪꯂꯥꯟ꯫</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ꯕꯥꯏꯕꯜ ꯀꯤꯗꯁ ꯅꯪ.꯲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t>ꯃꯈꯣꯌꯅꯥ ꯑꯊꯤꯡꯕꯥ ꯊꯝꯂꯤꯕꯥ ꯃꯅꯥ-ꯃꯁꯤꯡ ꯑꯗꯨ ꯆꯥꯈꯤ꯫</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t>ꯃꯍꯥꯛꯅꯥ ꯁꯨꯞꯅꯇꯒꯤ ꯄ꯭ꯔ꯭ꯏꯊꯤꯕꯤꯗꯥ ꯂꯦꯞꯂꯒꯥ ꯊꯣꯉꯅꯥꯑꯣ ꯑꯃꯥ ꯎꯈꯤ, ꯃꯗꯨꯒꯤ ꯃꯊꯛꯇꯥ ꯁ꯭ꯕꯔꯒꯗꯥ ꯌꯧꯔꯀꯈꯤ, ꯑꯃꯁꯨꯡ ꯃꯗꯨꯗꯥ ꯏꯁ꯭ꯕꯔꯒꯤ ꯁ꯭ꯕꯔꯒꯗꯨꯇꯁꯤꯡꯅꯥ ꯂꯥꯀꯄꯥ ꯑꯃꯁꯨꯡ ꯂꯥꯀꯄꯥ ꯎꯈꯤ꯫</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꯲꯸ ꯑꯃꯁꯨꯡ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꯱꯲</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ꯌꯥꯀꯣꯕꯅꯥ ꯃꯍꯥꯛꯀꯤ ꯃꯔꯨꯞ ꯑꯗꯨꯕꯨ ꯂꯥꯟꯅꯥ ꯂꯃꯖꯤꯡꯈꯤ꯫ ꯃꯍꯥꯛ ꯍꯥꯠꯄꯥ ꯌꯥꯕꯒꯤ ꯑꯀꯤꯕꯥ ꯐꯥꯑꯣꯈꯤ꯫ ꯑꯗꯨꯅꯥ, ꯃꯍꯥꯛ ꯃꯌꯨꯃꯗꯒꯤ ꯍꯔꯥꯟꯗꯥ ꯂꯩꯕꯥ ꯃꯍꯥꯛꯀꯤ ꯃꯥꯃꯥꯒꯤ ꯃꯅꯥꯛꯇꯥ ꯂꯥꯀꯈꯤ꯫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ꯅꯨꯃꯤꯗꯥꯡꯗꯥ ꯃꯐꯃꯗꯨꯗꯥ ꯁꯤꯜ ꯑꯃꯥ ꯂꯧꯔꯒꯥ ꯃꯀꯣꯀꯊꯣꯡꯕꯗꯥ ꯊꯣꯡꯅꯥꯑꯣ ꯑꯃꯥ ꯑꯣꯏꯅꯥ ꯊꯃꯗꯨꯅꯥ ꯇꯨꯝꯃꯤ꯫ ꯃꯍꯥꯛ ꯃꯐꯝ ꯑꯗꯨꯗꯥ ꯏꯃꯨꯡ ꯃꯅꯨꯡ ꯌꯥꯑꯣꯗꯅꯥ ꯃꯁꯥ ꯃꯊꯟꯇꯥ ꯂꯩꯔꯝꯃꯤ꯫ ꯃꯔꯝ ꯑꯗꯨꯅꯥ ꯃꯍꯥꯛ ꯂꯥꯡꯇꯛꯅꯈꯤ ꯑꯃꯁꯨꯡ ꯇꯪꯗꯨ ꯂꯩꯇꯥꯕꯥ ꯐꯥꯑꯣꯈꯤ꯫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ꯌꯥꯀꯣꯕꯅꯥ ꯏꯁ꯭ꯕꯔꯒꯤ ꯁ꯭ꯕꯔꯒꯗꯨꯇꯁꯤꯡꯅꯥ ꯄ꯭ꯔ꯭ꯏꯊꯤꯕꯤꯗꯥ ꯁ꯭ꯕꯔꯒꯗꯥ ꯆꯠꯅꯕꯥ ꯂꯝꯕꯤ ꯑꯃꯗꯥ ꯂꯥꯀꯄꯥ ꯑꯃꯁꯨꯡ ꯂꯥꯀꯄꯥ ꯎꯈꯤ꯫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ꯃꯍꯥꯛꯅꯥ ꯏꯁ꯭ꯕꯔꯒꯤ ꯈꯣꯟꯖꯦꯜ ꯇꯥꯈꯤ, ”ꯑꯩꯅꯥ ꯅꯈꯣꯌꯒꯥ ꯂꯣꯌꯅꯅꯥ ꯂꯩꯔꯤ ꯑꯃꯁꯨꯡ ꯅꯈꯣꯌꯅꯥ ꯆꯠꯂꯤꯕꯥ ꯃꯐꯝ ꯈꯨꯗꯤꯡꯗꯥ ꯅꯈꯣꯌꯕꯨ ꯌꯦꯡꯁꯤꯅꯒꯅꯤ꯫”</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ꯑꯌꯨꯛꯇꯥ ꯋꯥꯈꯜ ꯋꯥꯕꯥ ꯍꯧꯔꯀꯄꯥ ꯃꯇꯃꯗꯥ ꯃꯍꯥꯛꯀꯥ ꯂꯣꯌꯅꯅꯥ ꯂꯩꯃꯤꯟꯅꯒꯅꯤ ꯍꯥꯌꯅꯥ ꯋꯥꯁꯀꯄꯤꯔꯝꯕꯥ ꯏꯁ꯭ꯕꯔꯕꯨ ꯈꯨꯔꯨꯃꯖꯈꯤ ꯑꯃꯁꯨꯡ ꯃꯍꯥꯛꯅꯥ ꯏꯁ꯭ꯕꯔꯕꯨ ꯃꯁꯛ ꯇꯥꯀꯈꯤ꯫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chemeClr val="tx1">
                    <a:lumMod val="65000"/>
                    <a:lumOff val="35000"/>
                  </a:schemeClr>
                </a:solidFill>
              </a:rPr>
              <a:t>ꯏꯄꯨꯔꯣꯌꯅꯥ ꯃꯁꯥ ꯃꯊꯟꯇꯥ ꯂꯩꯖꯕꯥ ꯌꯥꯀꯣꯕꯀꯥ ꯂꯣꯌꯅꯅꯥ ꯂꯩꯃꯤꯟꯅꯕꯒꯨꯝ,</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ꯑꯩꯈꯣꯌꯒꯤ ꯏꯄꯥ ꯏꯄꯨꯔꯣꯌꯁꯨ ꯑꯩꯈꯣꯌ ꯏꯁꯥꯅꯥ ꯏꯁꯥꯕꯨ ꯌꯦꯡꯁꯤꯅꯕꯤꯔꯤ꯫</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ꯌꯥꯀꯣꯕꯒꯨꯝꯅꯥ ꯑꯩꯈꯣꯌꯅꯥ ꯃꯇꯝ ꯄꯨꯝꯅꯃꯛꯇꯥ ꯑꯩꯈꯣꯌꯒꯥ ꯂꯣꯌꯅꯅꯥ ꯂꯩꯃꯤꯟꯅꯔꯤꯕꯥ ꯏꯁ꯭ꯕꯔꯕꯨ ꯏꯀꯥꯌ ꯈꯨꯝꯅꯕꯥ ꯑꯃꯁꯨꯡ ꯃꯁꯛ ꯇꯥꯀꯄꯥ ꯇꯥꯏ꯫</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ꯏꯁ꯭ꯕꯔꯅꯥ ꯀꯔꯤꯅꯣ?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ꯂꯥꯏ</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ꯃꯐꯝ ꯑꯃꯗꯥ ꯑꯃꯁꯨꯡ ꯃꯇꯝ ꯑꯃꯠꯇꯗꯥ ꯏꯁ꯭ꯕꯔ ꯑꯩꯈꯣꯌꯒꯥ ꯂꯣꯌꯅꯅꯥ ꯂꯩꯔꯤ꯫</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mni-Mtei" altLang="ko-KR" sz="3600">
                <a:solidFill>
                  <a:schemeClr val="tx1">
                    <a:lumMod val="65000"/>
                    <a:lumOff val="35000"/>
                  </a:schemeClr>
                </a:solidFill>
              </a:rPr>
              <a:t>ꯏꯁ꯭ꯕꯔꯅꯥ ꯃꯇꯝ ꯄꯨꯝꯅꯃꯛꯇꯥ ꯑꯩꯈꯣꯌꯕꯨ ꯌꯦꯡꯁꯤꯜꯂꯤ꯫</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a:t>
            </a:r>
            <a:r xmlns:a="http://schemas.openxmlformats.org/drawingml/2006/main">
              <a:rPr lang="mni-Mtei" altLang="en-US" sz="4000">
                <a:solidFill>
                  <a:srgbClr val="ff0000"/>
                </a:solidFill>
              </a:rPr>
              <a:t> </a:t>
            </a:r>
            <a:r xmlns:a="http://schemas.openxmlformats.org/drawingml/2006/main">
              <a:rPr lang="mni-Mtei" altLang="ko-KR" sz="4000">
                <a:solidFill>
                  <a:srgbClr val="ff0000"/>
                </a:solidFill>
              </a:rPr>
              <a:t>ꯋꯥꯍꯪ ꯄꯥꯎꯈꯨꯝ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ꯌꯥꯀꯣꯕꯅꯥ ꯇꯨꯝꯕꯥ ꯃꯇꯃꯗꯥ ꯃꯍꯥꯛꯅꯥ ꯀꯔꯤ ꯂꯧꯈꯤꯕꯒꯦ?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ꯎ꯫</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dk1"/>
                </a:solidFill>
              </a:rPr>
              <a:t>꯲ </a:t>
            </a:r>
            <a:r xmlns:a="http://schemas.openxmlformats.org/drawingml/2006/main">
              <a:rPr lang="mni-Mtei" altLang="ko-KR" sz="2800">
                <a:solidFill>
                  <a:schemeClr val="dk1"/>
                </a:solidFill>
              </a:rPr>
              <a:t>ꯁꯤꯜ꯫</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ꯕꯦꯒ ꯇꯧꯕꯥ꯫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ꯁꯥꯒꯤ ꯈꯣꯡꯎꯞ꯫</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꯲ </a:t>
            </a:r>
            <a:r xmlns:a="http://schemas.openxmlformats.org/drawingml/2006/main">
              <a:rPr lang="mni-Mtei" altLang="ko-KR" sz="2800">
                <a:solidFill>
                  <a:srgbClr val="ff0000"/>
                </a:solidFill>
              </a:rPr>
              <a:t>ꯁꯤꯜ꯫</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t>ꯃꯍꯥꯛꯅꯥ ꯁꯨꯞꯅꯇꯒꯤ ꯄ꯭ꯔ꯭ꯏꯊꯤꯕꯤꯗꯥ ꯂꯦꯞꯂꯒꯥ ꯊꯣꯉꯅꯥꯑꯣ ꯑꯃꯥ ꯎꯈꯤ, ꯃꯗꯨꯒꯤ ꯃꯊꯛꯇꯥ ꯁ꯭ꯕꯔꯒꯗꯥ ꯌꯧꯔꯀꯈꯤ, ꯑꯗꯨꯒꯥ ꯏꯁ꯭ꯕꯔꯒꯤ ꯁ꯭ꯕꯔꯒꯗꯨꯇꯁꯤꯡꯅꯥ ꯃꯗꯨꯗꯥ ꯂꯥꯀꯄꯥ ꯑꯃꯁꯨꯡ ꯂꯥꯀꯄꯥ ꯎꯈꯤ꯫</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꯲꯸ ꯑꯃꯁꯨꯡ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꯱꯲</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ꯃꯤꯑꯣꯏꯕꯕꯨ ꯃꯍꯥꯛꯀꯤ ꯃꯃꯤꯗꯥ ꯁꯦꯝꯕꯤꯈꯤ, ꯏꯁ꯭ꯕꯔꯒꯤ ꯃꯑꯣꯡꯗꯥ ꯁꯦꯝꯕꯤꯈꯤ;</a:t>
            </a:r>
          </a:p>
          <a:p>
            <a:r xmlns:a="http://schemas.openxmlformats.org/drawingml/2006/main">
              <a:rPr lang="mni-Mtei" altLang="ko-KR" sz="3600">
                <a:solidFill>
                  <a:schemeClr val="tx1">
                    <a:lumMod val="65000"/>
                    <a:lumOff val="35000"/>
                  </a:schemeClr>
                </a:solidFill>
              </a:rPr>
              <a:t>ꯅꯨꯄꯥ ꯑꯃꯁꯨꯡ ꯅꯨꯄꯤ ꯃꯍꯥꯛꯅꯥ ꯁꯦꯃꯈꯤ꯫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꯱:꯲꯷ꯗꯥ ꯐꯣꯡꯈꯤ꯫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ꯅꯪ.꯱꯲</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ꯗꯤ</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ꯋꯥꯍꯩ</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ꯑꯣꯐ</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ꯂꯥꯏ</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400"/>
              <a:t>ꯌꯣꯁꯦꯐꯅꯥ ꯃꯍꯥꯛꯀꯤ ꯃꯔꯨꯄꯁꯤꯡꯅꯥ ꯌꯣꯜꯂꯝꯃꯤ꯫</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bg1">
                    <a:lumMod val="50000"/>
                  </a:schemeClr>
                </a:solidFill>
              </a:rPr>
              <a:t>"ꯍꯧꯖꯤꯛ ꯂꯥꯀꯎ, ꯃꯍꯥꯀꯄꯨ ꯍꯥꯠꯂꯁꯤ ꯑꯃꯁꯨꯡ ꯁꯤꯁ꯭ꯇꯔꯁꯤꯡ ꯑꯁꯤꯒꯤ ꯃꯅꯨꯡꯗꯥ ꯑꯃꯗꯥ ꯊꯥꯗꯣꯛꯂꯁꯤ꯫"</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ꯑꯃꯁꯨꯡ ꯍꯥꯌꯅꯩ ꯃꯗꯨꯗꯤ ꯌꯥꯝꯅꯥ ꯁꯥꯊꯤꯕꯥ ꯁꯥ ꯑꯃꯅꯥ ꯃꯍꯥꯀꯄꯨ ꯈꯥꯌꯗꯣꯀꯈꯤ꯫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ꯑꯗꯨꯗꯒꯤ ꯃꯍꯥꯛꯀꯤ ꯃꯪꯂꯥꯅꯁꯤꯡꯗꯒꯤ ꯀꯔꯤ ꯂꯥꯀꯏ ꯍꯥꯌꯕꯗꯨ ꯑꯩꯈꯣꯌꯅꯥ ꯌꯦꯡꯒꯅꯤ꯫”</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(ꯃꯩꯍꯧꯔꯣꯟ ꯳꯷: ꯲꯰)</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ꯌꯥꯀꯣꯕꯅꯥ ꯃꯆꯥꯅꯨꯄꯥ ꯇꯔꯥ ꯄꯣꯀꯈꯤ꯫ ꯃꯍꯥꯛꯅꯥ ꯌꯣꯁꯦꯐꯄꯨ ꯃꯍꯥꯛꯀꯤ ꯑꯇꯩ ꯃꯆꯥꯁꯤꯡꯗꯒꯤ ꯍꯦꯟꯅꯥ ꯅꯨꯡꯁꯤꯖꯈꯤ꯫ ꯑꯗꯨꯅꯥ, ꯃꯍꯥꯛꯅꯥ ꯌꯣꯁꯦꯐꯀꯤꯗꯃꯛ ꯌꯥꯝꯅꯥ ꯐꯖꯕꯥ ꯐꯤ ꯑꯃꯥ ꯁꯦꯃꯈꯤ꯫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ꯃꯍꯥꯛꯀꯤ ꯃꯔꯨꯄꯁꯤꯡꯅꯥ ꯃꯍꯥꯀꯄꯨ ꯌꯥꯝꯅꯥ ꯂꯥꯡꯇꯛꯅꯈꯤ ꯃꯔꯃꯗꯤ ꯃꯈꯣꯌꯒꯤ ꯃꯄꯥꯅꯥ ꯃꯍꯥꯀꯄꯨ ꯑꯈꯟꯅꯅꯥ ꯅꯨꯡꯁꯤꯖꯈꯤ꯫ “ꯖꯣꯁꯦꯐꯄꯨ ꯌꯣꯜꯂꯁꯤ꯫ ꯃꯍꯥꯛ ꯁꯤꯈꯤꯕꯅꯤ ꯍꯥꯌꯅꯥ ꯃꯄꯥꯗꯥ ꯍꯥꯌꯔꯁꯤ꯫</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ꯃꯈꯣꯌꯅꯥ ꯌꯣꯁꯦꯐꯄꯨ ꯂꯥꯀꯄꯥ ꯂꯂꯣꯅꯕꯁꯤꯡꯗꯥ ꯂꯥꯟꯃꯤ ꯑꯃꯥ ꯑꯣꯏꯅꯥ ꯌꯣꯟꯊꯣꯀꯈꯤ꯫</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mni-Mtei" altLang="ko-KR" sz="2800">
                <a:solidFill>
                  <a:schemeClr val="tx1">
                    <a:lumMod val="65000"/>
                    <a:lumOff val="35000"/>
                  </a:schemeClr>
                </a:solidFill>
              </a:rPr>
              <a:t>ꯃꯁꯤ ꯇꯥꯕꯗꯥ ꯌꯥꯀꯣꯕꯅꯥ ꯌꯥꯝꯅꯥ ꯅꯨꯡꯉꯥꯏꯇꯕꯥ ꯐꯥꯑꯣꯈꯤ꯫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ꯌꯣꯁꯦꯐꯅꯥ ꯂꯥꯟꯃꯤ ꯑꯃꯥ ꯑꯣꯏꯅꯥ ꯑꯔꯨꯕꯥ ꯄꯨꯟꯁꯤ ꯑꯃꯥ ꯍꯤꯡꯈꯤ꯫ ꯑꯗꯨꯝ ꯑꯣꯏꯅꯃꯛ, ꯃꯍꯥꯛꯅꯥ ꯄꯥꯞ ꯑꯃꯠꯇꯥ ꯇꯧꯗꯅꯥ ꯏꯁ꯭ꯕꯔꯗꯥ ꯊꯥꯖꯕꯥ ꯑꯃꯁꯨꯡ ꯊꯥꯖꯕꯥ ꯊꯃꯈꯤ꯫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mni-Mtei" altLang="ko-KR" sz="2400">
                <a:solidFill>
                  <a:schemeClr val="tx1">
                    <a:lumMod val="65000"/>
                    <a:lumOff val="35000"/>
                  </a:schemeClr>
                </a:solidFill>
              </a:rPr>
              <a:t>ꯌꯣꯁꯦꯐꯄꯨ ꯑꯔꯥꯅꯕꯥ ꯋꯥꯌꯦꯜ ꯌꯥꯊꯪꯒꯤ ꯃꯇꯨꯡ ꯏꯟꯅꯥ ꯖꯦꯂꯗꯥ ꯊꯥꯈꯤ꯫</a:t>
            </a:r>
            <a:r xmlns:a="http://schemas.openxmlformats.org/drawingml/2006/main">
              <a:rPr lang="mni-Mtei" altLang="en-US" sz="2400">
                <a:solidFill>
                  <a:schemeClr val="tx1">
                    <a:lumMod val="65000"/>
                    <a:lumOff val="35000"/>
                  </a:schemeClr>
                </a:solidFill>
              </a:rPr>
              <a:t> </a:t>
            </a:r>
            <a:r xmlns:a="http://schemas.openxmlformats.org/drawingml/2006/main">
              <a:rPr lang="mni-Mtei" altLang="ko-KR" sz="2400">
                <a:solidFill>
                  <a:schemeClr val="tx1">
                    <a:lumMod val="65000"/>
                    <a:lumOff val="35000"/>
                  </a:schemeClr>
                </a:solidFill>
              </a:rPr>
              <a:t>ꯑꯗꯨꯝ ꯑꯣꯏꯅꯃꯛ, ꯃꯍꯥꯛꯅꯥ ꯖꯦꯂꯗꯥ ꯐꯥꯑꯣꯕꯥ ꯏꯁ꯭ꯕꯔꯒꯤ ꯃꯃꯥꯡꯗꯥ ꯆꯨꯃꯊꯣꯛꯅꯕꯥ ꯍꯣꯠꯅꯈꯤ꯫ ꯏꯄꯨꯔꯣꯌꯅꯥ ꯌꯣꯁꯦꯐꯄꯨ ꯀꯥꯑꯣꯈꯤꯗꯦ ꯑꯃꯁꯨꯡ ꯏꯄꯨꯔꯣꯌꯅꯥ ꯃꯍꯥꯛꯀꯤꯗꯃꯛ ꯑꯉꯀꯄꯥ ꯊꯧꯔꯥꯡ ꯑꯃꯥ ꯊꯃꯈꯤ꯫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solidFill>
                  <a:schemeClr val="tx1">
                    <a:lumMod val="65000"/>
                    <a:lumOff val="35000"/>
                  </a:schemeClr>
                </a:solidFill>
              </a:rPr>
              <a:t>ꯌꯣꯁꯦꯐꯄꯨ ꯃꯍꯥꯛꯀꯤ ꯃꯁꯥꯒꯤ ꯃꯔꯨꯄꯁꯤꯡꯅꯥ ꯌꯥꯝꯅꯥ ꯂꯥꯡꯇꯛꯅꯈꯤ ꯑꯃꯁꯨꯡ ꯂꯥꯟꯃꯤ ꯑꯣꯏꯅꯥ ꯌꯣꯟꯊꯣꯀꯈꯤ꯫ ꯃꯍꯥꯀꯄꯨ ꯑꯔꯥꯅꯕꯥ ꯋꯥꯐꯝ ꯑꯃꯗꯥ ꯖꯦꯂꯗꯥ ꯊꯃꯈꯤ꯫</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mni-Mtei" altLang="ko-KR" sz="3200">
                <a:solidFill>
                  <a:schemeClr val="tx1">
                    <a:lumMod val="65000"/>
                    <a:lumOff val="35000"/>
                  </a:schemeClr>
                </a:solidFill>
              </a:rPr>
              <a:t>ꯑꯗꯨꯝ ꯑꯣꯏꯅꯃꯛ, ꯃꯍꯥꯛꯅꯥ ꯏꯁ꯭ꯕꯔꯗꯥ ꯊꯥꯖꯕꯥ ꯊꯃꯈꯤ ꯑꯃꯁꯨꯡ ꯄꯥꯞ ꯑꯃꯠꯇꯥ ꯇꯧꯗꯅꯕꯥ ꯍꯣꯠꯅꯈꯤ꯫</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mni-Mtei" altLang="ko-KR" sz="3200">
                <a:solidFill>
                  <a:schemeClr val="tx1">
                    <a:lumMod val="65000"/>
                    <a:lumOff val="35000"/>
                  </a:schemeClr>
                </a:solidFill>
              </a:rPr>
              <a:t>ꯑꯩꯈꯣꯌꯅꯥ ꯑꯋꯥꯕꯥ ꯈꯔꯥ ꯃꯥꯌꯣꯛꯅꯔꯀꯄꯥ ꯌꯥꯏ꯫</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mni-Mtei" altLang="ko-KR" sz="3200">
                <a:solidFill>
                  <a:schemeClr val="tx1">
                    <a:lumMod val="65000"/>
                    <a:lumOff val="35000"/>
                  </a:schemeClr>
                </a:solidFill>
              </a:rPr>
              <a:t>ꯄꯥꯞ ꯑꯃꯠꯇꯥ ꯇꯧꯔꯣꯏꯗꯕꯅꯤ ꯑꯃꯁꯨꯡ ꯑꯩꯈꯣꯌꯒꯤ ꯄ꯭ꯔꯥꯔꯊꯅꯥ ꯑꯗꯨ ꯏꯆꯝ ꯆꯝꯅꯥ ꯇꯥꯕꯥ ꯑꯩꯈꯣꯌꯒꯤ ꯏꯄꯥ ꯏꯄꯨꯔꯣꯌꯗꯥ ꯃꯇꯦꯡ ꯄꯥꯡꯕꯤꯁꯤ꯫</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ꯏꯁ꯭ꯕꯔꯅꯥ ꯀꯔꯤꯅꯣ?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ꯑꯩꯈꯣꯌꯒꯤ ꯏꯄꯥ ꯏꯁ꯭ꯕꯔ..</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ꯑꯩꯈꯣꯌꯒꯤ ꯏꯄꯥ ꯏꯄꯨꯔꯣꯌꯅꯥ ꯑꯋꯥꯕꯥ ꯇꯥꯔꯀꯄꯥ ꯃꯇꯃꯗꯁꯨ ꯑꯩꯈꯣꯌꯒꯤꯗꯃꯛ ꯑꯉꯀꯄꯥ ꯊꯧꯔꯥꯡ ꯑꯃꯥ ꯊꯝꯂꯤ꯫</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ꯌꯥꯀꯣꯕꯅꯥ ꯃꯍꯥꯛꯀꯤ ꯃꯆꯥꯅꯨꯄꯥ ꯇꯔꯥꯒꯤ ꯃꯅꯨꯡꯗꯥ ꯌꯣꯁꯦꯐ ꯈꯛꯇꯗꯥ ꯀꯔꯤ ꯄꯤꯈꯤꯕꯒꯦ?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ꯁꯥꯟꯅꯄꯣꯠꯁꯤꯡ꯫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ꯕꯥꯏꯕꯜ꯫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ꯔꯤꯆ ꯑꯣꯏꯕꯥ ꯐꯖꯔꯕꯥ ꯐꯤꯔꯣꯜ꯫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꯴ꯒꯤ </a:t>
            </a:r>
            <a:r xmlns:a="http://schemas.openxmlformats.org/drawingml/2006/main">
              <a:rPr lang="mni-Mtei" altLang="ko-KR" sz="2800">
                <a:solidFill>
                  <a:schemeClr val="tx1">
                    <a:lumMod val="65000"/>
                    <a:lumOff val="35000"/>
                  </a:schemeClr>
                </a:solidFill>
              </a:rPr>
              <a:t>ꯁꯦꯅꯐꯝ꯫</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꯳ </a:t>
            </a:r>
            <a:r xmlns:a="http://schemas.openxmlformats.org/drawingml/2006/main">
              <a:rPr lang="mni-Mtei" altLang="ko-KR" sz="2800">
                <a:solidFill>
                  <a:srgbClr val="ff0000"/>
                </a:solidFill>
              </a:rPr>
              <a:t>ꯔꯤꯆ ꯑꯣꯏꯕꯥ ꯐꯖꯔꯕꯥ ꯐꯤꯔꯣꯜ꯫</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400">
                <a:solidFill>
                  <a:schemeClr val="tx1">
                    <a:lumMod val="65000"/>
                    <a:lumOff val="35000"/>
                  </a:schemeClr>
                </a:solidFill>
              </a:rPr>
              <a:t>ꯑꯥꯗꯝ ꯑꯃꯁꯨꯡ ꯍꯋꯥ ꯑꯁꯤ ꯏꯁ꯭ꯕꯔꯒꯤ ꯁꯦꯝꯕꯤꯕꯥ ꯃꯄꯨꯒꯤ ꯃꯅꯨꯡꯗꯥ ꯈ꯭ꯕꯥꯏꯗꯒꯤ ꯐꯕꯥ ꯖꯤꯕꯁꯤꯡꯅꯤ꯫</a:t>
            </a:r>
          </a:p>
          <a:p>
            <a:r xmlns:a="http://schemas.openxmlformats.org/drawingml/2006/main">
              <a:rPr lang="mni-Mtei" altLang="ko-KR" sz="2400">
                <a:solidFill>
                  <a:schemeClr val="tx1">
                    <a:lumMod val="65000"/>
                    <a:lumOff val="35000"/>
                  </a:schemeClr>
                </a:solidFill>
              </a:rPr>
              <a:t>ꯃꯔꯃꯗꯤ ꯃꯈꯣꯌꯁꯤꯡ ꯑꯁꯤ ꯏꯁ꯭ꯕꯔꯒꯤ ꯃꯑꯣꯡ ꯃꯇꯧꯒꯤ ꯃꯇꯨꯡ ꯏꯟꯅꯥ ꯁꯦꯝꯕꯤꯈꯤꯕꯅꯤ꯫</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bg1">
                    <a:lumMod val="50000"/>
                  </a:schemeClr>
                </a:solidFill>
              </a:rPr>
              <a:t>"ꯍꯧꯖꯤꯛ ꯂꯥꯀꯎ, ꯃꯍꯥꯀꯄꯨ ꯍꯥꯠꯂꯁꯤ ꯑꯃꯁꯨꯡ ꯁꯤꯁ꯭ꯇꯔꯁꯤꯡ ꯑꯁꯤꯒꯤ ꯃꯅꯨꯡꯗꯥ ꯑꯃꯗꯥ ꯊꯥꯗꯣꯛꯂꯁꯤ꯫"</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ꯑꯃꯁꯨꯡ ꯍꯥꯌꯅꯩ ꯃꯗꯨꯗꯤ ꯌꯥꯝꯅꯥ ꯁꯥꯊꯤꯕꯥ ꯁꯥ ꯑꯃꯅꯥ ꯃꯍꯥꯀꯄꯨ ꯈꯥꯌꯗꯣꯀꯈꯤ꯫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ꯑꯗꯨꯗꯒꯤ ꯃꯍꯥꯛꯀꯤ ꯃꯪꯂꯥꯅꯁꯤꯡꯗꯒꯤ ꯀꯔꯤ ꯂꯥꯀꯏ ꯍꯥꯌꯕꯗꯨ ꯑꯩꯈꯣꯌꯅꯥ ꯌꯦꯡꯒꯅꯤ꯫”</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(ꯃꯩꯍꯧꯔꯣꯟ ꯳꯷: ꯲꯰)</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 ꯱꯳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400"/>
              <a:t>ꯌꯣꯁꯦꯐ ꯏꯖꯤꯞꯇꯀꯤ ꯄ꯭ꯔꯙꯥꯟ ꯃꯟꯠꯔꯤ ꯑꯣꯏꯈꯤ꯫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t>ꯑꯗꯨꯅꯥ ꯐꯔꯧꯅꯅꯥ ꯌꯣꯁꯦꯐꯇꯥ ꯍꯥꯌꯔꯝꯃꯤ, “ꯑꯩꯅꯥ ꯅꯈꯣꯌꯕꯨ ꯏꯖꯤꯞꯇꯀꯤ ꯂꯩꯕꯥꯛ ꯄꯨꯝꯕꯒꯤ ꯊꯧꯗꯥꯡ ꯂꯧꯔꯤ꯫”</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꯴꯱ ꯑꯃꯁꯨꯡ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꯴꯱ ꯑꯃꯁꯨꯡ ꯑꯦꯟ</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ꯏꯖꯤꯞꯇꯀꯤ ꯅꯤꯡꯊꯧ ꯐꯔꯧꯅꯅꯥ ꯃꯪꯂꯥꯟ ꯑꯃꯥ ꯎꯈꯤ꯫ ꯐꯦꯠ ꯁꯟ ꯷ ꯑꯃꯁꯨꯡ ꯃꯗꯨꯒꯤ ꯃꯇꯨꯡꯗꯥ ꯐꯠꯇꯕꯥ ꯁꯟ ꯷ ꯊꯣꯔꯀꯈꯤ꯫ ꯐꯠꯇꯕꯥ ꯁꯟ ꯷ꯅꯥ ꯐꯦꯠ ꯁꯟ ꯷ ꯆꯥꯈꯤ꯫ ꯌꯥꯝꯅꯥ ꯑꯆꯝꯕꯥ ꯃꯪꯂꯥꯟ ꯑꯃꯥ ꯑꯣꯏꯈꯤ꯫</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mni-Mtei" altLang="ko-KR" sz="2400">
                <a:solidFill>
                  <a:schemeClr val="tx1">
                    <a:lumMod val="65000"/>
                    <a:lumOff val="35000"/>
                  </a:schemeClr>
                </a:solidFill>
              </a:rPr>
              <a:t>ꯃꯍꯥꯛꯀꯤ ꯃꯪꯂꯥꯟ ꯑꯗꯨ ꯔꯥꯖꯀꯣꯇꯇꯥ ꯀꯅꯥꯒꯨꯝꯕꯥ ꯑꯃꯠꯇꯅꯥ ꯋꯥꯍꯟꯊꯣꯛ ꯄꯤꯕꯥ ꯉꯃꯈꯤꯗꯦ꯫ ꯌꯣꯁꯦꯐꯅꯥ ꯃꯇꯦꯡ ꯄꯥꯡꯂꯝꯕꯥ ꯆꯥꯀꯁꯉꯒꯤ ꯃꯀꯣꯛ ꯑꯗꯨꯅꯥ ꯃꯍꯥꯀꯄꯨ ꯅꯤꯡꯊꯧꯒꯥ ꯁꯝꯅꯍꯅꯈꯤ꯫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ꯏꯁ꯭ꯕꯔꯅꯥ ꯌꯣꯁꯦꯐꯄꯨ ꯂꯧꯁꯤꯡ ꯄꯤꯈꯤ꯫ ꯑꯗꯨꯅꯥ, ꯃꯍꯥꯛꯅꯥ ꯁꯨꯞꯅꯒꯤ ꯑꯔꯊ ꯑꯗꯨ ꯋꯥꯍꯟꯊꯣꯛ ꯄꯤꯕꯥ ꯉꯃꯈꯤ ꯑꯃꯁꯨꯡ ꯅꯤꯡꯊꯧꯗꯥ ꯍꯥꯌꯕꯤꯔꯝꯃꯤ꯫</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ꯐꯔꯧꯅꯅꯥ ꯑꯁꯨꯛ ꯌꯥꯝꯅꯥ ꯋꯥꯅꯥ ꯊꯣꯀꯈꯤ ꯃꯗꯨꯗꯤ ꯃꯍꯥꯛꯅꯥ ꯖꯦꯂꯗꯥ ꯂꯩꯕꯥ ꯌꯣꯁꯦꯐꯄꯨ ꯂꯝ ꯑꯗꯨꯒꯤ ꯑꯅꯤꯁꯨꯕꯥ ꯈ꯭ꯕꯥꯏꯗꯒꯤ ꯋꯥꯡꯕꯥ ꯐꯃꯗꯥ ꯍꯥꯄꯈꯤ꯫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ꯌꯣꯁꯦꯐꯅꯥ ꯏꯖꯤꯞꯇꯀꯤ ꯄ꯭ꯔꯙꯥꯟ ꯃꯟꯠꯔꯤ ꯑꯣꯏꯔꯀꯈꯤ ꯑꯃꯁꯨꯡ ꯏꯁ꯭ꯕꯔꯅꯥ ꯃꯍꯥꯀꯄꯨ ꯄꯤꯕꯤꯔꯝꯕꯥ ꯂꯧꯁꯤꯡ ꯑꯗꯨꯅꯥ ꯂꯝ ꯑꯗꯨ ꯌꯥꯝꯅꯥ ꯐꯖꯅꯥ ꯁꯥꯁꯟ ꯇꯧꯈꯤ꯫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chemeClr val="tx1">
                    <a:lumMod val="65000"/>
                    <a:lumOff val="35000"/>
                  </a:schemeClr>
                </a:solidFill>
              </a:rPr>
              <a:t>ꯏꯄꯨꯔꯣꯌꯅꯥ ꯌꯣꯁꯦꯐꯀꯤꯗꯃꯛ ꯑꯉꯀꯄꯥ ꯊꯧꯔꯥꯡꯁꯤꯡ ꯊꯃꯈꯤ꯫</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ꯑꯩꯈꯣꯌꯅꯥ ꯑꯋꯥꯕꯥ ꯈꯔꯥ ꯃꯥꯌꯣꯛꯅꯔꯀꯄꯥ ꯃꯇꯃꯗꯥ ꯑꯩꯈꯣꯌꯁꯨ ꯅꯨꯡꯉꯥꯏꯇꯕꯥ ꯐꯥꯑꯣꯔꯣꯏꯗꯕꯅꯤ,</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ꯑꯗꯨꯕꯨ ꯑꯩꯈꯣꯌꯒꯤꯗꯃꯛ ꯏꯄꯨꯔꯣꯌꯒꯤ ꯑꯉꯀꯄꯥ ꯊꯧꯔꯥꯡꯁꯤꯡ ꯑꯗꯨ ꯑꯥꯁꯥ ꯇꯧꯒꯗꯕꯅꯤ ꯑꯃꯁꯨꯡ ꯏꯄꯨꯔꯣꯌꯗꯥ ꯊꯥꯖꯕꯥ ꯊꯃꯒꯗꯕꯅꯤ..</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ꯏꯁ꯭ꯕꯔꯅꯥ ꯀꯔꯤꯅꯣ?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ꯏꯄꯨꯔꯣꯌꯅꯥ ꯃꯍꯥꯛꯀꯤ ꯑꯄꯥꯝꯕꯒꯤ ꯃꯇꯨꯡ ꯏꯟꯅꯥ ꯇꯧꯏ꯫</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ꯏꯆꯝ ꯆꯝꯕꯥ ꯃꯤꯁꯤꯡꯕꯨ ꯋꯥꯡꯅꯥ ꯊꯥꯡꯒꯠꯂꯒꯅꯤ ꯑꯃꯁꯨꯡ ꯋꯥꯡꯅꯥ ꯊꯥꯡꯒꯠꯂꯕꯁꯤꯡ ꯑꯗꯨ ꯅꯦꯝꯅꯥ ꯂꯧꯒꯅꯤ꯫</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000">
                <a:solidFill>
                  <a:schemeClr val="tx1">
                    <a:lumMod val="65000"/>
                    <a:lumOff val="35000"/>
                  </a:schemeClr>
                </a:solidFill>
              </a:rPr>
              <a:t>ꯏꯁ꯭ꯕꯔꯅꯥ ꯃꯤ ꯑꯗꯨꯗꯥ ꯍꯥꯌꯔꯝꯃꯤ,</a:t>
            </a:r>
            <a:r xmlns:a="http://schemas.openxmlformats.org/drawingml/2006/main">
              <a:rPr lang="mni-Mtei" altLang="en-US" sz="2000">
                <a:solidFill>
                  <a:schemeClr val="tx1">
                    <a:lumMod val="65000"/>
                    <a:lumOff val="35000"/>
                  </a:schemeClr>
                </a:solidFill>
              </a:rPr>
              <a:t> </a:t>
            </a:r>
            <a:r xmlns:a="http://schemas.openxmlformats.org/drawingml/2006/main">
              <a:rPr lang="mni-Mtei" altLang="ko-KR" sz="2000">
                <a:solidFill>
                  <a:schemeClr val="tx1">
                    <a:lumMod val="65000"/>
                    <a:lumOff val="35000"/>
                  </a:schemeClr>
                </a:solidFill>
              </a:rPr>
              <a:t>“"ꯅꯈꯣꯌꯅꯥ ꯂꯧꯕꯨꯛꯇꯥ ꯂꯩꯕꯥ ꯎꯄꯥꯜ ꯑꯃꯠꯇꯗꯒꯤ ꯆꯥꯅꯕꯥ ꯌꯥꯏ; ꯑꯗꯨꯕꯨ </a:t>
            </a:r>
            <a:r xmlns:a="http://schemas.openxmlformats.org/drawingml/2006/main">
              <a:rPr lang="mni-Mtei" altLang="ko-KR" sz="2000" u="sng">
                <a:solidFill>
                  <a:schemeClr val="tx1">
                    <a:lumMod val="65000"/>
                    <a:lumOff val="35000"/>
                  </a:schemeClr>
                </a:solidFill>
              </a:rPr>
              <a:t>ꯑꯐꯕꯥ ꯑꯃꯁꯨꯡ ꯐꯠꯇꯕꯥ ꯈꯉꯕꯒꯤ ꯎꯄꯥꯜ ꯑꯗꯨꯗꯒꯤ ꯅꯍꯥꯛꯅꯥ ꯆꯥꯔꯣꯏꯗꯕꯅꯤ, ꯃꯔꯃꯗꯤ ꯅꯍꯥꯛꯅꯥ ꯃꯗꯨ ꯆꯥꯕꯥ ꯃꯇꯃꯗꯥ ꯅꯍꯥꯛ ꯁꯣꯌꯗꯅꯥ ꯁꯤꯒꯅꯤ </a:t>
            </a:r>
            <a:r xmlns:a="http://schemas.openxmlformats.org/drawingml/2006/main">
              <a:rPr lang="mni-Mtei"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ꯐꯔꯧꯅꯒꯤ ꯃꯪꯂꯥꯟꯗꯥ ꯀꯔꯤ ꯁꯥ-ꯁꯟ ꯂꯥꯀꯈꯤꯕꯒꯦ?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ꯄꯥꯈꯤ꯫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ꯀꯨꯠꯇꯥ ꯂꯩ꯫</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ꯍꯨꯏ꯫</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ꯁꯅꯕꯤ꯫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ꯁꯅꯕꯤ꯫</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t>ꯑꯗꯨꯅꯥ ꯐꯔꯧꯅꯅꯥ ꯌꯣꯁꯦꯐꯇꯥ ꯍꯥꯌꯔꯝꯃꯤ,</a:t>
            </a:r>
            <a:endParaRPr xmlns:a="http://schemas.openxmlformats.org/drawingml/2006/main" lang="en-US" altLang="ko-KR" sz="3600"/>
          </a:p>
          <a:p>
            <a:pPr xmlns:a="http://schemas.openxmlformats.org/drawingml/2006/main" lvl="0">
              <a:defRPr/>
            </a:pPr>
            <a:r xmlns:a="http://schemas.openxmlformats.org/drawingml/2006/main">
              <a:rPr lang="mni-Mtei" altLang="ko-KR" sz="3600"/>
              <a:t>“ꯑꯩꯅꯥ ꯅꯈꯣꯌꯕꯨ ꯏꯖꯤꯞꯇꯀꯤ ꯂꯩꯕꯥꯛ ꯄꯨꯝꯕꯒꯤ ꯊꯧꯗꯥꯡ ꯂꯧꯔꯤ꯫”</a:t>
            </a:r>
            <a:endParaRPr xmlns:a="http://schemas.openxmlformats.org/drawingml/2006/main" lang="en-US" altLang="ko-KR" sz="3600"/>
          </a:p>
          <a:p>
            <a:pPr xmlns:a="http://schemas.openxmlformats.org/drawingml/2006/main" lvl="0">
              <a:defRPr/>
            </a:pPr>
            <a:r xmlns:a="http://schemas.openxmlformats.org/drawingml/2006/main">
              <a:rPr lang="mni-Mtei"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꯴꯱ ꯑꯃꯁꯨꯡ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꯴꯱ ꯑꯃꯁꯨꯡ ꯑꯦꯟ</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ꯅꯠꯇꯦ.</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꯱꯴</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400"/>
              <a:t>ꯌꯣꯁꯦꯐꯅꯥ ꯃꯍꯥꯛꯀꯤ ꯃꯔꯨꯄꯁꯤꯡꯒꯥ ꯑꯃꯨꯛ ꯍꯟꯅꯥ ꯎꯅꯈꯤ꯫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bg1">
                    <a:lumMod val="50000"/>
                  </a:schemeClr>
                </a:solidFill>
              </a:rPr>
              <a:t>ꯌꯣꯁꯦꯐꯅꯥ ꯃꯍꯥꯛꯀꯤ ꯃꯔꯨꯄꯁꯤꯡꯕꯨ ꯈꯉꯂꯕꯁꯨ ꯃꯈꯣꯌꯅꯥ ꯃꯍꯥꯀꯄꯨ ꯈꯉꯂꯃꯗꯦ꯫</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꯴꯲ ꯑꯃꯁꯨꯡ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꯸</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ꯐꯔꯧꯅꯅꯥ ꯌꯣꯁꯦꯐꯄꯨ ꯏꯖꯤꯞꯇꯀꯤ ꯄ꯭ꯔꯙꯥꯟ ꯃꯟꯠꯔꯤ ꯑꯣꯏꯅꯥ ꯍꯥꯄꯈꯤ꯫ ꯌꯣꯁꯦꯐꯅꯥ ꯆꯍꯤ ꯷ꯀꯤ ꯑꯀꯅꯕꯥ ꯂꯃꯍꯥꯡꯗꯥ ꯈꯣꯉꯍꯥꯃꯗꯕꯥ ꯑꯗꯨ ꯂꯧꯁꯤꯡ ꯂꯩꯅꯥ ꯀꯟꯠꯔꯣꯜ ꯇꯧꯈꯤ꯫</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mni-Mtei" altLang="ko-KR" sz="2600">
                <a:solidFill>
                  <a:schemeClr val="tx1">
                    <a:lumMod val="65000"/>
                    <a:lumOff val="35000"/>
                  </a:schemeClr>
                </a:solidFill>
              </a:rPr>
              <a:t>ꯑꯗꯨꯝ ꯑꯣꯏꯅꯃꯛ, ꯂꯃꯍꯥꯡꯗꯥ ꯈꯣꯉꯍꯥꯃꯗꯕꯅꯥ ꯃꯔꯝ ꯑꯣꯏꯗꯨꯅꯥ ꯀꯅꯥꯅꯗꯥ ꯆꯦꯡ ꯂꯩꯔꯃꯗꯦ꯫ ꯃꯈꯣꯌꯅꯥ ꯆꯥꯅꯕꯥ ꯆꯦꯡ ꯈꯔꯥ ꯂꯧꯅꯕꯥ ꯏꯖꯤꯞꯇꯇꯥ ꯆꯠꯄꯥ ꯇꯥꯈꯤ꯫ ꯌꯣꯁꯦꯐꯀꯤ ꯃꯔꯨꯄꯁꯤꯡꯁꯨ ꯆꯥꯅꯕꯥ ꯄꯣꯠꯂꯃꯁꯤꯡ ꯂꯧꯅꯕꯥ ꯏꯖꯤꯞꯇꯇꯥ ꯆꯠꯈꯤ꯫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ꯌꯣꯁꯦꯐꯅꯥ ꯃꯍꯥꯛꯀꯤ ꯃꯔꯨꯄꯁꯤꯡꯕꯨ ꯈꯉꯂꯕꯁꯨ ꯃꯈꯣꯌꯅꯥ ꯃꯍꯥꯀꯄꯨ ꯈꯉꯂꯃꯗꯦ꯫</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ꯌꯣꯁꯦꯐꯅꯥ ꯃꯈꯣꯌꯗꯥ ꯃꯍꯥꯛ ꯀꯅꯥꯅꯣ ꯍꯥꯌꯅꯥ ꯍꯥꯌꯔꯝꯃꯤ꯫ ꯃꯈꯣꯌꯅꯥ ꯃꯍꯥꯀꯄꯨ ꯌꯦꯡꯂꯒꯥ ꯉꯀꯈꯤ ꯑꯃꯁꯨꯡ ꯃꯍꯥꯀꯄꯨ ꯀꯤꯕꯥ ꯐꯥꯑꯣꯈꯤ꯫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mni-Mtei" altLang="ko-KR" sz="2600">
                <a:solidFill>
                  <a:schemeClr val="tx1">
                    <a:lumMod val="65000"/>
                    <a:lumOff val="35000"/>
                  </a:schemeClr>
                </a:solidFill>
              </a:rPr>
              <a:t>ꯌꯣꯁꯦꯐꯅꯥ ꯀꯔꯤꯒꯤꯗꯃꯛ ꯏꯁ꯭ꯕꯔꯅꯥ ꯃꯍꯥꯀꯄꯨ ꯏꯖꯤꯞꯇꯇꯥ ꯊꯥꯔꯀꯈꯤꯕꯅꯣ ꯍꯥꯌꯕꯥ ꯈꯉꯈꯤ꯫ ꯃꯍꯥꯛꯅꯥ ꯃꯍꯥꯛꯀꯤ ꯃꯔꯨꯄꯁꯤꯡꯕꯨ ꯌꯥꯅꯤꯡꯗꯕꯥ ꯐꯣꯡꯗꯣꯀꯈꯤ ꯑꯃꯁꯨꯡ ꯃꯍꯥꯛꯀꯤ ꯏꯃꯨꯡ ꯃꯅꯨꯡ ꯄꯨꯝꯅꯃꯀꯄꯨ ꯏꯖꯤꯞꯇꯇꯥ ꯄꯨꯈꯤ ꯑꯃꯁꯨꯡ ꯃꯈꯣꯌꯕꯨ ꯑꯁꯣꯏ ꯑꯉꯥꯝ ꯌꯥꯑꯣꯗꯅꯥ ꯌꯦꯡꯁꯤꯅꯈꯤ꯫</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chemeClr val="tx1">
                    <a:lumMod val="65000"/>
                    <a:lumOff val="35000"/>
                  </a:schemeClr>
                </a:solidFill>
              </a:rPr>
              <a:t>ꯌꯣꯁꯦꯐꯅꯥ ꯃꯍꯥꯀꯄꯨ ꯐꯠꯇꯕꯥ ꯂꯧꯁꯤꯅꯈꯤꯕꯥ ꯑꯃꯁꯨꯡ ꯏꯁ꯭ꯕꯔꯒꯤ ꯑꯄꯥꯝꯕꯒꯤ ꯃꯇꯨꯡ ꯏꯟꯅꯥ ꯅꯨꯡꯁꯤꯕꯥ ꯃꯍꯥꯛꯀꯤ ꯃꯔꯨꯄꯁꯤꯡꯕꯨ ꯌꯥꯅꯤꯡꯗꯕꯥ ꯐꯣꯡꯗꯣꯀꯈꯤ꯫</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ꯑꯩꯈꯣꯌꯅꯥ ꯑꯩꯈꯣꯌꯒꯤ ꯏꯃꯨꯡ-ꯃꯅꯨꯡ ꯑꯃꯁꯨꯡ ꯏꯆꯤꯜ-ꯏꯅꯥꯑꯣꯁꯤꯡꯕꯨ ꯌꯥꯅꯤꯡꯗꯕꯥ ꯐꯣꯡꯗꯣꯀꯄꯥ ꯇꯥꯏ ꯑꯃꯁꯨꯡ ꯃꯈꯣꯌꯕꯨ ꯅꯨꯡꯁꯤꯕꯥ ꯇꯥꯏ꯫</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ꯑꯗꯨꯕꯨ, ꯅꯣꯡꯃꯩ ꯀꯥꯞꯄꯥ ꯁꯩꯇꯥꯟꯅꯥ ꯍꯋꯥꯕꯨ ꯂꯃꯖꯤꯡꯕꯤꯈꯤ꯫</a:t>
            </a:r>
          </a:p>
          <a:p>
            <a:r xmlns:a="http://schemas.openxmlformats.org/drawingml/2006/main">
              <a:rPr lang="mni-Mtei" altLang="ko-KR" sz="2800">
                <a:solidFill>
                  <a:schemeClr val="tx1">
                    <a:lumMod val="65000"/>
                    <a:lumOff val="35000"/>
                  </a:schemeClr>
                </a:solidFill>
              </a:rPr>
              <a:t>ꯑꯔꯣꯏꯕꯗꯥ ꯍꯋꯥꯅꯥ ꯃꯍꯩ ꯑꯗꯨ ꯆꯥꯈꯤ꯫</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ꯏꯁ꯭ꯕꯔꯅꯥ ꯀꯔꯤꯅꯣ?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ꯂꯥꯏ..</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ꯑꯩꯈꯣꯌꯕꯨ ꯌꯥꯅꯤꯡꯏ ꯑꯃꯁꯨꯡ ꯑꯩꯈꯣꯌꯕꯨ ꯅꯨꯡꯁꯤꯖꯩ꯫</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ꯌꯣꯁꯦꯐꯅꯥ ꯀꯔꯤ ꯂꯩꯕꯥꯛꯀꯤ ꯄ꯭ꯔꯙꯥꯟ ꯃꯟꯠꯔꯤ ꯑꯣꯏꯈꯤꯕꯒꯦ?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ꯏꯖꯤꯞꯇꯇꯥ ꯂꯩꯕꯥ꯫</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ꯏꯖꯔꯦꯜ꯫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ꯄꯥꯔꯁꯤꯌꯥꯗꯥ ꯂꯩꯕꯥ꯫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ꯕꯦꯕꯤꯂꯣꯟ꯫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꯱ </a:t>
            </a:r>
            <a:r xmlns:a="http://schemas.openxmlformats.org/drawingml/2006/main">
              <a:rPr lang="mni-Mtei" altLang="ko-KR" sz="2800">
                <a:solidFill>
                  <a:srgbClr val="ff0000"/>
                </a:solidFill>
              </a:rPr>
              <a:t>ꯏꯖꯤꯞꯇꯇꯥ ꯂꯩꯕꯥ꯫</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bg1">
                    <a:lumMod val="50000"/>
                  </a:schemeClr>
                </a:solidFill>
              </a:rPr>
              <a:t>ꯌꯣꯁꯦꯐꯅꯥ ꯃꯍꯥꯛꯀꯤ ꯃꯔꯨꯄꯁꯤꯡꯕꯨ ꯈꯉꯂꯕꯁꯨ ꯃꯈꯣꯌꯅꯥ ꯃꯍꯥꯀꯄꯨ ꯈꯉꯂꯃꯗꯦ꯫</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꯴꯲ ꯑꯃꯁꯨꯡ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꯸</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ꯅꯪ.꯱꯵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400"/>
              <a:t>ꯏꯁꯤꯡꯗꯒꯤ ꯀꯅꯕꯤꯈꯤꯕꯥ ꯑꯉꯥꯡ ꯑꯃꯥ꯫</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ꯑꯉꯥꯡ ꯑꯗꯨꯅꯥ ꯆꯍꯤ ꯌꯥꯃꯈ꯭ꯔꯕꯥ ꯃꯇꯨꯡꯗꯥ ꯃꯍꯥꯀꯄꯨ ꯐꯔꯧꯅꯒꯤ ꯃꯆꯥꯅꯨꯄꯤꯗꯥ ꯄꯨꯔꯀꯈꯤ ꯑꯃꯁꯨꯡ ꯃꯍꯥꯛꯀꯤ ꯃꯆꯥꯅꯨꯄꯥ ꯑꯣꯏꯈꯤ꯫ ꯃꯍꯥꯛꯅꯥ ꯃꯍꯥꯀꯄꯨ ꯃꯣꯁꯤ ꯍꯥꯌꯅꯥ ꯀꯧꯈꯤ, “ꯑꯩꯅꯥ ꯃꯍꯥꯀꯄꯨ ꯏꯁꯤꯡꯗꯒꯤ ꯂꯧꯊꯣꯀꯈꯤ꯫”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ꯑꯦꯛꯁꯣꯁ ꯇꯧꯕꯥ꯫</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꯲:꯱꯰ꯗꯥ ꯊꯣꯀꯈꯤ꯫</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ꯏꯖꯤꯞꯇꯀꯤ ꯅꯤꯡꯊꯧ ꯐꯔꯧꯅꯅꯥ ꯏꯁ꯭ꯔꯥꯌꯦꯂꯒꯤ ꯅꯧꯅꯥ ꯄꯣꯀꯄꯥ ꯅꯨꯄꯥꯃꯆꯥ ꯄꯨꯝꯅꯃꯀꯄꯨ ꯅꯥꯏꯜ ꯇꯨꯔꯦꯂꯗꯥ ꯊꯥꯗꯣꯛꯇꯨꯅꯥ ꯃꯈꯣꯌꯕꯨ ꯍꯥꯠꯅꯕꯥ ꯌꯥꯊꯪ ꯄꯤꯈꯤ꯫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ꯃꯣꯁꯤꯒꯤ ꯃꯃꯥ ꯌꯣꯀꯦꯕꯦꯗꯅꯥ ꯃꯍꯥꯛꯀꯤ ꯃꯆꯥꯅꯨꯄꯥꯕꯨ ꯅꯥꯏꯜ ꯇꯨꯔꯦꯂꯗꯥ ꯄꯨꯁꯤꯜꯂꯀꯄꯥ ꯌꯥꯍꯅꯕꯇꯥ ꯅꯠꯇꯅꯥ ꯑꯇꯣꯞꯄꯥ ꯄꯥꯝꯕꯩ ꯑꯃꯠꯇꯥ ꯂꯩꯔꯃꯗꯦ꯫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ꯃꯇꯝ ꯑꯗꯨꯗꯥ ꯏꯖꯤꯞꯇꯀꯤ ꯔꯥꯖꯀꯨꯃꯥꯔꯅꯥ ꯑꯉꯥꯡ ꯑꯗꯨꯕꯨ ꯇꯨꯔꯦꯂꯗꯥ ꯂꯨꯄꯇꯨꯅꯥ ꯂꯩꯔꯤꯉꯩꯗꯥ ꯎꯕꯥ ꯐꯪꯈꯤ꯫ ꯅꯨꯄꯥꯃꯆꯥ ꯑꯗꯨꯕꯨ ꯆꯥꯎꯈꯠꯍꯟꯅꯕꯥ ꯃꯍꯥꯛꯀꯤ ꯋꯥꯈꯂꯗꯥ ꯂꯩꯔꯝꯃꯤ꯫</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ꯃꯍꯥꯛꯀꯤ ꯃꯆꯤꯟ-ꯃꯅꯥꯑꯣꯅꯥ ꯔꯥꯖꯀꯨꯃꯥꯔꯅꯥ ꯑꯉꯥꯡ ꯅꯨꯄꯥꯃꯆꯥ ꯑꯗꯨꯕꯨ ꯈꯣꯉꯎꯞ ꯑꯗꯨꯗꯒꯤ ꯂꯧꯊꯣꯀꯈꯤꯕꯥ ꯎꯈꯤ꯫ ꯃꯍꯥꯛꯅꯥ ꯃꯍꯥꯛꯀꯤ ꯑꯁꯦꯡꯕꯥ ꯃꯃꯥ ꯖꯣꯆꯦꯕꯦꯗꯄꯨ ꯃꯍꯥꯛꯀꯤꯗꯃꯛ ꯑꯉꯥꯡ ꯅꯨꯄꯥꯃꯆꯥ ꯑꯗꯨꯕꯨ ꯌꯣꯀꯄꯤꯅꯕꯥ ꯈꯉꯍꯅꯈꯤ꯫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ꯑꯉꯥꯡ ꯑꯗꯨꯅꯥ ꯆꯍꯤ ꯌꯥꯃꯈꯠꯂꯀꯄꯗꯥ ꯃꯍꯥꯀꯄꯨ ꯃꯍꯥꯛꯀꯤ ꯃꯆꯥꯅꯨꯄꯥ ꯑꯣꯏꯅꯕꯥ ꯄ꯭ꯔꯤꯟꯁꯦꯁꯇꯥ ꯑꯃꯨꯛ ꯍꯟꯅꯥ ꯄꯨꯔꯀꯈꯤ꯫ ꯃꯍꯥꯛꯅꯥ ꯃꯍꯥꯛꯀꯤ ꯃꯃꯤꯡ ꯃꯣꯁꯤ ꯍꯥꯌꯅꯥ ꯊꯣꯅꯈꯤ, “ꯑꯩꯅꯥ ꯃꯍꯥꯀꯄꯨ ꯏꯁꯤꯡꯗꯒꯤ ꯂꯧꯊꯣꯀꯈꯤ꯫ ꯃꯧꯁꯤ ꯏꯖꯤꯞꯇꯇꯥ ꯍꯦꯅꯒꯠꯂꯀꯈꯤ꯫</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ꯄꯦꯂꯦꯁꯇꯥ ꯂꯩꯕꯥ꯫</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ꯑꯗꯨꯒꯥ ꯍꯋꯥꯅꯥ ꯑꯥꯗꯃꯗꯥ ꯑꯇꯣꯞꯄꯥ ꯑꯃꯥ ꯄꯤꯕꯤꯔꯝꯃꯤ꯫</a:t>
            </a:r>
          </a:p>
          <a:p>
            <a:r xmlns:a="http://schemas.openxmlformats.org/drawingml/2006/main">
              <a:rPr lang="mni-Mtei" altLang="ko-KR" sz="2800">
                <a:solidFill>
                  <a:schemeClr val="tx1">
                    <a:lumMod val="65000"/>
                    <a:lumOff val="35000"/>
                  </a:schemeClr>
                </a:solidFill>
              </a:rPr>
              <a:t>ꯑꯥꯗꯃꯁꯨ ꯃꯗꯨ ꯆꯥꯈꯤ꯫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chemeClr val="tx1">
                    <a:lumMod val="65000"/>
                    <a:lumOff val="35000"/>
                  </a:schemeClr>
                </a:solidFill>
              </a:rPr>
              <a:t>ꯏꯁ꯭ꯕꯔꯅꯥ ꯃꯧꯁꯤꯕꯨ ꯀꯅꯕꯤꯈꯤ꯫</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ꯏꯄꯨꯔꯣꯌꯅꯥ ꯃꯍꯥꯛꯀꯤ ꯑꯉꯀꯄꯥ ꯂꯧꯁꯤꯡ ꯑꯃꯁꯨꯡ ꯁꯛꯇꯤ (ꯄ꯭ꯔꯣꯚꯤꯗꯦꯟꯁ)ꯅꯥ ꯑꯩꯈꯣꯌꯕꯨ ꯀꯅꯕꯤꯈꯤ꯫</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ꯏꯄꯨꯔꯣꯌꯒꯤ ꯊꯧꯔꯥꯡꯁꯤꯡ ꯑꯁꯤ ꯃꯇꯝ ꯄꯨꯝꯅꯃꯛꯇꯥ ꯑꯩꯒꯤ ꯊꯧꯔꯥꯡꯗꯒꯤ ꯍꯦꯟꯅꯥ ꯆꯥꯎꯕꯥ ꯑꯃꯁꯨꯡ ꯃꯄꯨꯡ ꯐꯥꯕꯥ ꯑꯣꯏ ꯍꯥꯌꯅꯥ ꯊꯥꯖꯁꯤ꯫</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 ꯀꯅꯥꯅꯣ?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ꯂꯥꯏ..</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chemeClr val="tx1">
                    <a:lumMod val="65000"/>
                    <a:lumOff val="35000"/>
                  </a:schemeClr>
                </a:solidFill>
              </a:rPr>
              <a:t>ꯃꯍꯥꯛ ꯑꯁꯤ ꯑꯊꯤꯡꯕꯥ ꯑꯃꯠꯇꯥ ꯂꯩꯔꯕꯁꯨ ꯃꯍꯥꯛꯀꯤ ꯑꯄꯥꯝꯕꯥ ꯑꯗꯨ ꯃꯄꯨꯡ ꯐꯥꯍꯅꯕꯥ ꯉꯝꯕꯥ ꯏꯁ꯭ꯕꯔꯅꯤ꯫</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ꯏꯁꯤꯡꯗꯥ ꯆꯦꯟꯊꯈꯤꯕꯥ ꯑꯉꯥꯡ ꯑꯗꯨꯗꯥ ꯀꯔꯤ ꯊꯣꯀꯈꯤꯕꯒꯦ?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1 </a:t>
            </a:r>
            <a:r xmlns:a="http://schemas.openxmlformats.org/drawingml/2006/main">
              <a:rPr lang="mni-Mtei" altLang="ko-KR" sz="2800">
                <a:solidFill>
                  <a:schemeClr val="tx1">
                    <a:lumMod val="65000"/>
                    <a:lumOff val="35000"/>
                  </a:schemeClr>
                </a:solidFill>
              </a:rPr>
              <a:t>ꯃꯍꯥꯛ ꯏꯁꯤꯡꯗꯥ ꯆꯦꯟꯊꯈꯤ ꯑꯃꯁꯨꯡ ꯉꯥꯅꯥ ꯆꯥꯈꯤ꯫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ꯁꯥꯁꯤꯡꯅꯥ ꯑꯉꯥꯡ ꯑꯗꯨꯕꯨ ꯀꯅꯈꯤ꯫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ꯏꯁ꯭ꯕꯔꯅꯥ ꯑꯉꯥꯡ ꯑꯗꯨꯕꯨ ꯑꯇꯤꯌꯥꯗꯒꯤ ꯀꯅꯕꯤꯈꯤ꯫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ꯏꯖꯤꯞꯇꯀꯤ ꯔꯥꯖꯀꯨꯃꯥꯔꯅꯥ ꯃꯍꯥꯀꯄꯨ ꯎꯔꯒꯥ ꯀꯅꯕꯤꯈꯤ꯫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ꯏꯖꯤꯞꯇꯀꯤ ꯔꯥꯖꯀꯨꯃꯥꯔꯅꯥ ꯃꯍꯥꯀꯄꯨ ꯎꯔꯒꯥ ꯀꯅꯕꯤꯈꯤ꯫</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ꯑꯉꯥꯡ ꯑꯗꯨꯅꯥ ꯆꯍꯤ ꯌꯥꯃꯈ꯭ꯔꯕꯥ ꯃꯇꯨꯡꯗꯥ ꯃꯍꯥꯀꯄꯨ ꯐꯔꯧꯅꯒꯤ ꯃꯆꯥꯅꯨꯄꯤꯗꯥ ꯄꯨꯔꯀꯈꯤ ꯑꯃꯁꯨꯡ ꯃꯍꯥꯛꯀꯤ ꯃꯆꯥꯅꯨꯄꯥ ꯑꯣꯏꯈꯤ꯫ ꯃꯍꯥꯛꯅꯥ ꯃꯍꯥꯀꯄꯨ ꯃꯣꯁꯤ ꯍꯥꯌꯅꯥ ꯀꯧꯈꯤ, “ꯑꯩꯅꯥ ꯃꯍꯥꯀꯄꯨ ꯏꯁꯤꯡꯗꯒꯤ ꯂꯧꯊꯣꯀꯈꯤ꯫”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ꯑꯦꯛꯁꯣꯁ ꯇꯧꯕꯥ꯫</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꯲:꯱꯰ꯗꯥ ꯊꯣꯀꯈꯤ꯫</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400">
                <a:solidFill>
                  <a:schemeClr val="tx1">
                    <a:lumMod val="65000"/>
                    <a:lumOff val="35000"/>
                  </a:schemeClr>
                </a:solidFill>
              </a:rPr>
              <a:t>ꯏꯁ꯭ꯕꯔꯅꯥ ꯃꯈꯣꯌꯕꯨ ꯏꯗꯦꯅꯗꯒꯤ ꯇꯥꯟꯊꯣꯀꯈꯤ ꯃꯔꯃꯗꯤ ꯃꯈꯣꯌꯅꯥ ꯏꯄꯨꯔꯣꯌꯒꯤ ꯋꯥ ꯇꯥꯈꯤꯗꯦ꯫</a:t>
            </a:r>
          </a:p>
          <a:p>
            <a:r xmlns:a="http://schemas.openxmlformats.org/drawingml/2006/main">
              <a:rPr lang="mni-Mtei" altLang="ko-KR" sz="2400">
                <a:solidFill>
                  <a:schemeClr val="tx1">
                    <a:lumMod val="65000"/>
                    <a:lumOff val="35000"/>
                  </a:schemeClr>
                </a:solidFill>
              </a:rPr>
              <a:t>ꯃꯇꯝ ꯑꯗꯨꯗꯒꯤ ꯄꯥꯞ ꯃꯥꯂꯦꯃꯗꯥ ꯂꯥꯀꯈꯤ꯫</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t>ꯉꯁꯤꯒꯤ </a:t>
            </a:r>
            <a:r xmlns:a="http://schemas.openxmlformats.org/drawingml/2006/main">
              <a:rPr lang="mni-Mtei" altLang="ko-KR" sz="2800" b="1"/>
              <a:t>ꯂꯥꯏꯁꯣꯟ꯫</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chemeClr val="tx1">
                    <a:lumMod val="65000"/>
                    <a:lumOff val="35000"/>
                  </a:schemeClr>
                </a:solidFill>
              </a:rPr>
              <a:t>ꯑꯥꯗꯝ ꯑꯃꯁꯨꯡ ꯍꯋꯥꯅꯥ ꯏꯄꯨꯔꯣꯌꯒꯤ ꯌꯥꯊꯪ ꯉꯥꯀꯄꯥ ꯉꯃꯗꯕꯅꯥ ꯃꯔꯝ ꯑꯣꯏꯗꯨꯅꯥ ꯃꯥꯂꯦꯃꯁꯤꯗꯥ ꯄꯥꯞ ꯂꯥꯀꯈꯤ꯫</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ꯑꯩꯅꯥ ꯏꯁ꯭ꯕꯔꯒꯤ ꯋꯥꯍꯩ ꯉꯥꯀꯄꯥ ꯉꯃꯒꯗ꯭ꯔꯥ?</a:t>
            </a:r>
          </a:p>
          <a:p>
            <a:pPr xmlns:a="http://schemas.openxmlformats.org/drawingml/2006/main" algn="ctr"/>
            <a:r xmlns:a="http://schemas.openxmlformats.org/drawingml/2006/main">
              <a:rPr lang="mni-Mtei" altLang="ko-KR" sz="3200">
                <a:solidFill>
                  <a:schemeClr val="tx1">
                    <a:lumMod val="65000"/>
                    <a:lumOff val="35000"/>
                  </a:schemeClr>
                </a:solidFill>
              </a:rPr>
              <a:t>ꯀꯔꯤꯒꯨꯝꯕꯥ ꯑꯩꯅꯥ ꯏꯄꯨꯔꯣꯌꯗꯥ ꯊꯥꯖꯔꯕꯗꯤ ꯑꯩꯅꯥ ꯏꯄꯨꯔꯣꯌꯒꯤ ꯋꯥꯍꯩ ꯉꯥꯀꯄꯥ ꯇꯥꯏ꯫</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ꯏꯁ꯭ꯕꯔꯅꯥ ꯀꯔꯤꯅꯣ?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ꯂꯥꯏ..</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ꯌꯥꯗꯕꯒꯤ ꯃꯑꯣꯡ ꯑꯁꯤ ꯄꯥꯃꯗꯦ꯫</a:t>
            </a:r>
          </a:p>
          <a:p>
            <a:r xmlns:a="http://schemas.openxmlformats.org/drawingml/2006/main">
              <a:rPr lang="mni-Mtei" altLang="ko-KR" sz="3600">
                <a:solidFill>
                  <a:schemeClr val="tx1">
                    <a:lumMod val="65000"/>
                    <a:lumOff val="35000"/>
                  </a:schemeClr>
                </a:solidFill>
              </a:rPr>
              <a:t>ꯃꯍꯥꯛꯀꯤ ꯋꯥꯍꯩ ꯉꯥꯀꯄꯥ ꯃꯤꯑꯣꯏ ꯑꯗꯨꯕꯨ ꯊꯧꯖꯥꯜ ꯄꯤꯕꯤꯌꯨ꯫</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4000"/>
              <a:t>ꯉꯁꯤꯒꯤ...</a:t>
            </a:r>
            <a:r xmlns:a="http://schemas.openxmlformats.org/drawingml/2006/main">
              <a:rPr lang="mni-Mtei" altLang="en-US" sz="4000"/>
              <a:t> </a:t>
            </a:r>
            <a:r xmlns:a="http://schemas.openxmlformats.org/drawingml/2006/main">
              <a:rPr lang="mni-Mtei" altLang="ko-KR" sz="4000"/>
              <a:t>ꯋꯥꯍꯩ</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ꯑꯍꯧꯕꯗꯥ ꯏꯁ꯭ꯕꯔꯅꯥ ꯁꯦꯝꯕꯤꯈꯤ꯫</a:t>
            </a:r>
          </a:p>
          <a:p>
            <a:r xmlns:a="http://schemas.openxmlformats.org/drawingml/2006/main">
              <a:rPr lang="mni-Mtei" altLang="ko-KR" sz="3600">
                <a:solidFill>
                  <a:schemeClr val="tx1">
                    <a:lumMod val="65000"/>
                    <a:lumOff val="35000"/>
                  </a:schemeClr>
                </a:solidFill>
              </a:rPr>
              <a:t>ꯑꯇꯤꯌꯥ ꯑꯃꯁꯨꯡ ꯄ꯭ꯔ꯭ꯏꯊꯤꯕꯤ꯫</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mni-Mtei" altLang="ko-KR" sz="2800">
                <a:solidFill>
                  <a:schemeClr val="tx1">
                    <a:lumMod val="65000"/>
                    <a:lumOff val="35000"/>
                  </a:schemeClr>
                </a:solidFill>
              </a:rPr>
              <a:t>ꯃꯩꯍꯧꯔꯣꯟ ꯱:꯱</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3200">
                <a:solidFill>
                  <a:schemeClr val="tx1">
                    <a:lumMod val="65000"/>
                    <a:lumOff val="35000"/>
                  </a:schemeClr>
                </a:solidFill>
              </a:rPr>
              <a:t>ꯏꯄꯨꯔꯣꯌꯅꯥ ꯃꯤꯑꯣꯏꯕꯕꯨ ꯆꯥꯗꯅꯕꯥ ꯀꯔꯤ ꯍꯥꯌꯈꯤꯕꯒꯦ?</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ꯃꯍꯩ ꯃꯔꯣꯡ꯫</a:t>
            </a:r>
            <a:r xmlns:a="http://schemas.openxmlformats.org/drawingml/2006/main">
              <a:rPr lang="mni-Mte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꯲ꯒꯤ </a:t>
            </a:r>
            <a:r xmlns:a="http://schemas.openxmlformats.org/drawingml/2006/main">
              <a:rPr lang="mni-Mtei" altLang="ko-KR" sz="2800">
                <a:solidFill>
                  <a:schemeClr val="tx1">
                    <a:lumMod val="65000"/>
                    <a:lumOff val="35000"/>
                  </a:schemeClr>
                </a:solidFill>
              </a:rPr>
              <a:t>ꯃꯅꯥ-ꯃꯁꯤꯡ꯫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ꯎꯍꯩ-ꯋꯥꯍꯩ꯫</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dk1"/>
                </a:solidFill>
              </a:rPr>
              <a:t>꯴ </a:t>
            </a:r>
            <a:r xmlns:a="http://schemas.openxmlformats.org/drawingml/2006/main">
              <a:rPr lang="mni-Mtei" altLang="ko-KR" sz="2800">
                <a:solidFill>
                  <a:schemeClr val="dk1"/>
                </a:solidFill>
              </a:rPr>
              <a:t>ꯑꯐꯕꯥ ꯑꯃꯁꯨꯡ ꯐꯠꯇꯕꯥ ꯈꯉꯕꯒꯤ ꯃꯍꯩꯅꯤ꯫</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ꯑꯐꯕꯥ ꯑꯃꯁꯨꯡ ꯐꯠꯇꯕꯥ ꯈꯉꯕꯒꯤ ꯃꯍꯩꯅꯤ꯫</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ꯃꯤꯑꯣꯏꯕꯕꯨ ꯃꯍꯥꯛꯀꯤ ꯃꯃꯤꯗꯥ ꯁꯦꯝꯕꯤꯈꯤ, ꯏꯁ꯭ꯕꯔꯒꯤ ꯃꯑꯣꯡꯗꯥ ꯁꯦꯝꯕꯤꯈꯤ;</a:t>
            </a:r>
          </a:p>
          <a:p>
            <a:r xmlns:a="http://schemas.openxmlformats.org/drawingml/2006/main">
              <a:rPr lang="mni-Mtei" altLang="ko-KR" sz="3600">
                <a:solidFill>
                  <a:schemeClr val="tx1">
                    <a:lumMod val="65000"/>
                    <a:lumOff val="35000"/>
                  </a:schemeClr>
                </a:solidFill>
              </a:rPr>
              <a:t>ꯅꯨꯄꯥ ꯑꯃꯁꯨꯡ ꯅꯨꯄꯤ ꯃꯍꯥꯛꯅꯥ ꯁꯦꯃꯈꯤ꯫</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꯱:꯲꯷ꯗꯥ ꯐꯣꯡꯈꯤ꯫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ꯅꯪ.꯳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t>ꯅꯣꯍꯥꯅꯥ ꯍꯥꯏ ꯃꯥꯎꯟꯇꯇꯥ ꯑꯆꯧꯕꯥ ꯖꯍꯥꯖ ꯑꯃꯥ (ꯍꯥꯌꯕꯥ ꯑꯃꯥ) ꯁꯦꯃꯈꯤ꯫</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t>ꯉꯁꯤꯒꯤ...</a:t>
            </a:r>
            <a:r xmlns:a="http://schemas.openxmlformats.org/drawingml/2006/main">
              <a:rPr lang="mni-Mtei" altLang="en-US" sz="4000"/>
              <a:t> </a:t>
            </a:r>
            <a:r xmlns:a="http://schemas.openxmlformats.org/drawingml/2006/main">
              <a:rPr lang="mni-Mtei" altLang="ko-KR" sz="4000"/>
              <a:t>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ꯃꯗꯨꯒꯤ ꯃꯇꯨꯡꯗꯥ ꯌꯦꯍꯣꯕꯥꯅꯥ ꯅꯣꯍꯥꯗꯥ ꯍꯥꯌꯔꯝꯃꯤ, “ꯅꯍꯥꯛ ꯑꯃꯁꯨꯡ ꯅꯍꯥꯛꯀꯤ ꯏꯃꯨꯡ ꯃꯅꯨꯡ ꯄꯨꯝꯅꯃꯛ ꯍꯤꯗꯥ ꯆꯪꯎ, ꯃꯔꯃꯗꯤ ꯑꯩꯅꯥ ꯅꯍꯥꯀꯄꯨ ꯃꯤꯔꯣꯜ ꯑꯁꯤꯗꯥ ꯆꯨꯃꯗ꯭ꯔꯤꯡꯅꯥ ꯎꯕꯥ ꯐꯪꯂꯦ꯫”</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(ꯃꯩꯍꯧꯔꯣꯟ ꯷:꯱)</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2800">
                <a:solidFill>
                  <a:schemeClr val="tx1">
                    <a:lumMod val="65000"/>
                    <a:lumOff val="35000"/>
                  </a:schemeClr>
                </a:solidFill>
              </a:rPr>
              <a:t>ꯄ꯭ꯔ꯭ꯏꯊꯤꯕꯤꯗꯥ ꯂꯩꯔꯤꯕꯥ ꯃꯤ ꯈꯨꯗꯤꯡꯃꯛꯅꯥ ꯃꯈꯣꯌꯒꯤ ꯂꯝꯕꯤ ꯁꯣꯟꯊꯍꯅꯈꯤꯕꯥ ꯑꯗꯨ ꯏꯁ꯭ꯕꯔꯅꯥ ꯎꯈꯤ꯫ ꯏꯁ꯭ꯕꯔꯅꯥ ꯅꯣꯍꯥꯗꯥ ꯍꯥꯌꯔꯝꯃꯤ, “ꯑꯩꯅꯥ ꯃꯤ ꯑꯃꯁꯨꯡ ꯄ꯭ꯔ꯭ꯏꯊꯤꯕꯤ ꯑꯅꯤꯃꯛ ꯃꯥꯉꯍꯅꯒꯅꯤ . ꯇꯨꯔꯦꯂꯗꯥ ꯑꯆꯧꯕꯥ ꯖꯍꯥꯖ ꯑꯃꯥ ꯁꯦꯝꯃꯨ!“</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ꯅꯣꯍꯥꯅꯥ ꯏꯁ꯭ꯕꯔꯅꯥ ꯌꯥꯊꯪ ꯄꯤꯔꯀꯄꯒꯨꯝ ꯇꯨꯔꯦꯜ ꯑꯗꯨꯗꯥ ꯖꯍꯥꯖ ꯑꯃꯥ ꯁꯥꯕꯥ ꯍꯧꯈꯤ꯫ ꯃꯤꯌꯥꯝꯅꯥ ꯃꯍꯥꯀꯄꯨ ꯃꯔꯥꯜ ꯂꯩꯔꯦ ꯍꯥꯌꯅꯥ ꯈꯜꯂꯝꯃꯤ꯫</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ꯅꯣꯍꯥꯅꯥ ꯏꯁ꯭ꯕꯔꯅꯥ ꯌꯥꯊꯪ ꯄꯤꯔꯀꯄꯒꯤ ꯃꯇꯨꯡ ꯏꯟꯅꯥ ꯅꯣꯍꯥꯒꯤ ꯏꯃꯨꯡ ꯃꯅꯨꯡꯒꯤ ꯃꯤꯑꯣꯏ ꯸ꯒꯥ ꯂꯣꯌꯅꯅꯥ ꯃꯈꯜ ꯈꯨꯗꯤꯡꯃꯛꯀꯤ ꯖꯤꯕ ꯖꯍꯥꯖꯗꯥ ꯂꯥꯀꯄꯥ ꯌꯥꯍꯅꯈꯤ꯫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ꯏꯁ꯭ꯕꯔꯅꯥ ꯍꯥꯌꯔꯀꯄꯒꯨꯝꯅꯥ ꯅꯨꯃꯤꯠ ꯴꯰ꯅꯤ ꯄ꯭ꯔ꯭ꯏꯊꯤꯕꯤꯗꯥ ꯅꯣꯡ ꯆꯨꯈꯤ꯫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2800">
                <a:solidFill>
                  <a:schemeClr val="tx1">
                    <a:lumMod val="65000"/>
                    <a:lumOff val="35000"/>
                  </a:schemeClr>
                </a:solidFill>
              </a:rPr>
              <a:t>ꯑꯔꯣꯏꯕꯗꯥ ꯄ꯭ꯔ꯭ꯏꯊꯤꯕꯤ ꯑꯁꯤ ꯏꯁꯤꯡꯅꯥ ꯊꯜꯂꯝꯃꯤ꯫ ꯄ꯭ꯔ꯭ꯏꯊꯤꯕꯤꯗꯥ ꯆꯠꯊꯣꯛ-ꯆꯠꯁꯤꯟ ꯇꯧꯕꯥ ꯍꯤꯡꯂꯤꯕꯥ ꯈꯨꯗꯤꯡꯃꯛ ꯁꯤꯈꯤ꯫ ꯅꯣꯍꯥ ꯈꯛꯇꯅꯥ ꯂꯩꯔꯃꯈꯤ, ꯑꯗꯨꯒꯥ ꯃꯍꯥꯛꯀꯥ ꯂꯣꯌꯅꯅꯥ ꯍꯤꯗꯥꯛꯇꯥ ꯂꯩꯕꯥ ꯃꯤꯁꯤꯡ ꯈꯛꯇꯅꯤ꯫</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rgbClr val="FF0000"/>
                </a:solidFill>
              </a:rPr>
              <a:t>ꯉꯁꯤꯒꯤ ꯂꯥꯏꯁꯣꯟ꯫</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chemeClr val="tx1">
                    <a:lumMod val="65000"/>
                    <a:lumOff val="35000"/>
                  </a:schemeClr>
                </a:solidFill>
              </a:rPr>
              <a:t>ꯑꯆꯧꯕꯥ ꯏꯁꯤꯡ ꯏꯆꯥꯎ ꯑꯃꯗꯒꯤ ꯀꯟꯅꯕꯥ ꯇꯥꯟꯖꯥ ꯄꯤꯈꯤꯕꯥ ꯅꯣꯍꯥꯒꯤ ꯋꯥꯐꯝ ꯃꯤꯌꯥꯝꯅꯥ ꯇꯥꯈꯤꯗꯦ꯫</a:t>
            </a:r>
          </a:p>
          <a:p>
            <a:pPr xmlns:a="http://schemas.openxmlformats.org/drawingml/2006/main" algn="ctr"/>
            <a:r xmlns:a="http://schemas.openxmlformats.org/drawingml/2006/main">
              <a:rPr lang="mni-Mtei" altLang="ko-KR" sz="3200">
                <a:solidFill>
                  <a:schemeClr val="tx1">
                    <a:lumMod val="65000"/>
                    <a:lumOff val="35000"/>
                  </a:schemeClr>
                </a:solidFill>
              </a:rPr>
              <a:t>ꯃꯈꯣꯌꯅꯥ ꯅꯣꯍꯥꯕꯨ ꯃꯔꯥꯜ ꯂꯩꯔꯦ ꯍꯥꯌꯕꯈꯛꯇꯅꯤ꯫</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ꯅꯍꯥꯛꯅꯥ ꯏꯆꯤꯜ-ꯏꯅꯥꯑꯣꯁꯤꯡꯗꯥ ꯋꯥꯄꯥꯎ ꯁꯟꯗꯣꯀꯄꯥ ꯃꯇꯃꯗꯥ ꯃꯈꯣꯌꯅꯥ ꯅꯍꯥꯀꯄꯨ ꯐꯖꯅꯥ ꯇꯥꯕꯥ ꯉꯃꯗꯕꯥ ꯌꯥꯏ꯫</a:t>
            </a:r>
          </a:p>
          <a:p>
            <a:pPr xmlns:a="http://schemas.openxmlformats.org/drawingml/2006/main" algn="ctr"/>
            <a:r xmlns:a="http://schemas.openxmlformats.org/drawingml/2006/main">
              <a:rPr lang="mni-Mtei" altLang="ko-KR" sz="3200">
                <a:solidFill>
                  <a:schemeClr val="tx1">
                    <a:lumMod val="65000"/>
                    <a:lumOff val="35000"/>
                  </a:schemeClr>
                </a:solidFill>
              </a:rPr>
              <a:t>ꯑꯗꯨꯕꯨ, ꯑꯔꯣꯏꯕꯗꯥ, ꯃꯈꯣꯌꯅꯥ ꯏꯄꯨꯔꯣꯌꯒꯤ ꯋꯥꯍꯩ ꯑꯁꯤ ꯑꯆꯨꯝꯕꯅꯤ ꯍꯥꯌꯕꯥ ꯈꯉꯕꯥ ꯉꯃꯒꯅꯤ꯫</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ꯍꯧꯔꯀꯄꯗꯥ ꯑꯃꯝꯕꯥ ꯑꯁꯤ ꯃꯊꯛꯇꯥ ꯂꯩꯔꯝꯃꯤ꯫</a:t>
            </a:r>
          </a:p>
          <a:p>
            <a:r xmlns:a="http://schemas.openxmlformats.org/drawingml/2006/main">
              <a:rPr lang="mni-Mtei" altLang="ko-KR" sz="2800">
                <a:solidFill>
                  <a:schemeClr val="tx1">
                    <a:lumMod val="65000"/>
                    <a:lumOff val="35000"/>
                  </a:schemeClr>
                </a:solidFill>
              </a:rPr>
              <a:t>ꯃꯤꯑꯣꯏ ꯑꯃꯠꯇꯥ ꯂꯩꯔꯃꯗꯦ, ꯃꯉꯥꯜ ꯑꯃꯠꯇꯥ ꯂꯩꯔꯃꯗꯦ꯫ ꯀꯔꯤꯒꯨꯝꯕꯥ ꯑꯃꯠꯇꯥ ꯂꯩꯔꯃꯗꯦ꯫</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ꯂꯥꯏ ?</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ꯂꯥꯏ..</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ꯏꯄꯨꯔꯣꯌꯅꯥ ꯄꯥꯞ ꯑꯗꯨꯕꯨ ꯌꯥꯅꯤꯡꯗꯦ ꯑꯃꯁꯨꯡ ꯄꯥꯞ ꯑꯗꯨ ꯋꯥꯌꯦꯜ ꯇꯧꯏ꯫</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ni-Mtei" altLang="ko-KR" sz="4000"/>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3200">
                <a:solidFill>
                  <a:schemeClr val="tx1">
                    <a:lumMod val="65000"/>
                    <a:lumOff val="35000"/>
                  </a:schemeClr>
                </a:solidFill>
              </a:rPr>
              <a:t>ꯏꯁ꯭ꯕꯔꯅꯥ ꯅꯣꯍꯥꯗꯥ ꯀꯔꯤ ꯁꯦꯝꯅꯕꯥ ꯍꯥꯌꯈꯤꯕꯒꯦ?</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dk1"/>
                </a:solidFill>
              </a:rPr>
              <a:t>꯱ </a:t>
            </a:r>
            <a:r xmlns:a="http://schemas.openxmlformats.org/drawingml/2006/main">
              <a:rPr lang="mni-Mtei" altLang="ko-KR" sz="2800">
                <a:solidFill>
                  <a:schemeClr val="dk1"/>
                </a:solidFill>
              </a:rPr>
              <a:t>ꯖꯍꯥꯖ ꯑꯃꯥ (ꯑꯥꯔꯛ ꯑꯃꯥ) .</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ꯒꯥꯔꯤ ꯑꯃꯥ꯫</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ꯍꯥꯎꯁ ꯑꯃꯥ꯫</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ꯕꯥꯏꯛ ꯑꯃꯥ꯫</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rgbClr val="FF0000"/>
                </a:solidFill>
              </a:rPr>
              <a:t>꯱ </a:t>
            </a:r>
            <a:r xmlns:a="http://schemas.openxmlformats.org/drawingml/2006/main">
              <a:rPr lang="mni-Mtei" altLang="ko-KR" sz="2800">
                <a:solidFill>
                  <a:srgbClr val="FF0000"/>
                </a:solidFill>
              </a:rPr>
              <a:t>ꯖꯍꯥꯖ ꯑꯃꯥ (ꯑꯥꯔꯛ ꯑꯃꯥ) .</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ꯃꯗꯨꯒꯤ ꯃꯇꯨꯡꯗꯥ ꯌꯦꯍꯣꯕꯥꯅꯥ ꯅꯣꯍꯥꯗꯥ ꯍꯥꯌꯔꯝꯃꯤ, “ꯅꯍꯥꯛ ꯑꯃꯁꯨꯡ ꯅꯍꯥꯛꯀꯤ ꯏꯃꯨꯡ ꯃꯅꯨꯡ ꯄꯨꯝꯅꯃꯛ ꯍꯤꯗꯥ ꯆꯪꯎ, ꯃꯔꯃꯗꯤ ꯑꯩꯅꯥ ꯅꯍꯥꯀꯄꯨ ꯃꯤꯔꯣꯜ ꯑꯁꯤꯗꯥ ꯆꯨꯃꯗ꯭ꯔꯤꯡꯅꯥ ꯎꯕꯥ ꯐꯪꯂꯦ꯫”</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ꯃꯩꯍꯧꯔꯣꯟ ꯷:꯱</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ꯅꯪ.꯴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t>ꯔꯦꯅꯕꯣ ꯑꯁꯤ ꯏꯁ꯭ꯕꯔꯒꯤ ꯋꯥꯁꯛ ꯑꯣꯏꯔꯝꯃꯤ꯫</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600">
                <a:solidFill>
                  <a:srgbClr val="FF0000"/>
                </a:solidFill>
              </a:rPr>
              <a:t>ꯉꯁꯤꯒꯤ...</a:t>
            </a:r>
            <a:r xmlns:a="http://schemas.openxmlformats.org/drawingml/2006/main">
              <a:rPr lang="mni-Mtei" altLang="ko-KR" sz="4000">
                <a:solidFill>
                  <a:srgbClr val="FF0000"/>
                </a:solidFill>
              </a:rPr>
              <a:t> </a:t>
            </a:r>
            <a:r xmlns:a="http://schemas.openxmlformats.org/drawingml/2006/main">
              <a:rPr lang="mni-Mtei" altLang="ko-KR" sz="3600">
                <a:solidFill>
                  <a:srgbClr val="FF0000"/>
                </a:solidFill>
              </a:rPr>
              <a:t>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ꯅꯣꯡꯖꯨ-ꯅꯨꯡꯁꯥꯗꯥ ꯅꯣꯡꯖꯨ-ꯅꯨꯡꯁꯥ ꯈꯥꯌꯗꯣꯀꯄꯥ ꯃꯇꯝ ꯈꯨꯗꯤꯡꯗꯥ ꯑꯩꯅꯥ ꯃꯁꯤ ꯎꯒꯅꯤ ꯑꯃꯁꯨꯡ ꯏꯁ꯭ꯕꯔ ꯑꯃꯁꯨꯡ ꯄ꯭ꯔ꯭ꯏꯊꯤꯕꯤꯗꯥ ꯂꯩꯔꯤꯕꯥ ꯃꯈꯜ ꯈꯨꯗꯤꯡꯃꯛꯀꯤ ꯍꯤꯡꯂꯤꯕꯥ ꯖꯤꯕ ꯈꯨꯗꯤꯡꯃꯛꯀꯤ ꯃꯔꯛꯇꯥ ꯂꯣꯝꯕꯥ ꯅꯥꯏꯗꯕꯥ ꯋꯥꯁꯛ ꯑꯗꯨ ꯅꯤꯡꯁꯤꯡꯒꯅꯤ꯫”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꯹:꯱꯶ꯇꯥ ꯐꯣꯉꯈ꯭ꯔꯦ꯫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ꯍꯤꯡꯂꯤꯕꯥ ꯄꯣꯠ ꯈꯨꯗꯤꯡꯃꯛ ꯃꯨꯠꯊꯠꯈꯤ, ꯅꯣꯍꯥ ꯑꯃꯁꯨꯡ ꯃꯍꯥꯛꯀꯥ ꯂꯣꯌꯅꯅꯥ ꯍꯤꯗꯥꯛꯇꯥ ꯂꯩꯕꯥ ꯃꯤꯑꯣꯏꯁꯤꯡ ꯈꯛꯇꯃꯛ ꯂꯩꯈꯤ꯫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ꯅꯣꯡꯖꯨ ꯊꯥ ꯑꯁꯤ ꯅꯨꯃꯤꯠ ꯴꯰ꯅꯤ ꯄ꯭ꯔ꯭ꯏꯊꯤꯕꯤꯗꯥ ꯂꯥꯀꯈꯤ꯫</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2800">
                <a:solidFill>
                  <a:schemeClr val="tx1">
                    <a:lumMod val="65000"/>
                    <a:lumOff val="35000"/>
                  </a:schemeClr>
                </a:solidFill>
              </a:rPr>
              <a:t>ꯅꯣꯡ ꯆꯨꯔꯕꯥ ꯃꯇꯨꯡꯗꯥ ꯅꯣꯍꯥꯅꯥ ꯄꯥꯝꯕꯤ ꯑꯃꯥ ꯊꯥꯔꯀꯈꯤ꯫</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mni-Mtei" altLang="ko-KR" sz="2800">
                <a:solidFill>
                  <a:schemeClr val="tx1">
                    <a:lumMod val="65000"/>
                    <a:lumOff val="35000"/>
                  </a:schemeClr>
                </a:solidFill>
              </a:rPr>
              <a:t>ꯄꯥꯝꯕꯤ ꯑꯗꯨꯅꯥ ꯃꯀꯣꯀꯊꯣꯡꯕꯗꯥ ꯑꯅꯧꯕꯥ ꯑꯣꯂꯤꯚ ꯄꯥꯝꯕꯤ ꯑꯃꯥ ꯊꯃꯗꯨꯅꯥ ꯃꯍꯥꯛꯀꯤ ꯃꯅꯥꯛꯇꯥ ꯍꯜꯂꯀꯈꯤ꯫ ꯅꯣꯍꯥꯅꯥ ꯈꯉꯂꯃꯏ, “ꯄ꯭ꯔ꯭ꯏꯊꯤꯕꯤꯗꯒꯤ ꯏꯁꯤꯡ ꯇꯨꯡꯁꯤꯅꯈꯤ!”</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ꯅꯣꯍꯥꯅꯥ ꯃꯍꯥꯛꯀꯤ ꯏꯃꯨꯡ ꯃꯅꯨꯡꯒꯥ ꯂꯣꯌꯅꯅꯥ ꯂꯥꯀꯈꯤ, ꯑꯃꯁꯨꯡ ꯏꯁ꯭ꯕꯔꯕꯨ ꯈꯨꯔꯨꯃꯖꯈꯤ꯫ “ꯑꯩꯈꯣꯌꯗꯥ ꯑꯅꯧꯕꯥ ꯃꯥꯂꯦꯝ ꯑꯃꯥ ꯄꯤꯕꯤꯕꯒꯤꯗꯃꯛ ꯏꯁ꯭ꯕꯔꯕꯨ ꯊꯥꯒꯠꯆꯔꯤ꯫”</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2800">
                <a:solidFill>
                  <a:schemeClr val="tx1">
                    <a:lumMod val="65000"/>
                    <a:lumOff val="35000"/>
                  </a:schemeClr>
                </a:solidFill>
              </a:rPr>
              <a:t>ꯏꯁ꯭ꯕꯔꯅꯥ ꯃꯍꯥꯀꯄꯨ ꯋꯥꯌꯦꯜ ꯌꯥꯊꯪ ꯑꯃꯁꯨꯡ ꯊꯧꯖꯥꯂꯒꯤ ꯈꯨꯗꯝ ꯑꯣꯏꯅꯥ ꯏꯁꯤꯡꯒꯤ ꯏꯆꯦꯜ ꯑꯃꯥ ꯎꯠꯈꯤ꯫ “ꯑꯅꯧꯕꯥ ꯃꯥꯂꯦꯝ ꯑꯁꯤꯗꯥ ꯅꯨꯡꯉꯥꯏꯅꯥ ꯍꯤꯡꯕꯤꯌꯨ!”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ꯏꯁ꯭ꯕꯔꯅꯥ ꯍꯥꯌꯔꯝꯃꯤ, “ꯃꯉꯥꯜ ꯂꯩꯔꯁꯅꯨ”꯫</a:t>
            </a:r>
          </a:p>
          <a:p>
            <a:r xmlns:a="http://schemas.openxmlformats.org/drawingml/2006/main">
              <a:rPr lang="mni-Mtei" altLang="ko-KR" sz="2800">
                <a:solidFill>
                  <a:schemeClr val="tx1">
                    <a:lumMod val="65000"/>
                    <a:lumOff val="35000"/>
                  </a:schemeClr>
                </a:solidFill>
              </a:rPr>
              <a:t>ꯑꯗꯨꯒꯥ ꯃꯉꯥꯜ ꯂꯩꯔꯝꯃꯤ꯫</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rgbClr val="FF0000"/>
                </a:solidFill>
              </a:rPr>
              <a:t>ꯉꯁꯤꯒꯤ ꯂꯥꯏꯁꯣꯟ꯫</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solidFill>
                  <a:schemeClr val="tx1">
                    <a:lumMod val="65000"/>
                    <a:lumOff val="35000"/>
                  </a:schemeClr>
                </a:solidFill>
              </a:rPr>
              <a:t>ꯏꯁ꯭ꯕꯔꯅꯥ ꯅꯣꯍꯥ ꯑꯃꯁꯨꯡ ꯃꯍꯥꯛꯀꯤ ꯏꯃꯨꯡ ꯃꯅꯨꯡꯕꯨ ꯀꯅꯕꯤꯔꯦ꯫</a:t>
            </a:r>
          </a:p>
          <a:p>
            <a:pPr xmlns:a="http://schemas.openxmlformats.org/drawingml/2006/main" algn="ctr"/>
            <a:r xmlns:a="http://schemas.openxmlformats.org/drawingml/2006/main">
              <a:rPr lang="mni-Mtei" altLang="ko-KR" sz="3200">
                <a:solidFill>
                  <a:schemeClr val="tx1">
                    <a:lumMod val="65000"/>
                    <a:lumOff val="35000"/>
                  </a:schemeClr>
                </a:solidFill>
              </a:rPr>
              <a:t>ꯏꯄꯨꯔꯣꯌꯅꯥ ꯃꯈꯣꯌꯕꯨ ꯊꯧꯖꯥꯜ ꯄꯤꯕꯤꯒꯅꯤ ꯑꯃꯁꯨꯡ ꯃꯈꯣꯌꯒꯤ ꯈꯨꯠꯊꯥꯡꯗꯥ ꯑꯅꯧꯕꯥ ꯃꯥꯂꯦꯝ ꯑꯃꯥ ꯁꯦꯃꯒꯅꯤ ꯍꯥꯌꯅꯥ ꯋꯥꯁꯀꯄꯤꯔꯝꯃꯤ꯫</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3200">
                <a:solidFill>
                  <a:schemeClr val="tx1">
                    <a:lumMod val="65000"/>
                    <a:lumOff val="35000"/>
                  </a:schemeClr>
                </a:solidFill>
              </a:rPr>
              <a:t>ꯏꯄꯨꯔꯣꯌꯅꯥ ꯑꯩꯈꯣꯌꯕꯨꯁꯨ ꯌꯤꯁꯨꯒꯤ ꯃꯄꯥꯟꯅꯥ ꯀꯅꯕꯤꯔꯦ꯫</a:t>
            </a:r>
          </a:p>
          <a:p>
            <a:pPr xmlns:a="http://schemas.openxmlformats.org/drawingml/2006/main" algn="ctr"/>
            <a:r xmlns:a="http://schemas.openxmlformats.org/drawingml/2006/main">
              <a:rPr lang="mni-Mtei" altLang="ko-KR" sz="3200">
                <a:solidFill>
                  <a:schemeClr val="tx1">
                    <a:lumMod val="65000"/>
                    <a:lumOff val="35000"/>
                  </a:schemeClr>
                </a:solidFill>
              </a:rPr>
              <a:t>ꯏꯄꯨꯔꯣꯌꯅꯥ ꯃꯍꯥꯛꯀꯤ ꯑꯅꯧꯕꯥ ꯃꯥꯂꯦꯝ ꯑꯁꯤ ꯑꯩꯈꯣꯌꯒꯤ ꯈꯨꯠꯊꯥꯡꯗꯥ ꯁꯦꯃꯒꯅꯤ ꯍꯥꯌꯕꯁꯤ ꯑꯩꯈꯣꯌꯅꯥ ꯊꯥꯖꯒꯗꯕꯅꯤ꯫</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ꯏꯁ꯭ꯕꯔ ꯌꯦꯍꯣꯕꯥ?</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ꯌꯦꯍꯣꯕꯥ ꯏꯁ꯭ꯕꯔ..</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ꯑꯩꯈꯣꯌꯅꯥ ꯃꯍꯥꯀꯄꯨ ꯊꯥꯖꯕꯥ ꯃꯇꯃꯗꯥ ꯃꯍꯥꯛꯀꯤ ꯅꯨꯡꯁꯤꯖꯔꯕꯥ ꯃꯆꯥꯁꯤꯡꯕꯨ ꯌꯥꯝꯅꯥ ꯀꯟꯅꯥ ꯀꯅꯕꯤꯕꯥ ꯑꯃꯁꯨꯡ ꯊꯧꯖꯥꯜ ꯄꯤꯕꯤꯕꯥ ꯑꯩꯈꯣꯌꯒꯤ ꯏꯄꯥꯅꯤ꯫</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ni-Mtei" altLang="ko-KR" sz="4000"/>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3200">
                <a:solidFill>
                  <a:schemeClr val="tx1">
                    <a:lumMod val="65000"/>
                    <a:lumOff val="35000"/>
                  </a:schemeClr>
                </a:solidFill>
              </a:rPr>
              <a:t>ꯄ꯭ꯔ꯭ꯏꯊꯤꯕꯤ ꯑꯁꯤ ꯁꯨꯃꯍꯠꯄꯥ ꯎꯅꯕꯥ ꯅꯣꯍꯥꯅꯥ ꯀꯔꯤ ꯊꯥꯔꯀꯈꯤꯕꯒꯦ?</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ꯏꯒꯜ꯫</a:t>
            </a:r>
            <a:r xmlns:a="http://schemas.openxmlformats.org/drawingml/2006/main">
              <a:rPr lang="mni-Mte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ꯁ꯭ꯄꯥꯔꯣ꯫</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dk1"/>
                </a:solidFill>
              </a:rPr>
              <a:t>꯳ </a:t>
            </a:r>
            <a:r xmlns:a="http://schemas.openxmlformats.org/drawingml/2006/main">
              <a:rPr lang="mni-Mtei" altLang="ko-KR" sz="2800">
                <a:solidFill>
                  <a:schemeClr val="dk1"/>
                </a:solidFill>
              </a:rPr>
              <a:t>ꯗꯣꯕ ꯇꯧꯕꯥ꯫</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ꯗꯥꯛ꯫</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rgbClr val="FF0000"/>
                </a:solidFill>
              </a:rPr>
              <a:t>꯳ </a:t>
            </a:r>
            <a:r xmlns:a="http://schemas.openxmlformats.org/drawingml/2006/main">
              <a:rPr lang="mni-Mtei" altLang="ko-KR" sz="2800">
                <a:solidFill>
                  <a:srgbClr val="FF0000"/>
                </a:solidFill>
              </a:rPr>
              <a:t>ꯗꯣꯕ ꯇꯧꯕꯥ꯫</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600"/>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ꯅꯣꯡꯖꯨ-ꯅꯨꯡꯁꯥꯗꯥ ꯅꯣꯡꯖꯨ-ꯅꯨꯡꯁꯥ ꯈꯥꯌꯗꯣꯀꯄꯥ ꯃꯇꯝ ꯈꯨꯗꯤꯡꯗꯥ ꯑꯩꯅꯥ ꯃꯁꯤ ꯎꯒꯅꯤ ꯑꯃꯁꯨꯡ ꯏꯁ꯭ꯕꯔ ꯑꯃꯁꯨꯡ ꯄ꯭ꯔ꯭ꯏꯊꯤꯕꯤꯗꯥ ꯂꯩꯔꯤꯕꯥ ꯃꯈꯜ ꯈꯨꯗꯤꯡꯃꯛꯀꯤ ꯍꯤꯡꯂꯤꯕꯥ ꯖꯤꯕ ꯈꯨꯗꯤꯡꯃꯛꯀꯤ ꯃꯔꯛꯇꯥ ꯂꯣꯝꯕꯥ ꯅꯥꯏꯗꯕꯥ ꯋꯥꯁꯛ ꯑꯗꯨ ꯅꯤꯡꯁꯤꯡꯒꯅꯤ꯫”</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꯹:꯱꯶ꯇꯥ ꯐꯣꯉꯈ꯭ꯔꯦ꯫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b="1">
                <a:solidFill>
                  <a:schemeClr val="tx1">
                    <a:lumMod val="50000"/>
                    <a:lumOff val="50000"/>
                  </a:schemeClr>
                </a:solidFill>
              </a:rPr>
              <a:t>ꯅꯪ.꯵</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ꯗꯤ</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ꯋꯥꯍꯩ</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ꯑꯣꯐ</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ꯂꯥꯏ</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600"/>
              <a:t>ꯁꯥꯈꯤꯕꯥ ꯃꯤꯑꯣꯏꯁꯤꯡ꯫</a:t>
            </a:r>
          </a:p>
          <a:p>
            <a:pPr xmlns:a="http://schemas.openxmlformats.org/drawingml/2006/main" algn="ctr"/>
            <a:r xmlns:a="http://schemas.openxmlformats.org/drawingml/2006/main">
              <a:rPr lang="mni-Mtei" altLang="ko-KR" sz="3600"/>
              <a:t>ꯕꯦꯕꯦꯂꯒꯤ ꯇꯋꯥꯔ꯫</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ꯃꯔꯝ ꯑꯗꯨꯅꯥ ꯃꯁꯤꯕꯨ ꯕꯦꯕꯦꯜ ꯍꯥꯌꯅꯥ ꯀꯧꯅꯈꯤ --ꯃꯔꯃꯗꯤ ꯃꯐꯝ ꯑꯗꯨꯗꯥ ꯏꯕꯨꯡꯉꯣꯅꯥ ꯋꯥꯈꯜ ꯂꯥꯡꯇꯛꯅꯔꯝꯃꯤ꯫</a:t>
            </a:r>
          </a:p>
          <a:p>
            <a:r xmlns:a="http://schemas.openxmlformats.org/drawingml/2006/main">
              <a:rPr lang="mni-Mtei" altLang="ko-KR" sz="3600">
                <a:solidFill>
                  <a:schemeClr val="tx1">
                    <a:lumMod val="65000"/>
                    <a:lumOff val="35000"/>
                  </a:schemeClr>
                </a:solidFill>
              </a:rPr>
              <a:t>ꯃꯥꯂꯦꯝ ꯄꯨꯝꯕꯒꯤ ꯂꯣꯜ꯫ ꯃꯐꯝ ꯑꯗꯨꯗꯒꯤ ꯌꯦꯍꯣꯕꯥꯅꯥ ꯃꯈꯣꯌꯕꯨ ꯁꯟꯗꯣꯀꯈꯤ꯫</a:t>
            </a:r>
          </a:p>
          <a:p>
            <a:r xmlns:a="http://schemas.openxmlformats.org/drawingml/2006/main">
              <a:rPr lang="mni-Mtei" altLang="ko-KR" sz="3600">
                <a:solidFill>
                  <a:schemeClr val="tx1">
                    <a:lumMod val="65000"/>
                    <a:lumOff val="35000"/>
                  </a:schemeClr>
                </a:solidFill>
              </a:rPr>
              <a:t>ꯄ꯭ꯔ꯭ꯏꯊꯤꯕꯤ ꯄꯨꯝꯕꯒꯤ ꯃꯊꯛꯇꯥ꯫</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꯱꯱:꯹ꯗꯥ ꯌꯥꯑꯣꯔꯤ꯫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ꯃꯤꯌꯥꯝꯅꯥ ꯏꯁ꯭ꯕꯔꯗꯒꯤ ꯍꯦꯟꯅꯥ ꯆꯥꯎꯕꯥ ꯑꯃꯁꯨꯡ ꯃꯃꯤꯡ ꯆꯠꯄꯥ ꯄꯥꯃꯈꯤ꯫ ꯑꯗꯨꯅꯥ, ꯃꯈꯣꯌꯅꯥ ꯑꯋꯥꯡꯕꯥ ꯇꯋꯥꯔ ꯑꯃꯥ ꯁꯥꯕꯥ ꯍꯧꯈꯤ꯫</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ꯑꯁꯨꯝꯅꯥ ꯃꯈꯣꯌꯅꯥ ꯇꯋꯥꯔ ꯑꯁꯤ ꯃꯄꯨꯡ ꯐꯥꯅꯥ ꯁꯥꯔꯝꯃꯤ꯫</a:t>
            </a:r>
          </a:p>
          <a:p>
            <a:r xmlns:a="http://schemas.openxmlformats.org/drawingml/2006/main">
              <a:rPr lang="mni-Mtei" altLang="ko-KR" sz="2800">
                <a:solidFill>
                  <a:schemeClr val="tx1">
                    <a:lumMod val="65000"/>
                    <a:lumOff val="35000"/>
                  </a:schemeClr>
                </a:solidFill>
              </a:rPr>
              <a:t>“ꯑꯩꯈꯣꯌꯅꯥ ꯃꯥꯂꯦꯃꯗꯥ ꯑꯩꯈꯣꯌ ꯏꯁꯥꯕꯨ ꯎꯠꯆꯁꯤ꯫ ꯑꯩꯈꯣꯌ ꯑꯁꯨꯛ ꯌꯥꯝꯅꯥ ꯑꯊꯣꯏꯕꯥ ꯑꯣꯏꯔꯤ!”</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2800">
                <a:solidFill>
                  <a:schemeClr val="tx1">
                    <a:lumMod val="65000"/>
                    <a:lumOff val="35000"/>
                  </a:schemeClr>
                </a:solidFill>
              </a:rPr>
              <a:t>ꯑꯗꯨꯕꯨ ꯏꯁ꯭ꯕꯔꯅꯥ ꯃꯈꯣꯌꯒꯤ ꯑꯄꯥꯝꯕꯥ ꯑꯗꯨ ꯎꯔꯒꯥ ꯃꯈꯣꯌꯒꯤ ꯂꯣꯜ ꯑꯗꯨ ꯂꯥꯟꯅꯥ ꯂꯃꯖꯤꯡꯈꯤ ꯃꯔꯝ ꯑꯗꯨꯅꯥ ꯃꯈꯣꯌꯅꯥ ꯑꯃꯅꯥ ꯑꯃꯕꯨ ꯂꯧꯁꯤꯅꯈꯤ꯫</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2800">
                <a:solidFill>
                  <a:schemeClr val="tx1">
                    <a:lumMod val="65000"/>
                    <a:lumOff val="35000"/>
                  </a:schemeClr>
                </a:solidFill>
              </a:rPr>
              <a:t>ꯃꯈꯣꯌꯅꯥ ꯑꯃꯅꯥ ꯑꯃꯕꯨ ꯂꯧꯁꯤꯅꯕꯥ ꯉꯃꯗꯕꯅꯥ ꯃꯔꯝ ꯑꯣꯏꯗꯨꯅꯥ ꯄꯨꯟꯅꯥ ꯊꯕꯛ ꯇꯧꯃꯤꯟꯅꯕꯥ ꯉꯃꯈꯤꯗꯦ꯫ ꯑꯔꯣꯏꯕꯗꯥ ꯃꯈꯣꯌ ꯄ꯭ꯔ꯭ꯏꯊꯤꯕꯤꯒꯤ ꯃꯊꯛꯇꯥ ꯁꯟꯗꯣꯀꯈꯤ꯫ ꯍꯧꯖꯤꯛ ꯐꯥꯑꯣꯕꯗꯥ ꯃꯥꯂꯦꯃꯒꯤ ꯂꯣꯂꯁꯤꯡ ꯑꯁꯤ ꯑꯃꯒꯥ ꯑꯃꯒꯥ ꯈꯦꯟꯅꯕꯥ ꯂꯩꯔꯤ꯫</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mni-Mtei" altLang="ko-KR" sz="2800">
                <a:solidFill>
                  <a:schemeClr val="tx1">
                    <a:lumMod val="65000"/>
                    <a:lumOff val="35000"/>
                  </a:schemeClr>
                </a:solidFill>
              </a:rPr>
              <a:t>ꯑꯍꯥꯅꯕꯥ ꯅꯨꯃꯤꯠꯇꯥ ꯏꯁ꯭ꯕꯔꯅꯥ ꯃꯉꯥꯜ ꯑꯗꯨ ꯑꯃꯝꯕꯗꯒꯤ ꯇꯣꯉꯥꯟꯅꯥ ꯇꯥꯍꯅꯈꯤ꯫ ꯃꯍꯥꯛꯅꯥ ꯃꯥꯂꯦꯝ ꯄꯨꯝꯕꯕꯨ ꯅꯨꯃꯤꯠ ꯶ꯅꯤ ꯁꯦꯃꯈꯤ꯫</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mni-Mtei" altLang="ko-KR" sz="4000" b="1">
                <a:solidFill>
                  <a:srgbClr val="FF0000"/>
                </a:solidFill>
              </a:rPr>
              <a:t>꯱</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mni-Mtei" altLang="ko-KR" sz="4000" b="1">
                <a:solidFill>
                  <a:srgbClr val="FF0000"/>
                </a:solidFill>
              </a:rPr>
              <a:t>꯲</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mni-Mtei" altLang="ko-KR" sz="4000" b="1">
                <a:solidFill>
                  <a:srgbClr val="FF0000"/>
                </a:solidFill>
              </a:rPr>
              <a:t>꯳</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mni-Mtei" altLang="ko-KR" sz="4000" b="1">
                <a:solidFill>
                  <a:srgbClr val="FF0000"/>
                </a:solidFill>
              </a:rPr>
              <a:t>꯴</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mni-Mtei" altLang="ko-KR" sz="4000" b="1">
                <a:solidFill>
                  <a:srgbClr val="FF0000"/>
                </a:solidFill>
              </a:rPr>
              <a:t>꯵</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mni-Mtei" altLang="ko-KR" sz="4000" b="1">
                <a:solidFill>
                  <a:srgbClr val="FF0000"/>
                </a:solidFill>
              </a:rPr>
              <a:t>꯶</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ni-Mtei" altLang="ko-KR" sz="4000"/>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ni-Mtei" altLang="ko-KR" sz="3600">
                <a:solidFill>
                  <a:schemeClr val="tx1">
                    <a:lumMod val="65000"/>
                    <a:lumOff val="35000"/>
                  </a:schemeClr>
                </a:solidFill>
              </a:rPr>
              <a:t>ꯃꯤꯌꯥꯝꯅꯥ ꯏꯁ꯭ꯕꯔꯗꯒꯤ ꯍꯦꯟꯅꯥ ꯆꯥꯎꯕꯥ ꯑꯃꯁꯨꯡ ꯋꯥꯡꯅꯥ ꯂꯩꯕꯥ ꯄꯥꯝꯃꯤ꯫</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ꯃꯁꯤꯒꯤ ꯋꯥꯈꯜ ꯑꯁꯤꯕꯨ “ꯑꯔꯣꯅꯕꯥ” ꯍꯥꯌꯅꯥ ꯀꯧꯏ꯫</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ꯏꯁ꯭ꯕꯔꯅꯥ ‘ꯑꯆꯧꯕꯥ’ꯕꯨ ꯌꯥꯝꯅꯥ ꯂꯥꯡꯇꯛꯅꯩ꯫</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ꯑꯍꯣꯡꯕꯥ ꯑꯁꯤꯒꯤ ꯑꯣꯟꯅ-ꯇꯩꯅꯕꯗꯥ ‘ꯏꯆꯝ ꯆꯝꯕꯥ’ ꯍꯥꯌꯕꯁꯤꯅꯤ꯫</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ꯑꯩꯈꯣꯌꯅꯥ ꯏꯄꯨꯔꯣꯌꯕꯨ ꯅꯨꯡꯉꯥꯏꯍꯅꯕꯥ ꯉꯝꯅꯕꯥ ꯏꯄꯨꯔꯣꯌꯒꯤ ꯃꯃꯥꯡꯗꯥ ‘ꯅꯝꯕꯔ’ ꯑꯣꯏꯒꯗꯕꯅꯤ꯫</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ni-Mtei" altLang="ko-KR" sz="3200"/>
              <a:t>ꯏꯁ꯭ꯕꯔ ꯌꯦꯍꯣꯕꯥ ?</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rgbClr val="C00000"/>
                </a:solidFill>
              </a:rPr>
              <a:t>ꯌꯦꯍꯣꯕꯥ ꯏꯁ꯭ꯕꯔ..</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ni-Mtei" altLang="ko-KR" sz="3600">
                <a:solidFill>
                  <a:schemeClr val="tx1">
                    <a:lumMod val="65000"/>
                    <a:lumOff val="35000"/>
                  </a:schemeClr>
                </a:solidFill>
              </a:rPr>
              <a:t>ꯏꯁ꯭ꯕꯔ ꯌꯦꯍꯣꯕꯥꯅꯥ ꯑꯩꯈꯣꯌꯗꯒꯤ ꯍꯦꯟꯅꯥ ꯆꯥꯎꯏ ꯑꯃꯁꯨꯡ ꯂꯧꯁꯤꯡ ꯂꯩ꯫</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mni-Mtei" altLang="ko-KR" sz="3600">
                <a:solidFill>
                  <a:schemeClr val="tx1">
                    <a:lumMod val="65000"/>
                    <a:lumOff val="35000"/>
                  </a:schemeClr>
                </a:solidFill>
              </a:rPr>
              <a:t>ꯑꯩꯈꯣꯌꯒꯤ ꯂꯧꯁꯤꯡ ꯄꯨꯝꯅꯃꯛ ꯄꯨꯅꯁꯤꯜꯂꯕꯁꯨ ꯑꯩꯈꯣꯌꯅꯥ ꯏꯁ꯭ꯕꯔꯗꯒꯤ ꯍꯦꯟꯅꯥ ꯂꯧꯁꯤꯡ ꯂꯩꯕꯥ ꯉꯝꯂꯣꯏ꯫</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3600">
                <a:solidFill>
                  <a:schemeClr val="tx1">
                    <a:lumMod val="65000"/>
                    <a:lumOff val="35000"/>
                  </a:schemeClr>
                </a:solidFill>
              </a:rPr>
              <a:t>ꯀꯔꯤꯒꯤꯗꯃꯛ ꯃꯈꯣꯌꯅꯥ ꯇꯋꯥꯔ ꯑꯗꯨ ꯂꯣꯏꯁꯤꯅꯕꯥ ꯉꯃꯈꯤꯗ꯭ꯔꯤꯕꯅꯣ?</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1 </a:t>
            </a:r>
            <a:r xmlns:a="http://schemas.openxmlformats.org/drawingml/2006/main">
              <a:rPr lang="mni-Mtei" altLang="ko-KR" sz="2800">
                <a:solidFill>
                  <a:schemeClr val="tx1">
                    <a:lumMod val="65000"/>
                    <a:lumOff val="35000"/>
                  </a:schemeClr>
                </a:solidFill>
              </a:rPr>
              <a:t>ꯏꯁ꯭ꯕꯔꯅꯥ ꯏꯁꯤꯡ ꯏꯆꯥꯎ ꯑꯗꯨ ꯁꯦꯃꯈꯤꯕꯥ ꯃꯇꯃꯗꯥ ꯊꯣꯀꯍꯅꯈꯤ꯫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2 </a:t>
            </a:r>
            <a:r xmlns:a="http://schemas.openxmlformats.org/drawingml/2006/main">
              <a:rPr lang="mni-Mtei" altLang="ko-KR" sz="2800">
                <a:solidFill>
                  <a:schemeClr val="tx1">
                    <a:lumMod val="65000"/>
                    <a:lumOff val="35000"/>
                  </a:schemeClr>
                </a:solidFill>
              </a:rPr>
              <a:t>ꯏꯁ꯭ꯕꯔꯅꯥ ꯃꯈꯣꯌꯅꯥ ꯃꯩ ꯊꯥꯕꯥ ꯃꯇꯃꯗꯥ ꯃꯩ ꯊꯥꯗꯣꯀꯈꯤ꯫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ꯃꯈꯣꯌꯅꯥ ꯁꯦꯃꯈꯤꯕꯥ ꯃꯇꯃꯗꯥ ꯏꯁ꯭ꯕꯔꯅꯥ ꯑꯥꯔꯊꯛꯕꯦꯛ ꯑꯃꯥ ꯁꯦꯃꯈꯤ꯫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chemeClr val="dk1"/>
                </a:solidFill>
              </a:rPr>
              <a:t>4 </a:t>
            </a:r>
            <a:r xmlns:a="http://schemas.openxmlformats.org/drawingml/2006/main">
              <a:rPr lang="mni-Mtei" altLang="ko-KR" sz="2800">
                <a:solidFill>
                  <a:schemeClr val="dk1"/>
                </a:solidFill>
              </a:rPr>
              <a:t>ꯏꯁ꯭ꯕꯔꯅꯥ ꯃꯈꯣꯌꯕꯨ ꯁꯦꯃꯈꯤꯕꯥ ꯃꯇꯃꯗꯥ ꯑꯃꯅꯥ ꯑꯃꯕꯨ ꯂꯧꯁꯤꯅꯕꯤꯗꯅꯕꯥ ꯁꯦꯝꯕꯤꯈꯤ꯫</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en-US" sz="2800">
                <a:solidFill>
                  <a:srgbClr val="FF0000"/>
                </a:solidFill>
              </a:rPr>
              <a:t>4 </a:t>
            </a:r>
            <a:r xmlns:a="http://schemas.openxmlformats.org/drawingml/2006/main">
              <a:rPr lang="mni-Mtei" altLang="ko-KR" sz="2800">
                <a:solidFill>
                  <a:srgbClr val="FF0000"/>
                </a:solidFill>
              </a:rPr>
              <a:t>ꯏꯁ꯭ꯕꯔꯅꯥ ꯃꯈꯣꯌꯕꯨ ꯁꯦꯃꯈꯤꯕꯥ ꯃꯇꯃꯗꯥ ꯑꯃꯅꯥ ꯑꯃꯕꯨ ꯂꯧꯁꯤꯅꯕꯤꯗꯅꯕꯥ ꯁꯦꯝꯕꯤꯈꯤ꯫</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ni-Mtei" altLang="ko-KR" sz="4000">
                <a:solidFill>
                  <a:srgbClr val="FF0000"/>
                </a:solidFill>
              </a:rPr>
              <a:t>ꯉꯁꯤꯒꯤ...</a:t>
            </a:r>
            <a:r xmlns:a="http://schemas.openxmlformats.org/drawingml/2006/main">
              <a:rPr lang="mni-Mtei" altLang="en-US" sz="4000">
                <a:solidFill>
                  <a:srgbClr val="FF0000"/>
                </a:solidFill>
              </a:rPr>
              <a:t> </a:t>
            </a:r>
            <a:r xmlns:a="http://schemas.openxmlformats.org/drawingml/2006/main">
              <a:rPr lang="mni-Mtei" altLang="ko-KR" sz="4000">
                <a:solidFill>
                  <a:srgbClr val="FF0000"/>
                </a:solidFill>
              </a:rPr>
              <a:t>ꯋꯥꯍꯩ</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ni-Mtei" altLang="ko-KR" sz="3600">
                <a:solidFill>
                  <a:schemeClr val="tx1">
                    <a:lumMod val="65000"/>
                    <a:lumOff val="35000"/>
                  </a:schemeClr>
                </a:solidFill>
              </a:rPr>
              <a:t>ꯃꯔꯝ ꯑꯗꯨꯅꯥ ꯃꯁꯤꯕꯨ ꯕꯦꯕꯦꯜ ꯍꯥꯌꯅꯥ ꯀꯧꯅꯈꯤ --ꯃꯔꯃꯗꯤ ꯃꯐꯝ ꯑꯗꯨꯗꯥ ꯏꯕꯨꯡꯉꯣꯅꯥ ꯋꯥꯈꯜ ꯂꯥꯡꯇꯛꯅꯔꯝꯃꯤ꯫</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mni-Mtei" altLang="ko-KR" sz="3600">
                <a:solidFill>
                  <a:schemeClr val="tx1">
                    <a:lumMod val="65000"/>
                    <a:lumOff val="35000"/>
                  </a:schemeClr>
                </a:solidFill>
              </a:rPr>
              <a:t>ꯃꯥꯂꯦꯝ ꯄꯨꯝꯕꯒꯤ ꯂꯣꯜ꯫ ꯃꯐꯝ ꯑꯗꯨꯗꯒꯤ ꯌꯦꯍꯣꯕꯥꯅꯥ ꯃꯈꯣꯌꯕꯨ ꯁꯟꯗꯣꯀꯈꯤ꯫</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mni-Mtei" altLang="ko-KR" sz="3600">
                <a:solidFill>
                  <a:schemeClr val="tx1">
                    <a:lumMod val="65000"/>
                    <a:lumOff val="35000"/>
                  </a:schemeClr>
                </a:solidFill>
              </a:rPr>
              <a:t>ꯄ꯭ꯔ꯭ꯏꯊꯤꯕꯤ ꯄꯨꯝꯕꯒꯤ ꯃꯊꯛꯇꯥ꯫</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꯱꯱:꯹ꯗꯥ ꯌꯥꯑꯣꯔꯤ꯫</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ꯅꯪ.꯶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400"/>
              <a:t>ꯏꯁ꯭ꯕꯔꯅꯥ ꯑꯕ꯭ꯔꯥꯍꯥꯃꯕꯨ ꯀꯧꯈꯤ꯫</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ꯌꯦꯍꯣꯕꯥꯅꯥ ꯑꯕ꯭ꯔꯥꯃꯗꯥ ꯍꯥꯌꯔꯝꯃꯤ, “ꯅꯍꯥꯛꯀꯤ ꯂꯩꯕꯥꯛ, ꯅꯍꯥꯛꯀꯤ ꯃꯤꯌꯥꯝ ꯑꯃꯁꯨꯡ ꯅꯍꯥꯛꯀꯤ ꯂꯩꯕꯥꯛ ꯊꯥꯗꯣꯀꯎ꯫”</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mni-Mtei" altLang="ko-KR" sz="3600">
                <a:solidFill>
                  <a:schemeClr val="tx1">
                    <a:lumMod val="65000"/>
                    <a:lumOff val="35000"/>
                  </a:schemeClr>
                </a:solidFill>
              </a:rPr>
              <a:t>ꯃꯄꯥꯒꯤ ꯌꯨꯃꯗꯥ ꯆꯠꯂꯨ ꯑꯃꯁꯨꯡ ꯑꯩꯅꯥ ꯅꯉꯣꯟꯗꯥ ꯎꯠꯀꯗꯕꯥ ꯂꯝ ꯑꯗꯨꯗꯥ ꯆꯠꯂꯨ꯫</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ꯃꯩꯍꯧꯔꯣꯟ ꯱꯲:꯱</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ꯀꯥꯂꯗꯤꯌꯅꯁꯤꯡꯒꯤ ꯎꯔ ꯑꯁꯤ ꯃꯨꯔꯇꯤ ꯂꯥꯠꯄꯥ ꯁꯍꯔꯅꯤ꯫</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mni-Mtei" altLang="ko-KR" sz="2800">
                <a:solidFill>
                  <a:schemeClr val="tx1">
                    <a:lumMod val="65000"/>
                    <a:lumOff val="35000"/>
                  </a:schemeClr>
                </a:solidFill>
              </a:rPr>
              <a:t>ꯑꯕ꯭ꯔꯥꯍꯥꯝ ꯄꯣꯀꯈꯤ ꯑꯃꯁꯨꯡ ꯃꯐꯝ ꯑꯗꯨꯗꯥ ꯂꯩꯈꯤ꯫</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ꯅꯨꯃꯤꯠ ꯑꯃꯗꯥ ꯏꯕꯨꯡꯉꯣ ꯏꯁ꯭ꯕꯔꯅꯥ ꯃꯍꯥꯀꯄꯨ ꯍꯥꯌꯕꯤꯔꯝꯃꯤ, “ꯅꯍꯥꯛꯀꯤ ꯂꯩꯕꯥꯛ ꯊꯥꯗꯣꯀꯎ, ꯑꯩꯅꯥ ꯅꯍꯥꯀꯄꯨ ꯊꯧꯖꯥꯜ ꯄꯤꯒꯅꯤ꯫”</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ꯑꯕ꯭ꯔꯥꯍꯥꯃꯅꯥ ꯀꯗꯥꯌꯗꯥ ꯆꯠꯀꯗꯒꯦ ꯍꯥꯌꯕꯥ ꯈꯉꯂꯃꯗꯕꯁꯨ ꯏꯄꯨꯔꯣꯌꯒꯤ ꯋꯥꯍꯩ ꯉꯥꯀꯇꯨꯅꯥ ꯏꯕꯨꯡꯉꯣꯅꯥ ꯍꯥꯌꯕꯤꯔꯝꯕꯥ ꯃꯇꯨꯡ ꯏꯟꯅꯥ ꯆꯠꯈꯤ꯫</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ꯃꯍꯥꯛ ꯆꯠꯊꯣꯛ-ꯆꯠꯁꯤꯟ ꯇꯧꯕꯥ ꯃꯇꯃꯗꯥ ꯑꯔꯨꯕꯥ ꯋꯥꯐꯝ ꯀꯌꯥ ꯊꯦꯡꯅꯈꯤ ꯑꯗꯨꯕꯨ ꯏꯁ꯭ꯕꯔꯅꯥ ꯃꯍꯥꯀꯄꯨ ꯑꯁꯣꯏ ꯑꯉꯥꯝ ꯌꯥꯑꯣꯗꯅꯥ ꯉꯥꯀꯄꯤꯈꯤ꯫</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mni-Mtei" altLang="ko-KR" sz="2500">
                <a:solidFill>
                  <a:schemeClr val="tx1">
                    <a:lumMod val="65000"/>
                    <a:lumOff val="35000"/>
                  </a:schemeClr>
                </a:solidFill>
              </a:rPr>
              <a:t>ꯄ꯭ꯔ꯭ꯏꯊꯤꯕꯤꯗꯥ, ꯁꯃꯨꯗ꯭ꯔꯗꯥ ꯑꯃꯁꯨꯡ ꯑꯇꯤꯌꯥꯗꯥ ꯃꯈꯜ ꯈꯨꯗꯤꯡꯃꯛꯀꯤ ꯁꯥ-ꯁꯟ ꯑꯃꯁꯨꯡ ꯎꯆꯦꯀꯁꯤꯡ, ꯎꯆꯦꯀꯁꯤꯡ ꯑꯃꯁꯨꯡ ꯉꯥꯁꯤꯡ ꯃꯄꯨꯡ ꯐꯥꯅꯥ ꯂꯩꯔꯤ꯫ ꯏꯄꯨꯔꯣꯌꯅꯥ ꯃꯍꯥꯛꯅꯥ ꯁꯦꯃꯈꯤꯕꯥ ꯄꯨꯝꯅꯃꯀꯄꯨ ꯌꯦꯡꯂꯒꯥ ꯍꯥꯌꯔꯝꯃꯤ, “ꯌꯥꯝꯅꯥ ꯐꯕꯥ!.”</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ꯑꯔꯣꯏꯕꯗꯥ ꯑꯕ꯭ꯔꯥꯍꯥꯃꯅꯥ ꯀꯅꯥꯅꯒꯤ ꯂꯃꯗꯥ ꯌꯧꯔꯀꯈꯤ꯫ ꯃꯍꯥꯛ ꯃꯐꯝ ꯑꯗꯨꯗꯥ ꯂꯩꯔꯝꯃꯤ꯫ “ꯊꯥꯒꯠꯆꯔꯤ ꯏꯁ꯭ꯕꯔ꯫”</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a:t>
            </a:r>
            <a:r xmlns:a="http://schemas.openxmlformats.org/drawingml/2006/main">
              <a:rPr lang="mni-Mtei" altLang="en-US" sz="4000">
                <a:solidFill>
                  <a:srgbClr val="ff0000"/>
                </a:solidFill>
              </a:rPr>
              <a:t> </a:t>
            </a:r>
            <a:r xmlns:a="http://schemas.openxmlformats.org/drawingml/2006/main">
              <a:rPr lang="mni-Mtei" altLang="ko-KR" sz="4000">
                <a:solidFill>
                  <a:srgbClr val="ff0000"/>
                </a:solidFill>
              </a:rPr>
              <a:t>ꯄꯔꯥ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chemeClr val="tx1">
                    <a:lumMod val="65000"/>
                    <a:lumOff val="35000"/>
                  </a:schemeClr>
                </a:solidFill>
              </a:rPr>
              <a:t>ꯑꯕ꯭ꯔꯥꯍꯥꯃꯅꯥ ꯏꯁ꯭ꯕꯔꯒꯤ ꯋꯥꯍꯩ ꯉꯥꯀꯇꯨꯅꯥ ꯃꯍꯥꯛꯀꯤ ꯃꯌꯨꯝ ꯊꯥꯗꯣꯀꯈꯤ꯫</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ꯑꯁꯤꯒꯨꯝꯅꯥ ꯑꯩꯈꯣꯌꯅꯥ...</a:t>
            </a:r>
            <a:r xmlns:a="http://schemas.openxmlformats.org/drawingml/2006/main">
              <a:rPr lang="mni-Mtei" altLang="en-US" sz="3600">
                <a:solidFill>
                  <a:schemeClr val="tx1">
                    <a:lumMod val="65000"/>
                    <a:lumOff val="35000"/>
                  </a:schemeClr>
                </a:solidFill>
              </a:rPr>
              <a:t> </a:t>
            </a:r>
            <a:r xmlns:a="http://schemas.openxmlformats.org/drawingml/2006/main">
              <a:rPr lang="mni-Mtei" altLang="ko-KR" sz="3600">
                <a:solidFill>
                  <a:schemeClr val="tx1">
                    <a:lumMod val="65000"/>
                    <a:lumOff val="35000"/>
                  </a:schemeClr>
                </a:solidFill>
              </a:rPr>
              <a:t>ꯏꯄꯨꯔꯣꯌꯗꯥ ꯊꯥꯖꯕꯥ ꯑꯃꯁꯨꯡ ꯃꯍꯥꯛꯀꯤ ꯋꯥꯍꯩ ꯉꯥꯀꯄꯥ ꯇꯥꯏ꯫</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ꯑꯩꯈꯣꯌꯅꯥ ꯃꯇꯝ ꯑꯃꯠꯇꯗꯥ ꯏꯁ꯭ꯕꯔꯒꯤ ꯋꯥꯍꯩ ꯉꯥꯀꯄꯒꯤ ꯑꯄꯥꯝꯕꯥ ꯂꯩꯒꯗꯕꯅꯤ꯫</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 ꯌꯦꯍꯣꯕꯥ ꯍꯥꯌꯕꯁꯤ ꯀꯔꯤꯅꯣ?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ꯌꯦꯍꯣꯕꯥ꯫</a:t>
            </a:r>
            <a:r xmlns:a="http://schemas.openxmlformats.org/drawingml/2006/main">
              <a:rPr lang="mni-Mtei" altLang="en-US" sz="3600">
                <a:solidFill>
                  <a:srgbClr val="c00000"/>
                </a:solidFill>
              </a:rPr>
              <a:t> </a:t>
            </a:r>
            <a:r xmlns:a="http://schemas.openxmlformats.org/drawingml/2006/main">
              <a:rPr lang="mni-Mtei" altLang="ko-KR" sz="3600">
                <a:solidFill>
                  <a:srgbClr val="c00000"/>
                </a:solidFill>
              </a:rPr>
              <a:t>ꯂꯥꯏ….</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ꯃꯍꯥꯛ ꯑꯁꯤ ꯑꯩꯈꯣꯌꯒꯤ ꯏꯄꯥꯅꯤ, ꯃꯍꯥꯛꯅꯥ ꯃꯍꯥꯛꯀꯤ ꯋꯥꯁꯛ ꯑꯗꯨ ꯀꯔꯤꯒꯨꯝꯕꯥ ꯃꯃꯜ ꯑꯃꯠꯇꯗꯥ ꯉꯥꯀꯄꯤ꯫</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ꯑꯕ꯭ꯔꯥꯍꯥꯝ ꯀꯗꯥꯌꯗꯥ ꯄꯣꯀꯈꯤꯕꯒꯦ?</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ꯀꯅꯥꯟ꯫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ꯍꯔꯥꯟ꯫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ꯏꯖꯔꯦꯂꯗꯥ ꯂꯩꯕꯥ꯫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dk1"/>
                </a:solidFill>
              </a:rPr>
              <a:t>꯴ </a:t>
            </a:r>
            <a:r xmlns:a="http://schemas.openxmlformats.org/drawingml/2006/main">
              <a:rPr lang="mni-Mtei" altLang="ko-KR" sz="2800">
                <a:solidFill>
                  <a:schemeClr val="dk1"/>
                </a:solidFill>
              </a:rPr>
              <a:t>ꯀꯥꯂꯗꯤꯌꯅꯁꯤꯡꯒꯤ ꯎꯔ꯫</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ꯀꯥꯂꯗꯤꯌꯅꯁꯤꯡꯒꯤ ꯎꯔ꯫</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a:t>
            </a:r>
            <a:r xmlns:a="http://schemas.openxmlformats.org/drawingml/2006/main">
              <a:rPr lang="mni-Mtei" altLang="en-US" sz="4000">
                <a:solidFill>
                  <a:srgbClr val="ff0000"/>
                </a:solidFill>
              </a:rPr>
              <a:t> </a:t>
            </a:r>
            <a:r xmlns:a="http://schemas.openxmlformats.org/drawingml/2006/main">
              <a:rPr lang="mni-Mtei" altLang="ko-KR" sz="4000">
                <a:solidFill>
                  <a:srgbClr val="ff0000"/>
                </a:solidFill>
              </a:rPr>
              <a:t>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ꯏꯕꯨꯡꯉꯣ ꯏꯁ꯭ꯕꯔꯅꯥ ꯑꯕ꯭ꯔꯥꯃꯗꯥ ꯍꯥꯌꯔꯝꯃꯤ, “ꯅꯍꯥꯛꯀꯤ ꯂꯩꯕꯥꯛ, ꯅꯍꯥꯛꯀꯤ ꯃꯤꯌꯥꯝ ꯑꯃꯁꯨꯡ ꯅꯍꯥꯛꯀꯤ ꯃꯄꯥꯒꯤ ꯌꯨꯃꯊꯣꯡ ꯊꯥꯗꯣꯛꯇꯨꯅꯥ ꯑꯩꯅꯥ ꯅꯍꯥꯀꯄꯨ ꯎꯠꯀꯗꯕꯥ ꯂꯝ ꯑꯗꯨꯗꯥ ꯆꯠꯂꯨ꯫”</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ꯃꯩꯍꯧꯔꯣꯟ ꯱꯲:꯱</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 ꯷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mni-Mtei" altLang="ko-KR" sz="4400"/>
              <a:t>ꯋꯥꯁꯀꯄꯤꯔꯕꯥ ꯃꯆꯥꯅꯨꯄꯥ ꯏꯁꯥꯛ꯫</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a:t>
            </a:r>
            <a:r xmlns:a="http://schemas.openxmlformats.org/drawingml/2006/main">
              <a:rPr lang="mni-Mtei" altLang="en-US" sz="4000">
                <a:solidFill>
                  <a:srgbClr val="ff0000"/>
                </a:solidFill>
              </a:rPr>
              <a:t> </a:t>
            </a:r>
            <a:r xmlns:a="http://schemas.openxmlformats.org/drawingml/2006/main">
              <a:rPr lang="mni-Mtei" altLang="ko-KR" sz="4000">
                <a:solidFill>
                  <a:srgbClr val="ff0000"/>
                </a:solidFill>
              </a:rPr>
              <a:t>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ꯑꯕ꯭ꯔꯥꯍꯥꯃꯅꯥ ꯃꯍꯥꯛꯀꯤ ꯃꯆꯥꯅꯨꯄꯥ ꯏꯁꯥꯀꯄꯨ ꯄꯣꯀꯄꯥ ꯃꯇꯃꯗꯥ ꯆꯍꯤ ꯂꯤꯁꯤꯡ ꯑꯃꯥ ꯁꯨꯔꯝꯃꯤ꯫</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꯲꯱:꯵ꯗꯥ ꯌꯥꯑꯣꯔꯤ꯫</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mni-Mtei" altLang="ko-KR" sz="2600">
                <a:solidFill>
                  <a:schemeClr val="tx1">
                    <a:lumMod val="65000"/>
                    <a:lumOff val="35000"/>
                  </a:schemeClr>
                </a:solidFill>
              </a:rPr>
              <a:t>ꯏꯄꯨꯔꯣꯌꯅꯥ ꯑꯕ꯭ꯔꯥꯍꯥꯃꯗꯥ ꯋꯥꯁꯀꯄꯤꯔꯝꯃꯤ ꯃꯗꯨꯗꯤ ꯏꯁ꯭ꯕꯔꯅꯥ ꯃꯍꯥꯀꯄꯨ ꯅꯨꯃꯤꯗꯥꯡꯒꯤ ꯑꯇꯤꯌꯥꯗꯥ ꯊꯥꯕꯥ ꯌꯥꯕꯥ ꯃꯆꯥꯁꯤꯡ ꯄꯤꯒꯅꯤ꯫</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mni-Mtei" altLang="ko-KR" sz="2600">
                <a:solidFill>
                  <a:schemeClr val="tx1">
                    <a:lumMod val="65000"/>
                    <a:lumOff val="35000"/>
                  </a:schemeClr>
                </a:solidFill>
              </a:rPr>
              <a:t>ꯑꯗꯨꯕꯨ, ꯃꯍꯥꯛꯀꯤ ꯆꯍꯤ ꯱꯰꯰ ꯁꯨꯔꯀꯄꯗꯥ ꯑꯉꯥꯡ ꯑꯃꯠꯇꯥ ꯂꯩꯈꯤꯗꯦ꯫</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ꯅꯨꯃꯤꯠ ꯑꯃꯗꯥ ꯏꯁ꯭ꯕꯔꯅꯥ ꯑꯕ꯭ꯔꯥꯍꯥꯃꯕꯨ ꯑꯌꯨꯛꯇꯥ ꯃꯄꯥꯟꯗꯥ ꯄꯨꯊꯣꯀꯈꯤ꯫</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mni-Mtei" altLang="ko-KR" sz="2800">
                <a:solidFill>
                  <a:schemeClr val="tx1">
                    <a:lumMod val="65000"/>
                    <a:lumOff val="35000"/>
                  </a:schemeClr>
                </a:solidFill>
              </a:rPr>
              <a:t>“ꯁ꯭ꯕꯔꯒꯗꯥ ꯌꯦꯡꯎ꯫ ꯊꯥꯁꯤꯡ ꯃꯁꯤꯡ ꯊꯤꯕꯥ ꯉꯃꯒꯗ꯭ꯔꯥ?”</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ꯏꯁ꯭ꯕꯔꯅꯥ ꯃꯍꯥꯀꯄꯨ ꯐꯖꯔꯕꯥ ꯂꯝ ꯑꯗꯨꯁꯨ ꯄꯤꯒꯅꯤ ꯍꯥꯌꯅꯥ ꯋꯥꯁꯀꯄꯤꯔꯝꯃꯤ꯫</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mni-Mtei" altLang="ko-KR" sz="3600"/>
              <a:t>ꯉꯁꯤꯒꯤ </a:t>
            </a:r>
            <a:r xmlns:a="http://schemas.openxmlformats.org/drawingml/2006/main">
              <a:rPr lang="mni-Mtei" altLang="ko-KR" sz="4000"/>
              <a:t>ꯂꯥꯏꯁꯣꯟ꯫</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mni-Mtei" altLang="ko-KR" sz="2800">
                <a:solidFill>
                  <a:schemeClr val="tx1">
                    <a:lumMod val="65000"/>
                    <a:lumOff val="35000"/>
                  </a:schemeClr>
                </a:solidFill>
              </a:rPr>
              <a:t>ꯃꯥꯂꯦꯝ ꯑꯁꯤ ꯀꯅꯥꯅꯥ ꯁꯦꯝꯕꯤꯈꯤꯕꯒꯦ?</a:t>
            </a:r>
          </a:p>
          <a:p>
            <a:pPr xmlns:a="http://schemas.openxmlformats.org/drawingml/2006/main" algn="ctr"/>
            <a:r xmlns:a="http://schemas.openxmlformats.org/drawingml/2006/main">
              <a:rPr lang="mni-Mtei" altLang="ko-KR" sz="2800">
                <a:solidFill>
                  <a:schemeClr val="tx1">
                    <a:lumMod val="65000"/>
                    <a:lumOff val="35000"/>
                  </a:schemeClr>
                </a:solidFill>
              </a:rPr>
              <a:t>ꯏꯁ꯭ꯕꯔꯅꯥ ꯃꯥꯂꯦꯝ ꯑꯁꯤ ꯁꯦꯝꯕꯤꯈꯤ꯫</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ni-Mtei" altLang="ko-KR" sz="2800">
                <a:solidFill>
                  <a:schemeClr val="tx1">
                    <a:lumMod val="65000"/>
                    <a:lumOff val="35000"/>
                  </a:schemeClr>
                </a:solidFill>
              </a:rPr>
              <a:t>ꯃꯥꯂꯦꯝ ꯑꯁꯤꯕꯨ ꯀꯅꯥꯅꯥ ꯅꯤꯡꯊꯤꯖꯅꯥ ꯊꯝꯂꯤꯕꯅꯣ?</a:t>
            </a:r>
          </a:p>
          <a:p>
            <a:pPr xmlns:a="http://schemas.openxmlformats.org/drawingml/2006/main" algn="ctr"/>
            <a:r xmlns:a="http://schemas.openxmlformats.org/drawingml/2006/main">
              <a:rPr lang="mni-Mtei" altLang="ko-KR" sz="2800">
                <a:solidFill>
                  <a:schemeClr val="tx1">
                    <a:lumMod val="65000"/>
                    <a:lumOff val="35000"/>
                  </a:schemeClr>
                </a:solidFill>
              </a:rPr>
              <a:t>ꯏꯁ꯭ꯕꯔꯅꯥ ꯃꯥꯂꯦꯝ ꯑꯁꯤꯕꯨ ꯅꯤꯡꯊꯤꯖꯅꯥ ꯊꯝꯃꯤ꯫</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ni-Mtei" altLang="ko-KR" sz="2800">
                <a:solidFill>
                  <a:schemeClr val="tx1">
                    <a:lumMod val="65000"/>
                    <a:lumOff val="35000"/>
                  </a:schemeClr>
                </a:solidFill>
              </a:rPr>
              <a:t>ꯃꯥꯂꯦꯝ ꯑꯁꯤ ꯃꯁꯥꯅꯥ ꯁꯦꯃꯖꯕꯥ ꯅꯠꯇꯦ꯫</a:t>
            </a:r>
          </a:p>
          <a:p>
            <a:pPr xmlns:a="http://schemas.openxmlformats.org/drawingml/2006/main" algn="ctr"/>
            <a:r xmlns:a="http://schemas.openxmlformats.org/drawingml/2006/main">
              <a:rPr lang="mni-Mtei" altLang="ko-KR" sz="2800">
                <a:solidFill>
                  <a:schemeClr val="tx1">
                    <a:lumMod val="65000"/>
                    <a:lumOff val="35000"/>
                  </a:schemeClr>
                </a:solidFill>
              </a:rPr>
              <a:t>ꯃꯥꯂꯦꯝ ꯑꯁꯤ ꯃꯁꯥ ꯃꯊꯟꯇꯥ ꯆꯠꯊꯣꯛ-ꯆꯠꯁꯤꯟ ꯇꯧꯕꯥ ꯉꯝꯂꯣꯏ꯫</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ni-Mtei" altLang="ko-KR" sz="2800">
                <a:solidFill>
                  <a:schemeClr val="tx1">
                    <a:lumMod val="65000"/>
                    <a:lumOff val="35000"/>
                  </a:schemeClr>
                </a:solidFill>
              </a:rPr>
              <a:t>ꯑꯩꯈꯣꯌꯅꯥ ꯅꯤꯡꯁꯤꯡꯒꯗꯕꯗꯤ ꯏꯁ꯭ꯕꯔꯅꯥ ꯃꯥꯂꯦꯝ ꯄꯨꯝꯕꯕꯨ ꯁꯦꯃꯈꯤ ꯑꯃꯁꯨꯡ ꯍꯧꯖꯤꯀꯁꯨ ꯃꯈꯣꯌ ꯄꯨꯝꯅꯃꯀꯄꯨ ꯀꯟꯠꯔꯣꯜ ꯇꯧꯔꯤ꯫</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“ꯅꯈꯣꯌꯒꯤ ꯃꯆꯥꯁꯤꯡ ꯑꯗꯨ ꯑꯇꯤꯌꯥꯗꯥ ꯂꯩꯕꯥ ꯇꯔꯥꯅꯤꯄꯥꯜ, ꯑꯃꯁꯨꯡ ꯁꯃꯨꯗ꯭ꯔ ꯈꯣꯡꯕꯥꯂꯗꯥ ꯂꯩꯕꯥ ꯂꯃꯁꯤꯡꯒꯨꯝꯅꯥ ꯃꯁꯤꯡ ꯌꯥꯝꯅꯥ ꯑꯣꯏꯒꯅꯤ꯫“ ꯑꯕ꯭ꯔꯥꯍꯥꯃꯅꯥ ꯏꯕꯨꯡꯉꯣ ꯃꯍꯥꯛꯀꯤ ꯋꯥꯁꯛ ꯑꯗꯨ ꯊꯥꯖꯈꯤ꯫</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mni-Mtei" altLang="ko-KR" sz="2600">
                <a:solidFill>
                  <a:schemeClr val="tx1">
                    <a:lumMod val="65000"/>
                    <a:lumOff val="35000"/>
                  </a:schemeClr>
                </a:solidFill>
              </a:rPr>
              <a:t>ꯏꯁ꯭ꯕꯔꯅꯥ ꯃꯍꯥꯛꯀꯤ ꯋꯥꯁꯛ ꯑꯗꯨ ꯉꯥꯀꯄꯤꯈꯤ꯫ ꯁꯥꯔꯥꯅꯥ ꯑꯕ꯭ꯔꯥꯍꯥꯃꯒꯤ ꯃꯆꯥꯅꯨꯄꯥ ꯑꯃꯥ ꯄꯣꯀꯈꯤ꯫ ꯑꯕ꯭ꯔꯥꯍꯥꯃꯅꯥ </a:t>
            </a:r>
            <a:r xmlns:a="http://schemas.openxmlformats.org/drawingml/2006/main">
              <a:rPr lang="mni-Mtei" altLang="ko-KR" sz="2600" b="1">
                <a:solidFill>
                  <a:schemeClr val="tx1">
                    <a:lumMod val="65000"/>
                    <a:lumOff val="35000"/>
                  </a:schemeClr>
                </a:solidFill>
              </a:rPr>
              <a:t>ꯏꯁꯥꯛ </a:t>
            </a:r>
            <a:r xmlns:a="http://schemas.openxmlformats.org/drawingml/2006/main">
              <a:rPr lang="mni-Mtei" altLang="ko-KR" sz="2600">
                <a:solidFill>
                  <a:schemeClr val="tx1">
                    <a:lumMod val="65000"/>
                    <a:lumOff val="35000"/>
                  </a:schemeClr>
                </a:solidFill>
              </a:rPr>
              <a:t>ꯍꯥꯌꯕꯥ ꯃꯃꯤꯡ ꯊꯣꯅꯈꯤ </a:t>
            </a:r>
            <a:r xmlns:a="http://schemas.openxmlformats.org/drawingml/2006/main">
              <a:rPr lang="mni-Mtei" altLang="ko-KR" sz="2600">
                <a:solidFill>
                  <a:schemeClr val="tx1">
                    <a:lumMod val="65000"/>
                    <a:lumOff val="35000"/>
                  </a:schemeClr>
                </a:solidFill>
              </a:rPr>
              <a:t>ꯃꯗꯨꯒꯤ ꯑꯔꯊꯗꯤ </a:t>
            </a:r>
            <a:r xmlns:a="http://schemas.openxmlformats.org/drawingml/2006/main">
              <a:rPr lang="mni-Mtei" altLang="ko-KR" sz="2600" b="1">
                <a:solidFill>
                  <a:schemeClr val="tx1">
                    <a:lumMod val="65000"/>
                    <a:lumOff val="35000"/>
                  </a:schemeClr>
                </a:solidFill>
              </a:rPr>
              <a:t>ꯍꯔꯥꯑꯣꯕꯥ ꯍꯥꯌꯕꯅꯤ </a:t>
            </a:r>
            <a:r xmlns:a="http://schemas.openxmlformats.org/drawingml/2006/main">
              <a:rPr lang="mni-Mtei"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a:t>
            </a:r>
            <a:r xmlns:a="http://schemas.openxmlformats.org/drawingml/2006/main">
              <a:rPr lang="mni-Mtei" altLang="en-US" sz="4000">
                <a:solidFill>
                  <a:srgbClr val="ff0000"/>
                </a:solidFill>
              </a:rPr>
              <a:t> </a:t>
            </a:r>
            <a:r xmlns:a="http://schemas.openxmlformats.org/drawingml/2006/main">
              <a:rPr lang="mni-Mtei" altLang="ko-KR" sz="4000">
                <a:solidFill>
                  <a:srgbClr val="ff0000"/>
                </a:solidFill>
              </a:rPr>
              <a:t>ꯄꯔꯥ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chemeClr val="tx1">
                    <a:lumMod val="65000"/>
                    <a:lumOff val="35000"/>
                  </a:schemeClr>
                </a:solidFill>
              </a:rPr>
              <a:t>ꯑꯕ꯭ꯔꯥꯍꯥꯃꯅꯥ ꯏꯁ꯭ꯕꯔꯒꯤ ꯋꯥꯁꯛ ꯑꯗꯨ ꯃꯍꯥꯛꯀꯤ ꯃꯐꯃꯗꯥ ꯑꯣꯏꯊꯣꯀꯄꯥ ꯉꯃꯗꯕꯥ ꯑꯣꯏꯅꯥ ꯎꯔꯕꯁꯨ ꯇꯁꯦꯡꯅꯥ ꯊꯥꯖꯈꯤ꯫</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ꯏꯄꯨꯔꯣꯌꯅꯥ ꯑꯕ꯭ꯔꯥꯍꯥꯃꯒꯤ ꯊꯥꯖꯕꯥ ꯑꯗꯨ ꯎꯕꯗꯥ ꯌꯥꯝꯅꯥ ꯅꯨꯡꯉꯥꯏꯈꯤ꯫ ꯏꯁ꯭ꯕꯔꯅꯥ ꯃꯍꯥꯀꯄꯨ ꯋꯥꯁꯀꯄꯤꯔꯕꯥ ꯃꯆꯥ ꯏꯁꯥꯛ ꯄꯤꯕꯤꯔꯝꯃꯤ꯫</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ꯑꯩꯈꯣꯌꯒꯤꯗꯃꯛꯇꯗꯤ ꯑꯣꯏꯊꯣꯀꯄꯥ ꯉꯃꯗꯕꯥ ꯑꯣꯏꯅꯥ ꯎꯔꯕꯁꯨ ꯏꯄꯨꯔꯣꯌꯅꯥ ꯃꯍꯥꯛꯀꯤ ꯋꯥꯁꯛ ꯑꯗꯨ ꯁꯣꯌꯗꯅꯥ ꯃꯄꯨꯡ ꯐꯥꯍꯅꯒꯅꯤ꯫</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 ꯑꯁꯤ...</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ꯑꯂꯃꯥꯏꯇꯤ (ꯄꯨꯝꯅꯃꯛ ꯇꯧꯕꯥ ꯉꯝꯕꯥ)</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ꯏꯁꯥꯛ ꯄꯣꯀꯄꯥ ꯃꯇꯃꯗꯥ ꯑꯕ꯭ꯔꯥꯍꯥꯃꯅꯥ ꯆꯍꯤ ꯀꯌꯥ ꯁꯨꯔꯝꯃꯤ?</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ꯑꯃꯁꯨꯡ ꯹꯰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꯸꯰ ꯑꯣꯏꯈꯤ꯫</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꯷꯰ ꯑꯣꯏꯈꯤ꯫</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꯱꯰꯰ ꯑꯣꯏꯈꯤ꯫</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꯴ </a:t>
            </a:r>
            <a:r xmlns:a="http://schemas.openxmlformats.org/drawingml/2006/main">
              <a:rPr lang="mni-Mtei" altLang="ko-KR" sz="2800">
                <a:solidFill>
                  <a:srgbClr val="ff0000"/>
                </a:solidFill>
              </a:rPr>
              <a:t>꯱꯰꯰ ꯑꯣꯏꯈꯤ꯫</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ꯑꯕ꯭ꯔꯥꯍꯥꯃꯅꯥ ꯃꯍꯥꯛꯀꯤ ꯃꯆꯥꯅꯨꯄꯥ ꯏꯁꯥꯀꯄꯨ ꯄꯣꯀꯄꯥ ꯃꯇꯃꯗꯥ ꯆꯍꯤ ꯂꯤꯁꯤꯡ ꯑꯃꯥ ꯁꯨꯔꯝꯃꯤ꯫</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(ꯃꯩꯍꯧꯔꯣꯟ ꯲꯱: ꯵)</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 ꯸ ꯏꯁ꯭ꯕꯔꯒꯤ ꯋꯥꯍꯩ꯫</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mni-Mtei" altLang="ko-KR" sz="3900"/>
              <a:t>ꯑꯕ꯭ꯔꯥꯍꯥꯃꯅꯥ ꯏꯁꯥꯀꯄꯨ ꯏꯁ꯭ꯕꯔꯗꯥ ꯀꯠꯊꯣꯀꯈꯤ꯫</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ꯑꯗꯨꯗꯒꯤ ꯏꯁ꯭ꯕꯔꯅꯥ ꯍꯥꯌꯔꯝꯃꯤ, “ꯅꯍꯥꯛꯀꯤ ꯃꯆꯥꯅꯨꯄꯥ, ꯅꯍꯥꯛꯀꯤ ꯑꯃꯠꯇꯥ ꯉꯥꯏꯔꯕꯥ ꯃꯆꯥ ꯏꯁꯥꯛ, ꯅꯍꯥꯛꯅꯥ ꯅꯨꯡꯁꯤꯖꯕꯥ ꯑꯗꯨ ꯂꯧꯁꯤꯜꯂꯨ;</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mni-Mtei" altLang="ko-KR" sz="3600">
                <a:solidFill>
                  <a:schemeClr val="tx1">
                    <a:lumMod val="65000"/>
                    <a:lumOff val="35000"/>
                  </a:schemeClr>
                </a:solidFill>
              </a:rPr>
              <a:t>ꯑꯃꯁꯨꯡ ꯃꯣꯔꯤꯌꯥꯒꯤ ꯂꯃꯗꯃꯗꯥ ꯆꯠꯂꯨ꯫ ꯃꯐꯝ ꯑꯗꯨꯗꯥ ꯃꯍꯥꯀꯄꯨ ꯃꯩꯅꯥ ꯆꯥꯀꯄꯥ ꯑꯣꯏꯅꯥ ꯀꯠꯊꯣꯀꯄꯤꯌꯨ꯫</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mni-Mtei" altLang="ko-KR" sz="3600">
                <a:solidFill>
                  <a:schemeClr val="tx1">
                    <a:lumMod val="65000"/>
                    <a:lumOff val="35000"/>
                  </a:schemeClr>
                </a:solidFill>
              </a:rPr>
              <a:t>ꯇꯨꯔꯦꯜ ꯑꯃꯗꯥ ꯑꯩꯅꯥ ꯅꯈꯣꯌꯗꯥ ꯍꯥꯌꯒꯅꯤ꯫”</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ꯃꯩꯍꯧꯔꯣꯟ ꯲꯲:꯲</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ꯅꯨꯃꯤꯠ ꯑꯃꯗꯥ ꯏꯁ꯭ꯕꯔꯅꯥ ꯑꯕ꯭ꯔꯥꯍꯥꯃꯗꯥ ꯍꯥꯌꯔꯝꯃꯤ,</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mni-Mtei" altLang="ko-KR" sz="2800">
                <a:solidFill>
                  <a:schemeClr val="tx1">
                    <a:lumMod val="65000"/>
                    <a:lumOff val="35000"/>
                  </a:schemeClr>
                </a:solidFill>
              </a:rPr>
              <a:t>“ꯑꯩꯉꯣꯟꯗꯥ ꯅꯍꯥꯛꯀꯤ ꯑꯃꯠꯇꯥ ꯉꯥꯏꯔꯕꯥ ꯃꯆꯥꯅꯨꯄꯥ ꯑꯗꯨ ꯃꯩ ꯊꯥꯕꯥ ꯑꯣꯏꯅꯥ ꯀꯠꯄꯤꯌꯨ꯫”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ꯑꯕ꯭ꯔꯥꯍꯥꯃꯅꯥ ꯏꯁꯥꯀꯄꯨ ꯌꯥꯝꯅꯥ ꯅꯨꯡꯁꯤꯖꯈꯤ ꯃꯔꯝ ꯑꯗꯨꯅꯥ ꯃꯍꯥꯛꯅꯥ ꯏꯁ꯭ꯕꯔꯗꯒꯤ ꯇꯥꯕꯥ ꯃꯇꯃꯗꯥ ꯌꯥꯝꯅꯥ ꯋꯥꯅꯥ ꯊꯣꯀꯈꯤ꯫ ꯑꯗꯨꯕꯨ ꯃꯍꯥꯛꯅꯥ ꯏꯁ꯭ꯕꯔꯒꯤ ꯋꯥ ꯇꯥꯅꯕꯥ ꯋꯥꯔꯦꯞ ꯂꯧꯈꯤ꯫</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mni-Mtei" altLang="ko-KR" sz="3200"/>
              <a:t>ꯏꯁ꯭ꯕꯔ ꯀꯅꯥꯅꯣ?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ni-Mtei" altLang="ko-KR" sz="3600">
                <a:solidFill>
                  <a:srgbClr val="C00000"/>
                </a:solidFill>
              </a:rPr>
              <a:t>ꯃꯍꯥꯛ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mni-Mtei" altLang="ko-KR" sz="3600">
                <a:solidFill>
                  <a:schemeClr val="tx1">
                    <a:lumMod val="65000"/>
                    <a:lumOff val="35000"/>
                  </a:schemeClr>
                </a:solidFill>
              </a:rPr>
              <a:t>ꯑꯩ ꯌꯥꯑꯣꯅꯥ ꯃꯥꯂꯦꯝ ꯄꯨꯝꯕꯕꯨ ꯁꯦꯃꯈꯤꯕꯥ ꯁꯦꯝꯕꯤꯕꯥ ꯃꯄꯨ꯫</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ꯑꯕ꯭ꯔꯥꯍꯥꯃꯅꯥ ꯏꯁꯥꯀꯄꯨ ꯂꯥꯟꯗꯥꯗꯨꯅꯥ ꯑꯂꯇꯔꯗꯥ ꯊꯃꯈꯤ, ꯑꯃꯁꯨꯡ ꯃꯍꯥꯀꯄꯨ ꯍꯥꯠꯅꯕꯥ ꯍꯣꯠꯅꯈꯤ꯫ ꯃꯇꯝ ꯑꯗꯨꯃꯛꯇꯗꯥ, [...]</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“ꯑꯕ꯭ꯔꯥꯍꯥꯝ, ꯑꯕ꯭ꯔꯥꯍꯥꯝ, ꯃꯍꯥꯀꯄꯨ ꯍꯥꯠꯂꯣꯏꯗꯕꯅꯤ꯫ ꯃꯍꯥꯀꯄꯨ ꯀꯔꯤꯒꯨꯝꯕꯥ ꯑꯃꯠꯇꯥ ꯇꯧꯔꯣꯏꯗꯕꯅꯤ꯫ ꯍꯧꯖꯤꯛ, ꯅꯈꯣꯌꯅꯥ ꯏꯄꯨꯔꯣꯌꯕꯨ ꯀꯤꯕꯥ ꯑꯃꯁꯨꯡ ꯅꯨꯡꯁꯤꯕꯥ ꯍꯥꯌꯕꯁꯤ ꯑꯩ ꯈꯉꯂꯦ꯫” ꯃꯁꯤ ꯏꯁ꯭ꯕꯔꯅꯥ ꯑꯕ꯭ꯔꯥꯍꯥꯃꯗꯥ ꯇꯧꯈꯤꯕꯥ ꯆꯥꯡꯌꯦꯡ ꯑꯗꯨꯅꯤ꯫</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mni-Mtei" altLang="ko-KR" sz="2600">
                <a:solidFill>
                  <a:schemeClr val="tx1">
                    <a:lumMod val="65000"/>
                    <a:lumOff val="35000"/>
                  </a:schemeClr>
                </a:solidFill>
              </a:rPr>
              <a:t>“ꯊꯥꯒꯠꯆꯔꯤ ꯏꯁ꯭ꯕꯔ!” ꯏꯁ꯭ꯕꯔꯅꯥ ꯑꯕ꯭ꯔꯥꯍꯥꯃꯒꯤ ꯊꯥꯖꯕꯥ ꯑꯗꯨ ꯍꯔꯥꯑꯣꯅꯥ ꯌꯥꯕꯤꯔꯝꯃꯤ꯫ ꯏꯁ꯭ꯕꯔꯅꯥ ꯃꯍꯥꯀꯄꯨ ꯊꯥꯖꯕꯥ ꯃꯤ ꯈꯨꯗꯤꯡꯃꯛꯀꯤ ꯏꯄꯥ-ꯏꯄꯨ ꯑꯃꯥ ꯑꯣꯏꯍꯅꯈꯤ꯫</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solidFill>
                  <a:schemeClr val="tx1">
                    <a:lumMod val="65000"/>
                    <a:lumOff val="35000"/>
                  </a:schemeClr>
                </a:solidFill>
              </a:rPr>
              <a:t>ꯑꯕ꯭ꯔꯥꯍꯥꯃꯅꯥ ꯏꯁꯥꯀꯄꯨ ꯌꯥꯝꯅꯥ ꯅꯨꯡꯁꯤꯖꯔꯝꯃꯤ ꯑꯗꯨꯕꯨ ꯃꯍꯥꯛꯀꯤꯗꯃꯛ ꯏꯁ꯭ꯕꯔꯒꯤ ꯋꯥꯍꯩ ꯉꯥꯀꯄꯥ ꯑꯁꯤ ꯍꯦꯟꯅꯥ ꯃꯔꯨ ꯑꯣꯏꯈꯤ꯫</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mni-Mtei" altLang="ko-KR" sz="3200">
                <a:solidFill>
                  <a:schemeClr val="tx1">
                    <a:lumMod val="65000"/>
                    <a:lumOff val="35000"/>
                  </a:schemeClr>
                </a:solidFill>
              </a:rPr>
              <a:t>ꯑꯩꯅꯥ ꯏꯄꯨꯔꯣꯌꯕꯨ ꯑꯇꯣꯞꯄꯥ ꯄꯣꯠꯁꯛ ꯑꯃꯠꯇꯗꯒꯤ ꯍꯦꯟꯅꯥ ꯅꯨꯡꯁꯤꯒꯗꯕꯅꯤ, ꯑꯃꯁꯨꯡ ꯃꯥꯂꯦꯃꯁꯤꯗꯥ ꯂꯩꯔꯤꯕꯥ ꯑꯇꯩ ꯃꯤꯑꯣꯏ ꯑꯃꯗꯒꯤ ꯍꯦꯟꯅꯥ ꯅꯨꯡꯁꯤꯒꯗꯕꯅꯤ꯫</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ꯏꯁ꯭ꯕꯔꯅꯥ ꯀꯔꯤꯅꯣ?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ꯏꯁ꯭ꯕꯔ ꯑꯁꯤ..</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ꯑꯩꯈꯣꯌꯒꯤ ꯊꯥꯖꯕꯥ ꯑꯁꯤ ꯆꯥꯡꯌꯦꯡꯒꯤ ꯈꯨꯠꯊꯥꯡꯗꯥ ꯍꯦꯟꯅꯥ ꯃꯄꯥꯉ꯭ꯒꯜ ꯀꯅꯈꯠꯍꯜꯂꯤꯕꯥ ꯑꯩꯈꯣꯌꯒꯤ ꯏꯄꯥ꯫</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t>ꯉꯁꯤꯒꯤ...</a:t>
            </a:r>
            <a:r xmlns:a="http://schemas.openxmlformats.org/drawingml/2006/main">
              <a:rPr lang="mni-Mtei" altLang="en-US" sz="4000"/>
              <a:t> </a:t>
            </a:r>
            <a:r xmlns:a="http://schemas.openxmlformats.org/drawingml/2006/main">
              <a:rPr lang="mni-Mtei" altLang="ko-KR" sz="4000"/>
              <a:t>ꯋꯥꯍꯪ ꯄꯥꯎꯈꯨꯝ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mni-Mtei" altLang="ko-KR" sz="3200">
                <a:solidFill>
                  <a:schemeClr val="tx1">
                    <a:lumMod val="65000"/>
                    <a:lumOff val="35000"/>
                  </a:schemeClr>
                </a:solidFill>
              </a:rPr>
              <a:t>ꯏꯄꯨꯔꯣꯌꯅꯥ ꯑꯕ꯭ꯔꯥꯍꯥꯃꯗꯥ ꯃꯩ ꯊꯥꯅꯕꯥ ꯀꯠꯊꯣꯛꯅꯕꯥ ꯀꯔꯤ ꯍꯥꯌꯈꯤꯕꯒꯦ?</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dk1"/>
                </a:solidFill>
              </a:rPr>
              <a:t>꯱ </a:t>
            </a:r>
            <a:r xmlns:a="http://schemas.openxmlformats.org/drawingml/2006/main">
              <a:rPr lang="mni-Mtei" altLang="ko-KR" sz="2800">
                <a:solidFill>
                  <a:schemeClr val="dk1"/>
                </a:solidFill>
              </a:rPr>
              <a:t>ꯃꯆꯥꯅꯨꯄꯥ꯫</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ꯅꯨꯄꯤ꯫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ꯀꯨꯠꯇꯥ꯫</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ꯉꯥ꯫</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꯱ </a:t>
            </a:r>
            <a:r xmlns:a="http://schemas.openxmlformats.org/drawingml/2006/main">
              <a:rPr lang="mni-Mtei" altLang="ko-KR" sz="2800">
                <a:solidFill>
                  <a:srgbClr val="ff0000"/>
                </a:solidFill>
              </a:rPr>
              <a:t>ꯃꯆꯥꯅꯨꯄꯥ꯫</a:t>
            </a:r>
            <a:r xmlns:a="http://schemas.openxmlformats.org/drawingml/2006/main">
              <a:rPr lang="mni-Mtei"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ꯑꯗꯨꯗꯒꯤ ꯏꯁ꯭ꯕꯔꯅꯥ ꯍꯥꯌꯔꯝꯃꯤ, “ꯅꯍꯥꯛꯀꯤ ꯃꯆꯥꯅꯨꯄꯥ, ꯅꯍꯥꯛꯀꯤ ꯑꯃꯠꯇꯥ ꯉꯥꯏꯔꯕꯥ ꯃꯆꯥ ꯏꯁꯥꯛ, ꯅꯍꯥꯛꯅꯥ ꯅꯨꯡꯁꯤꯖꯕꯥ ꯑꯗꯨ ꯂꯧꯁꯤꯜꯂꯨ;</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mni-Mtei" altLang="ko-KR" sz="3600">
                <a:solidFill>
                  <a:schemeClr val="tx1">
                    <a:lumMod val="65000"/>
                    <a:lumOff val="35000"/>
                  </a:schemeClr>
                </a:solidFill>
              </a:rPr>
              <a:t>ꯑꯃꯁꯨꯡ ꯃꯣꯔꯤꯌꯥꯒꯤ ꯂꯃꯗꯃꯗꯥ ꯆꯠꯂꯨ꯫ ꯃꯐꯝ ꯑꯗꯨꯗꯥ ꯃꯍꯥꯀꯄꯨ ꯃꯩꯅꯥ ꯆꯥꯀꯄꯥ ꯑꯣꯏꯅꯥ ꯀꯠꯊꯣꯀꯄꯤꯌꯨ꯫</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mni-Mtei" altLang="ko-KR" sz="3600">
                <a:solidFill>
                  <a:schemeClr val="tx1">
                    <a:lumMod val="65000"/>
                    <a:lumOff val="35000"/>
                  </a:schemeClr>
                </a:solidFill>
              </a:rPr>
              <a:t>ꯇꯨꯔꯦꯜ ꯑꯃꯗꯥ ꯑꯩꯅꯥ ꯅꯈꯣꯌꯗꯥ ꯍꯥꯌꯒꯅꯤ꯫”</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ꯃꯩꯍꯧꯔꯣꯟ ꯲꯲:꯲</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ꯅꯪ.꯹</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ꯗꯤ</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ꯋꯥꯍꯩ</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ꯑꯣꯐ</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ꯂꯥꯏ</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400"/>
              <a:t>ꯏꯁꯥꯀꯅꯥ ꯋꯥꯔꯤ ꯁꯥꯟꯅꯈꯤꯗꯦ꯫</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bg1">
                    <a:lumMod val="50000"/>
                  </a:schemeClr>
                </a:solidFill>
              </a:rPr>
              <a:t>ꯃꯍꯥꯛ ꯃꯐꯝ ꯑꯗꯨꯗꯒꯤ ꯃꯈꯥ ꯆꯠꯊꯔꯀꯈꯤ ꯑꯃꯁꯨꯡ ꯑꯇꯣꯞꯄꯥ ꯏꯁꯤꯡ ꯇꯨꯡꯁꯤꯅꯕꯥ ꯑꯃꯥ ꯁꯦꯃꯈꯤ, ꯃꯗꯨꯒꯤ ꯃꯇꯥꯡꯗꯥ ꯀꯅꯥꯒꯨꯝꯕꯥ ꯑꯃꯠꯇꯅꯥ ꯂꯥꯟꯊꯦꯡꯅꯈꯤꯗꯦ꯫</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ꯃꯍꯥꯛꯅꯥ ꯃꯗꯨꯒꯤ ꯃꯃꯤꯡ ꯔꯦꯍꯣꯕꯣꯠ ꯍꯥꯌꯅꯥ ꯊꯣꯅꯈꯤ, “ꯍꯧꯖꯤꯛ ꯏꯕꯨꯡꯉꯣꯅꯥ ꯑꯩꯈꯣꯌꯗꯥ ꯃꯐꯝ ꯄꯤꯔꯦ꯫”</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ꯑꯃꯁꯨꯡ ꯑꯩꯈꯣꯌꯅꯥ ꯂꯩꯕꯥꯛ ꯑꯁꯤꯗꯥ ꯍꯤꯡꯒꯅꯤ꯫”</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꯲꯶ ꯑꯃꯁꯨꯡ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꯲꯲ ꯑꯃꯁꯨꯡ ꯑꯦꯟ</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ꯗꯤ</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ꯀꯨꯌꯣꯃꯁꯤꯡ꯫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ꯑꯣꯏꯔꯝꯃꯤ꯫</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ꯑꯗꯨ ꯑꯣꯏꯔꯕꯗꯤ</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ꯃꯔꯨ ꯑꯣꯏꯕ,</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ꯃꯔꯝꯗꯤ</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ꯃꯈꯣꯏ</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could</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ꯐꯪꯕ</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ꯑꯇꯦꯛꯄ</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ꯏꯁꯤꯡ</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ꯃꯔꯨꯚꯨꯃꯤꯗꯥ ꯂꯩꯕꯥ꯫ ꯏꯁꯥꯀꯅꯥ ꯃꯍꯥꯛꯀꯤ ꯃꯄꯥꯅꯥ ꯂꯧꯁꯤꯅꯈꯤꯕꯥ ꯏꯁꯤꯡ ꯇꯨꯡꯁꯤꯅꯕꯥ ꯑꯗꯨ ꯂꯩꯔꯝꯃꯤ꯫</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ꯏꯁ꯭ꯕꯔꯅꯥ ꯃꯥꯂꯦꯝ ꯑꯁꯤꯕꯨ ꯀꯔꯤꯅꯥ ꯁꯦꯝꯕꯤꯈꯤꯕꯒꯦ?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ꯁꯤꯜ꯫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ꯏꯁꯤꯡ꯫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꯳ </a:t>
            </a:r>
            <a:r xmlns:a="http://schemas.openxmlformats.org/drawingml/2006/main">
              <a:rPr lang="mni-Mtei" altLang="ko-KR" sz="2800">
                <a:solidFill>
                  <a:schemeClr val="tx1">
                    <a:lumMod val="65000"/>
                    <a:lumOff val="35000"/>
                  </a:schemeClr>
                </a:solidFill>
              </a:rPr>
              <a:t>ꯙꯨꯞ꯫</a:t>
            </a:r>
            <a:r xmlns:a="http://schemas.openxmlformats.org/drawingml/2006/main">
              <a:rPr lang="mni-Mtei"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ꯋꯥꯍꯩ </a:t>
            </a:r>
            <a:endParaRPr xmlns:a="http://schemas.openxmlformats.org/drawingml/2006/main" lang="en-US" altLang="ko-KR" sz="2800">
              <a:solidFill>
                <a:schemeClr val="tx1">
                  <a:lumMod val="65000"/>
                  <a:lumOff val="35000"/>
                </a:schemeClr>
              </a:solidFill>
            </a:endParaRPr>
            <a:r xmlns:a="http://schemas.openxmlformats.org/drawingml/2006/main">
              <a:rPr lang="mni-Mtei" altLang="en-US" sz="2800">
                <a:solidFill>
                  <a:schemeClr val="tx1">
                    <a:lumMod val="65000"/>
                    <a:lumOff val="35000"/>
                  </a:schemeClr>
                </a:solidFill>
              </a:rPr>
              <a:t>꯴꯫</a:t>
            </a: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rgbClr val="FF0000"/>
                </a:solidFill>
              </a:rPr>
              <a:t>ꯋꯥꯍꯩ </a:t>
            </a:r>
            <a:endParaRPr xmlns:a="http://schemas.openxmlformats.org/drawingml/2006/main" lang="ko-KR" altLang="en-US" sz="2800">
              <a:solidFill>
                <a:srgbClr val="FF0000"/>
              </a:solidFill>
            </a:endParaRPr>
            <a:r xmlns:a="http://schemas.openxmlformats.org/drawingml/2006/main">
              <a:rPr lang="mni-Mtei" altLang="en-US" sz="2800">
                <a:solidFill>
                  <a:srgbClr val="FF0000"/>
                </a:solidFill>
              </a:rPr>
              <a:t>꯴꯫</a:t>
            </a: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ꯑꯗꯨꯝ ꯑꯣꯏꯅꯃꯛ, ꯐꯤꯂꯤꯁ꯭ꯇꯤꯅꯁꯤꯡꯅꯥ ꯃꯍꯥꯀꯄꯨ ꯏꯀꯥꯏꯕꯥ ꯄꯤꯈꯤ꯫ ꯑꯗꯨꯅꯥ, ꯃꯈꯣꯌꯅꯥ ꯀꯨꯌꯣꯃꯁꯤꯡ ꯑꯗꯨ ꯄ꯭ꯔ꯭ꯏꯊꯤꯕꯤꯅꯥ ꯊꯜꯂꯝꯃꯤ꯫</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ꯑꯗꯨꯕꯨ, ꯏꯁꯥꯀꯅꯥ ꯃꯈꯣꯌꯒꯥ ꯋꯥꯔꯤ ꯁꯥꯟꯅꯈꯤꯗꯦ꯫ ꯃꯍꯥꯛ ꯂꯥꯞꯅꯥ ꯆꯠꯇꯨꯅꯥ ꯏꯁꯤꯡ ꯇꯨꯡꯁꯤꯅꯈꯤ꯫ ꯃꯍꯥꯛꯅꯥ ꯑꯐꯕꯥ ꯏꯁꯤꯡꯒꯤ ꯀꯨꯌꯣꯝ ꯑꯃꯥ ꯊꯤꯗꯣꯀꯈꯤ꯫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mni-Mtei" altLang="ko-KR" sz="2800">
                <a:solidFill>
                  <a:schemeClr val="tx1">
                    <a:lumMod val="65000"/>
                    <a:lumOff val="35000"/>
                  </a:schemeClr>
                </a:solidFill>
              </a:rPr>
              <a:t>ꯃꯇꯝ ꯑꯁꯤꯗꯥ ꯑꯇꯣꯞꯄꯥ ꯃꯤꯑꯣꯏꯁꯤꯡꯅꯥ ꯏꯁꯥꯀꯇꯒꯤ ꯏꯁꯤꯡ ꯇꯨꯡꯁꯤꯅꯈꯤ꯫ ꯑꯗꯨꯕꯨ, ꯃꯍꯥꯀꯁꯨ ꯃꯈꯣꯌꯒꯥ ꯋꯥꯔꯤ ꯁꯥꯟꯅꯈꯤꯗꯦ꯫</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mni-Mtei" altLang="ko-KR" sz="2600">
                <a:solidFill>
                  <a:schemeClr val="tx1">
                    <a:lumMod val="65000"/>
                    <a:lumOff val="35000"/>
                  </a:schemeClr>
                </a:solidFill>
              </a:rPr>
              <a:t>ꯏꯁ꯭ꯕꯔꯅꯥ ꯏꯁꯥꯀꯄꯨ ꯊꯧꯖꯥꯜ ꯄꯤꯕꯤꯈꯤ꯫ ꯃꯍꯥꯛꯅꯥ ꯑꯃꯨꯛ ꯍꯟꯅꯥ ꯑꯇꯣꯞꯄꯥ ꯏꯁꯤꯡ ꯇꯨꯡꯁꯤꯅꯈꯤ꯫ ꯏꯁ꯭ꯕꯔꯅꯥ ꯃꯍꯥꯀꯄꯨ ꯃꯐꯝ ꯑꯗꯨꯗꯒꯤ ꯑꯐꯕꯥ ꯏꯁꯤꯡ ꯄꯤꯕꯤꯔꯝꯃꯤ꯫ ꯏꯁꯥꯀꯅꯥ ꯑꯂꯇꯔ ꯑꯃꯥ ꯁꯥꯈꯤ ꯑꯃꯁꯨꯡ ꯊꯥꯒꯠꯄꯥ ꯐꯣꯡꯗꯣꯀꯈꯤ꯫</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ꯂꯥꯏꯁꯣꯟ꯫</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solidFill>
                  <a:schemeClr val="tx1">
                    <a:lumMod val="65000"/>
                    <a:lumOff val="35000"/>
                  </a:schemeClr>
                </a:solidFill>
              </a:rPr>
              <a:t>ꯏꯁꯥꯀꯅꯥ ꯃꯍꯥꯛꯀꯤ ꯏꯁꯤꯡ ꯇꯨꯡꯁꯤꯅꯕꯥ ꯃꯤꯁꯤꯡꯒꯥ ꯋꯥꯔꯤ ꯁꯥꯅꯈꯤꯗꯦ꯫</a:t>
            </a:r>
            <a:r xmlns:a="http://schemas.openxmlformats.org/drawingml/2006/main">
              <a:rPr lang="mni-Mtei"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ꯏꯁ꯭ꯕꯔꯅꯥ ꯏꯁꯥꯀꯄꯨ ꯊꯧꯖꯥꯜ ꯄꯤꯕꯤꯈꯤ꯫</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ꯑꯩꯈꯣꯌꯁꯨ ꯑꯇꯣꯞꯄꯒꯥ ꯋꯥꯔꯤ ꯁꯥꯅꯔꯣꯏꯗꯕꯅꯤ꯫</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mni-Mtei" altLang="ko-KR" sz="3600">
                <a:solidFill>
                  <a:schemeClr val="tx1">
                    <a:lumMod val="65000"/>
                    <a:lumOff val="35000"/>
                  </a:schemeClr>
                </a:solidFill>
              </a:rPr>
              <a:t>ꯑꯩꯈꯣꯌꯅꯥ ꯑꯇꯣꯞꯄꯕꯨ ꯅꯨꯡꯁꯤꯕꯥ ꯑꯃꯁꯨꯡ ꯊꯧꯖꯥꯜ ꯄꯤꯕꯤꯕꯥ ꯇꯥꯏ꯫</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200"/>
              <a:t>ꯏꯁ꯭ꯕꯔꯅꯥ??</a:t>
            </a:r>
            <a:r xmlns:a="http://schemas.openxmlformats.org/drawingml/2006/main">
              <a:rPr lang="mni-Mte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rgbClr val="c00000"/>
                </a:solidFill>
              </a:rPr>
              <a:t>ꯂꯥꯏ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ꯃꯍꯥꯛꯅꯥ ꯑꯇꯣꯞꯄꯒꯥ ꯂꯥꯟꯊꯦꯡꯅꯔꯤꯕꯥ ꯃꯤꯑꯣꯏꯁꯤꯡꯕꯨ ꯌꯥꯝꯅꯥ ꯂꯥꯡꯇꯛꯅꯩ꯫</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mni-Mtei" altLang="ko-KR" sz="3600">
                <a:solidFill>
                  <a:schemeClr val="tx1">
                    <a:lumMod val="65000"/>
                    <a:lumOff val="35000"/>
                  </a:schemeClr>
                </a:solidFill>
              </a:rPr>
              <a:t>ꯃꯍꯥꯛꯅꯥ ꯑꯃꯅꯥ ꯑꯃꯕꯨ ꯅꯨꯡꯁꯤꯖꯕꯁꯤꯡꯕꯨ ꯅꯨꯡꯁꯤꯖꯩ꯫</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ꯀ꯭ꯕꯤꯖ꯫</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tx1">
                    <a:lumMod val="65000"/>
                    <a:lumOff val="35000"/>
                  </a:schemeClr>
                </a:solidFill>
              </a:rPr>
              <a:t>ꯀꯔꯤ ꯃꯔꯃꯗꯒꯤ ꯏꯁꯥꯀꯅꯥ ꯑꯔꯨꯕꯥ ꯃꯇꯝ ꯑꯃꯥ ꯃꯥꯌꯣꯛꯅꯈꯤꯕꯒꯦ?</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꯱ </a:t>
            </a:r>
            <a:r xmlns:a="http://schemas.openxmlformats.org/drawingml/2006/main">
              <a:rPr lang="mni-Mtei" altLang="ko-KR" sz="2800">
                <a:solidFill>
                  <a:schemeClr val="tx1">
                    <a:lumMod val="65000"/>
                    <a:lumOff val="35000"/>
                  </a:schemeClr>
                </a:solidFill>
              </a:rPr>
              <a:t>ꯌꯨꯝ꯫</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꯲ </a:t>
            </a:r>
            <a:r xmlns:a="http://schemas.openxmlformats.org/drawingml/2006/main">
              <a:rPr lang="mni-Mtei" altLang="ko-KR" sz="2800">
                <a:solidFill>
                  <a:schemeClr val="tx1">
                    <a:lumMod val="65000"/>
                    <a:lumOff val="35000"/>
                  </a:schemeClr>
                </a:solidFill>
              </a:rPr>
              <a:t>ꯂꯝ꯫</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dk1"/>
                </a:solidFill>
              </a:rPr>
              <a:t>꯳ </a:t>
            </a:r>
            <a:r xmlns:a="http://schemas.openxmlformats.org/drawingml/2006/main">
              <a:rPr lang="mni-Mtei" altLang="ko-KR" sz="2800">
                <a:solidFill>
                  <a:schemeClr val="dk1"/>
                </a:solidFill>
              </a:rPr>
              <a:t>ꯌꯥꯝꯅꯥ ꯐꯩ꯫</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chemeClr val="tx1">
                    <a:lumMod val="65000"/>
                    <a:lumOff val="35000"/>
                  </a:schemeClr>
                </a:solidFill>
              </a:rPr>
              <a:t>꯴ </a:t>
            </a:r>
            <a:r xmlns:a="http://schemas.openxmlformats.org/drawingml/2006/main">
              <a:rPr lang="mni-Mtei" altLang="ko-KR" sz="2800">
                <a:solidFill>
                  <a:schemeClr val="tx1">
                    <a:lumMod val="65000"/>
                    <a:lumOff val="35000"/>
                  </a:schemeClr>
                </a:solidFill>
              </a:rPr>
              <a:t>ꯏꯃꯨꯡ ꯃꯅꯨꯡ꯫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mni-Mtei" altLang="en-US" sz="2800">
                <a:solidFill>
                  <a:srgbClr val="ff0000"/>
                </a:solidFill>
              </a:rPr>
              <a:t>꯳ </a:t>
            </a:r>
            <a:r xmlns:a="http://schemas.openxmlformats.org/drawingml/2006/main">
              <a:rPr lang="mni-Mtei" altLang="ko-KR" sz="2800">
                <a:solidFill>
                  <a:srgbClr val="ff0000"/>
                </a:solidFill>
              </a:rPr>
              <a:t>ꯌꯥꯝꯅꯥ ꯐꯩ꯫</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ꯋꯥꯐꯝ꯫</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bg1">
                    <a:lumMod val="50000"/>
                  </a:schemeClr>
                </a:solidFill>
              </a:rPr>
              <a:t>ꯃꯍꯥꯛ ꯃꯐꯝ ꯑꯗꯨꯗꯒꯤ ꯃꯈꯥ ꯆꯠꯊꯔꯀꯈꯤ ꯑꯃꯁꯨꯡ ꯑꯇꯣꯞꯄꯥ ꯏꯁꯤꯡ ꯇꯨꯡꯁꯤꯅꯕꯥ ꯑꯃꯥ ꯁꯦꯃꯈꯤ, ꯃꯗꯨꯒꯤ ꯃꯇꯥꯡꯗꯥ ꯀꯅꯥꯒꯨꯝꯕꯥ ꯑꯃꯠꯇꯅꯥ ꯂꯥꯟꯊꯦꯡꯅꯈꯤꯗꯦ꯫</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ꯃꯍꯥꯛꯅꯥ ꯃꯗꯨꯒꯤ ꯃꯃꯤꯡ ꯔꯦꯍꯣꯕꯣꯠ ꯍꯥꯌꯅꯥ ꯊꯣꯅꯈꯤ, “ꯍꯧꯖꯤꯛ ꯏꯕꯨꯡꯉꯣꯅꯥ ꯑꯩꯈꯣꯌꯗꯥ ꯃꯐꯝ ꯄꯤꯔꯦ꯫”</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ꯑꯃꯁꯨꯡ ꯑꯩꯈꯣꯌꯅꯥ ꯂꯩꯕꯥꯛ ꯑꯁꯤꯗꯥ ꯍꯤꯡꯒꯅꯤ꯫”</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tx1">
                    <a:lumMod val="65000"/>
                    <a:lumOff val="35000"/>
                  </a:schemeClr>
                </a:solidFill>
              </a:rPr>
              <a:t>ꯖꯦꯅꯦꯁꯤꯁ꯫</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꯲꯶ ꯑꯃꯁꯨꯡ ꯱.</a:t>
            </a:r>
            <a:r xmlns:a="http://schemas.openxmlformats.org/drawingml/2006/main">
              <a:rPr lang="mni-Mtei" altLang="en-US" sz="2800">
                <a:solidFill>
                  <a:schemeClr val="tx1">
                    <a:lumMod val="65000"/>
                    <a:lumOff val="35000"/>
                  </a:schemeClr>
                </a:solidFill>
              </a:rPr>
              <a:t> </a:t>
            </a:r>
            <a:r xmlns:a="http://schemas.openxmlformats.org/drawingml/2006/main">
              <a:rPr lang="mni-Mtei" altLang="ko-KR" sz="2800">
                <a:solidFill>
                  <a:schemeClr val="tx1">
                    <a:lumMod val="65000"/>
                    <a:lumOff val="35000"/>
                  </a:schemeClr>
                </a:solidFill>
              </a:rPr>
              <a:t>꯲꯲ ꯑꯃꯁꯨꯡ ꯑꯦꯟ</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mni-Mtei" altLang="ko-KR" b="1">
                <a:solidFill>
                  <a:schemeClr val="tx1">
                    <a:lumMod val="50000"/>
                    <a:lumOff val="50000"/>
                  </a:schemeClr>
                </a:solidFill>
              </a:rPr>
              <a:t>ꯅꯪ.꯱꯰</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ꯗꯤ</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ꯋꯥꯍꯩ</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ꯑꯣꯐ</a:t>
            </a:r>
            <a:r xmlns:a="http://schemas.openxmlformats.org/drawingml/2006/main">
              <a:rPr lang="mni-Mtei" altLang="en-US" b="1">
                <a:solidFill>
                  <a:schemeClr val="tx1">
                    <a:lumMod val="50000"/>
                    <a:lumOff val="50000"/>
                  </a:schemeClr>
                </a:solidFill>
              </a:rPr>
              <a:t> </a:t>
            </a:r>
            <a:r xmlns:a="http://schemas.openxmlformats.org/drawingml/2006/main">
              <a:rPr lang="mni-Mtei" altLang="ko-KR" b="1">
                <a:solidFill>
                  <a:schemeClr val="tx1">
                    <a:lumMod val="50000"/>
                    <a:lumOff val="50000"/>
                  </a:schemeClr>
                </a:solidFill>
              </a:rPr>
              <a:t>ꯂꯥꯏ</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3600"/>
              <a:t>ꯏꯁꯥꯅꯥ ꯄꯣꯀꯄꯒꯤ ꯍꯛ ꯑꯗꯨ ꯌꯣꯟꯊꯣꯀꯈꯤ꯫</a:t>
            </a:r>
            <a:endParaRPr xmlns:a="http://schemas.openxmlformats.org/drawingml/2006/main" lang="en-US" altLang="ko-KR" sz="3600"/>
          </a:p>
          <a:p>
            <a:pPr xmlns:a="http://schemas.openxmlformats.org/drawingml/2006/main" algn="ctr">
              <a:defRPr/>
            </a:pPr>
            <a:r xmlns:a="http://schemas.openxmlformats.org/drawingml/2006/main">
              <a:rPr lang="mni-Mtei" altLang="ko-KR" sz="3600"/>
              <a:t>ꯂꯥꯜ ꯁ꯭ꯇꯨꯒꯤ ꯕꯣꯜ ꯑꯃꯒꯤꯗꯃꯛ꯫</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mni-Mtei" altLang="ko-KR" sz="4000">
                <a:solidFill>
                  <a:srgbClr val="ff0000"/>
                </a:solidFill>
              </a:rPr>
              <a:t>ꯉꯁꯤꯒꯤ ꯋꯥꯍꯩ꯫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mni-Mtei" altLang="ko-KR" sz="3600">
                <a:solidFill>
                  <a:schemeClr val="bg1">
                    <a:lumMod val="50000"/>
                  </a:schemeClr>
                </a:solidFill>
              </a:rPr>
              <a:t>ꯑꯗꯨꯗꯒꯤ ꯌꯥꯀꯣꯕꯅꯥ ꯏꯁꯥꯗꯥ ꯆꯥꯀꯆꯥ-ꯌꯨꯊꯛ ꯈꯔꯥ ꯄꯤꯔꯝꯃꯤ꯫</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ꯃꯍꯥꯛ ꯆꯥꯕꯥ ꯊꯀꯈꯤ, ꯃꯗꯨꯒꯤ ꯃꯇꯨꯡꯗꯥ ꯊꯣꯔꯛꯇꯨꯅꯥ ꯆꯠꯈꯤ꯫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ꯑꯗꯨꯅꯥ, ꯏꯁꯥꯅꯥ ꯃꯍꯥꯛꯀꯤ ꯄꯣꯀꯄꯒꯤ ꯍꯛ ꯑꯗꯨ ꯇꯨꯀꯠꯆꯈꯤ꯫</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mni-Mtei"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mni-Mtei" altLang="ko-KR" sz="2800">
                <a:solidFill>
                  <a:schemeClr val="bg1">
                    <a:lumMod val="50000"/>
                  </a:schemeClr>
                </a:solidFill>
              </a:rPr>
              <a:t>ꯃꯩꯍꯧꯔꯣꯟ ꯲꯵:꯳꯴</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