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ga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Uimh.1</a:t>
            </a:r>
            <a:r xmlns:a="http://schemas.openxmlformats.org/drawingml/2006/main">
              <a:rPr lang="g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Tá an</a:t>
            </a:r>
            <a:r xmlns:a="http://schemas.openxmlformats.org/drawingml/2006/main">
              <a:rPr lang="g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Focal</a:t>
            </a:r>
            <a:r xmlns:a="http://schemas.openxmlformats.org/drawingml/2006/main">
              <a:rPr lang="g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g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a" altLang="ko-KR" sz="4400"/>
              <a:t>Dia</a:t>
            </a:r>
          </a:p>
          <a:p>
            <a:pPr xmlns:a="http://schemas.openxmlformats.org/drawingml/2006/main" algn="ctr"/>
            <a:r xmlns:a="http://schemas.openxmlformats.org/drawingml/2006/main">
              <a:rPr lang="ga" altLang="ko-KR" sz="4400"/>
              <a:t>Déanta</a:t>
            </a:r>
          </a:p>
          <a:p>
            <a:pPr xmlns:a="http://schemas.openxmlformats.org/drawingml/2006/main" algn="ctr"/>
            <a:r xmlns:a="http://schemas.openxmlformats.org/drawingml/2006/main">
              <a:rPr lang="ga" altLang="ko-KR" sz="4400"/>
              <a:t>An domhain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Inniu</a:t>
            </a:r>
            <a:r xmlns:a="http://schemas.openxmlformats.org/drawingml/2006/main">
              <a:rPr lang="g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Focal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dtús chruthaigh Dia</a:t>
            </a:r>
          </a:p>
          <a:p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flaithis agus an talamh.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Geineasas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Rugadh cúpla, bean chéile Isaac, Rebekah. Esau an t-ainm a bhí ar an gcéad mhac agus Iacób a bhí ar an dara duine.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Thaitin an fiach le hEasau. Mar sin, bhí grá aige ar ghníomhaíochtaí lasmuigh. Ach, fear ciúin a bhí i Jacob, ag fanacht sa bhaile.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Lá amháin, nuair a bhí stobhach á chócaráil ag Iacób, tháinig Esau ar ais abhaile agus ocras air tar éis seilg.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"Tabhair dom stobhach!", "Díol dom ar dtús do cheart breithe. Ansin tabharfaidh mé roinnt duit.” Bhí an oiread sin ocras ar Esau gur dhíol sé a cheart breithe ar bhabhla amháin de stobhach dearg.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Faoi dheireadh, mheall Iacób a athair chun an bheannacht a fháil. Faoi dheireadh, fuair sé an bheannacht. Is le deonú Dé a tharla na rudaí seo go léir.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rgbClr val="ff0000"/>
                </a:solidFill>
              </a:rPr>
              <a:t>Ceacht an Lae Inniu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Shíl Esau go raibh réiteach na faidhbe ocrach níos tábhachtaí ná an bheannacht spioradálta a fháil.</a:t>
            </a:r>
            <a:r xmlns:a="http://schemas.openxmlformats.org/drawingml/2006/main">
              <a:rPr lang="g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 deireadh,</a:t>
            </a:r>
            <a:r xmlns:a="http://schemas.openxmlformats.org/drawingml/2006/main">
              <a:rPr lang="g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Iacób</a:t>
            </a:r>
            <a:r xmlns:a="http://schemas.openxmlformats.org/drawingml/2006/main">
              <a:rPr lang="g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tháinig</a:t>
            </a:r>
            <a:r xmlns:a="http://schemas.openxmlformats.org/drawingml/2006/main">
              <a:rPr lang="g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</a:t>
            </a:r>
            <a:r xmlns:a="http://schemas.openxmlformats.org/drawingml/2006/main">
              <a:rPr lang="g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sinsear chlann Iosrael.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Cad atá níos tábhachtaí, dar leat?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Ní féidir an bheannacht a bheith mar leanaí Dé a chur in ionad rud ar bith.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200"/>
              <a:t>Dia é?</a:t>
            </a:r>
            <a:r xmlns:a="http://schemas.openxmlformats.org/drawingml/2006/main">
              <a:rPr lang="g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rgbClr val="c00000"/>
                </a:solidFill>
              </a:rPr>
              <a:t>Dia</a:t>
            </a:r>
            <a:r xmlns:a="http://schemas.openxmlformats.org/drawingml/2006/main">
              <a:rPr lang="ga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ga" altLang="ko-KR" sz="3600">
                <a:solidFill>
                  <a:srgbClr val="c00000"/>
                </a:solidFill>
              </a:rPr>
              <a:t>tá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Tá Dia ag comhlíonadh a thoile féin in ainneoin earráide agus bréagacha na bhfear.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inniu'</a:t>
            </a:r>
            <a:r xmlns:a="http://schemas.openxmlformats.org/drawingml/2006/main">
              <a:rPr lang="g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Tráth na gCeist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Cad a dhíol Esau a bhreith-cheart?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núdail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arán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feola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ga" altLang="ko-KR" sz="2800">
                <a:solidFill>
                  <a:schemeClr val="dk1"/>
                </a:solidFill>
              </a:rPr>
              <a:t>stobhach dearg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a" altLang="ko-KR" sz="2800">
                <a:solidFill>
                  <a:srgbClr val="ff0000"/>
                </a:solidFill>
              </a:rPr>
              <a:t>stobhach dearg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Inniu</a:t>
            </a:r>
            <a:r xmlns:a="http://schemas.openxmlformats.org/drawingml/2006/main">
              <a:rPr lang="g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Focal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bg1">
                    <a:lumMod val="50000"/>
                  </a:schemeClr>
                </a:solidFill>
              </a:rPr>
              <a:t>Ansin thug Iacób arán agus stobhach lentil do Esau.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bg1">
                    <a:lumMod val="50000"/>
                  </a:schemeClr>
                </a:solidFill>
              </a:rPr>
              <a:t>D’ith sé agus d’ól sé, agus ansin d’éirigh sé agus d’imigh.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bg1">
                    <a:lumMod val="50000"/>
                  </a:schemeClr>
                </a:solidFill>
              </a:rPr>
              <a:t>Mar sin, rinne Esau díspeagadh ar a bhreithcheart.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Geineasas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Uimh. 11 Briathar Dé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400"/>
              <a:t>Aisling Iacób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Bíobla Páistí Uimh.2 Briathar Dé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a" altLang="ko-KR" sz="4000"/>
              <a:t>D'ith siad na torthaí toirmiscthe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Focal an Lae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/>
              <a:t>Bhí brionglóid aige ina bhfaca sé staighre ina luí ar an talamh, agus a bharr ag sroicheadh go neamh, agus aingil Dé ag dul suas agus anuas air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Geineasas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Mheall Iacób a dheartháir le bréag. Bhí eagla air go marófaí é. Mar sin, theith sé as baile chuig a uncail i Haran.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 oíche, ag tógáil cloch ann, chodail sé á cur faoina cheann mar pillow. Bhí sé ina aonar ansin gan chlann. Mar sin bhí eagla air agus bhraith sé uaigneach.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Chonaic Iacób aingil Dé ag dul suas agus ag dul síos staighre ar an talamh chun na bhflaitheas.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Chuala sé glór Dé, "Tá mé in éineacht leat agus beidh sé ag faire ort cibé áit a théann tú."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Nuair a dhúisigh sé ar maidin, thug sé adhradh do Dhia a gheall go mbeadh sé in éineacht leis, agus thug sé glóir do Dhia.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Ceacht an Lae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Mar a bhí Dia le Iacób a raibh eagla air a bheith ina aonar,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Tugann ár nAthair Dia aire dúinn freisin nuair a bhíonn muid inár n-aonar.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Cosúil le Iacób, ba chóir dúinn onóir agus glóir a thabhairt do Dhia a bheidh linn i gcónaí.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200"/>
              <a:t>Dia é?</a:t>
            </a:r>
            <a:r xmlns:a="http://schemas.openxmlformats.org/drawingml/2006/main">
              <a:rPr lang="g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rgbClr val="c00000"/>
                </a:solidFill>
              </a:rPr>
              <a:t>Dia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Tá Dia linn, áit ar bith agus am ar bith.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Tá Dia ag tabhairt aire dúinn i gcónaí.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Inniu</a:t>
            </a:r>
            <a:r xmlns:a="http://schemas.openxmlformats.org/drawingml/2006/main">
              <a:rPr lang="g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Tráth na gCeist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Nuair a chodail Iacób, cad a ghlac sé mar philiúir?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adhmaid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ga" altLang="ko-KR" sz="2800">
                <a:solidFill>
                  <a:schemeClr val="dk1"/>
                </a:solidFill>
              </a:rPr>
              <a:t>cloch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mála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craiceann ainmhí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ga" altLang="ko-KR" sz="2800">
                <a:solidFill>
                  <a:srgbClr val="ff0000"/>
                </a:solidFill>
              </a:rPr>
              <a:t>cloch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Focal an Lae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/>
              <a:t>Bhí brionglóid aige ina bhfaca sé staighre ina luí ar an talamh, agus a bharr ag sroicheadh go neamh, agus aingil Dé ag dul suas agus anuas air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Geineasas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Focal an Lae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Chruthaigh Dia an duine ina íomhá féin, ar íomhá Dé chruthaigh sé é;</a:t>
            </a:r>
          </a:p>
          <a:p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fireann agus baineann chruthaigh sé iad.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Geineasas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Uimh.12</a:t>
            </a:r>
            <a:r xmlns:a="http://schemas.openxmlformats.org/drawingml/2006/main">
              <a:rPr lang="g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Tá an</a:t>
            </a:r>
            <a:r xmlns:a="http://schemas.openxmlformats.org/drawingml/2006/main">
              <a:rPr lang="g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Focal</a:t>
            </a:r>
            <a:r xmlns:a="http://schemas.openxmlformats.org/drawingml/2006/main">
              <a:rPr lang="g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g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400"/>
              <a:t>Joseph Díolta ag a Bhráithre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Focal an Lae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bg1">
                    <a:lumMod val="50000"/>
                  </a:schemeClr>
                </a:solidFill>
              </a:rPr>
              <a:t>“Tar isteach anois, cuirimis chun báis é agus caith isteach i gceann de na sistéil seo é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bg1">
                    <a:lumMod val="50000"/>
                  </a:schemeClr>
                </a:solidFill>
              </a:rPr>
              <a:t>agus abair gur ith ainmhí borb é.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bg1">
                    <a:lumMod val="50000"/>
                  </a:schemeClr>
                </a:solidFill>
              </a:rPr>
              <a:t>Ansin feicfimid cad a thagann dá aisling."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(Geineasas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Bhí dáréag mac ag Iacób. Bhí níos mó grá aige do Iósaef ná d’aon mhac eile dá chuid. Mar sin, rinne sé éadach saibhir álainn do Iósaef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Bhí an-fuath ag a dheartháireacha air mar bhí grá speisialta ag a n-athair air. “Díolfaimid Iósaef. Insítear don athair go bhfuair sé bás.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Dhíol siad Iósaef mar sclábhaí leis na ceannaithe a tháinig thart.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Nuair a chuala sé seo, bhí Jacob an-bhrónach.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Bhí saol crua ag Iósaef mar sclábhaí. Mar sin féin, chreid sé agus bhí sé ag brath ar Dhia gan aon pheaca a dhéanamh.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Cuireadh Iósaef isteach sa phríosún ar chúiseamh bréagach.</a:t>
            </a:r>
            <a:r xmlns:a="http://schemas.openxmlformats.org/drawingml/2006/main">
              <a:rPr lang="ga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Mar sin féin, rinne sé iarracht a bheith righteous roimh Dhia fiú sa phríosún. Ní dhearna Dia dearmad ar Iósaef agus bhí pleananna iontacha ag Dia dó.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Ceacht an Lae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Bhí fuath ag Iósaef agus dhíol sé ina sclábhaí ag a dheartháireacha féin. Cuireadh i bpríosún é freisin ar chúiseamh bréagach.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Mar sin féin, bhí sé ag brath ar Dhia agus rinne sé iarracht gan aon pheaca a dhéanamh níos mó.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Seans go mbeidh roinnt deacrachtaí againn.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Ná déanaimis aon pheaca agus cabhair a iarraidh ar ár n-athair Dia atá ag éisteacht lenár nguí go toilteanach.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200"/>
              <a:t>Dia é?</a:t>
            </a:r>
            <a:r xmlns:a="http://schemas.openxmlformats.org/drawingml/2006/main">
              <a:rPr lang="g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rgbClr val="c00000"/>
                </a:solidFill>
              </a:rPr>
              <a:t>Dia ár nAthair..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Tá pleananna iontacha ag ár nAthair Dia dúinn fiú in aimsir chrua.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Tráth na gCeist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Cad a thug Iacób ach do Iósaef i measc a dhá mhac déag?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bréagáin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Bíobla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éadach saibhir álainn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airgead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ga" altLang="ko-KR" sz="2800">
                <a:solidFill>
                  <a:srgbClr val="ff0000"/>
                </a:solidFill>
              </a:rPr>
              <a:t>éadach saibhir álainn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Bhí Ádhamh agus Éabha ar na créatúir is fearr i measc créatúir Dé.</a:t>
            </a:r>
          </a:p>
          <a:p>
            <a:r xmlns:a="http://schemas.openxmlformats.org/drawingml/2006/main">
              <a:rPr lang="g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Óir cruthaíodh iad de réir íomhá Dé.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Focal an Lae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bg1">
                    <a:lumMod val="50000"/>
                  </a:schemeClr>
                </a:solidFill>
              </a:rPr>
              <a:t>“Tar isteach anois, cuirimis chun báis é agus caith isteach i gceann de na sistéil seo é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bg1">
                    <a:lumMod val="50000"/>
                  </a:schemeClr>
                </a:solidFill>
              </a:rPr>
              <a:t>agus abair gur ith ainmhí borb é.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bg1">
                    <a:lumMod val="50000"/>
                  </a:schemeClr>
                </a:solidFill>
              </a:rPr>
              <a:t>Ansin feicfimid cad a thagann dá aisling."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(Geineasas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Uimh. 13 Briathar Dé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400"/>
              <a:t>Rinneadh Príomh-Aire Iósaef san Éigipt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Focal an Lae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/>
              <a:t>Mar sin dúirt Pharaoh le Iósaef, “Cuirim leis seo tú i gceannas ar thír na hÉigipte go léir.”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Geineasas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Bhí aisling ag Pharaoh, rí na hÉigipte. 7 mbó sailleacha agus tar éis sin tháinig 7 mbó ghránna amach. d’ith 7 mbó gránna suas 7 mbó saille. Aisling an-aisteach a bhí ann.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Ní fhéadfadh aon duine a aisling sa phálás a léirmhíniú. Chuir an príomh-iompróir cupáin a fuair cúnamh ó Iósaef é in aithne don rí.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Thug Dia eagna do Iósaef. Mar sin, d'fhéadfadh sé brí an aisling a léirmhíniú agus d'inis sé don rí é.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Bhí Pharaoh chomh mór sin gur cheap sé Iósaef a bhí ina phríosúnach go dtí an dara háit ab airde sa tír.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Tháinig Iósaef ina phríomh-aire ar an Éigipt agus rialaigh sé ar an talamh go maith leis an eagna a thug Dia dó.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/>
              <a:t>Ceacht an Lae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Bhí na pleananna iontacha ag Dia do Iósaef.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Nuair a bhíonn roinnt deacrachtaí le sárú againn, níor cheart go mbeadh díomá orainn freisin,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ach ba chóir dúinn a bheith ag súil le pleananna iontach Dé dúinn agus creidim i nDia.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200"/>
              <a:t>Dia é?</a:t>
            </a:r>
            <a:r xmlns:a="http://schemas.openxmlformats.org/drawingml/2006/main">
              <a:rPr lang="g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rgbClr val="c00000"/>
                </a:solidFill>
              </a:rPr>
              <a:t>Déanann Dia de réir a thoile.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Ardófar an té atá íseal agus tabharfar an t-uafásach go híseal.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Dubhairt Dia leis an bhfear,</a:t>
            </a:r>
            <a:r xmlns:a="http://schemas.openxmlformats.org/drawingml/2006/main">
              <a:rPr lang="ga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"Tá tú saor chun ithe d'aon chrann sa gháirdín; ach </a:t>
            </a:r>
            <a:r xmlns:a="http://schemas.openxmlformats.org/drawingml/2006/main">
              <a:rPr lang="ga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ní cead duit ithe de chrann eolais an mhaith agus an uilc, óir nuair a itheann tú de gheobhaidh tú bás go cinnte </a:t>
            </a:r>
            <a:r xmlns:a="http://schemas.openxmlformats.org/drawingml/2006/main">
              <a:rPr lang="ga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Tráth na gCeist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Cad iad na hainmhithe a bhí le feiceáil i aisling Pharaoh?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éan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madra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capall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a" altLang="ko-KR" sz="2800">
                <a:solidFill>
                  <a:srgbClr val="ff0000"/>
                </a:solidFill>
              </a:rPr>
              <a:t>bó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Focal an Lae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/>
              <a:t>Mar sin dúirt Pharaoh le Iósaef,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/>
              <a:t>"Cuirim leis seo tú i gceannas ar thír na hÉigipte uile."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Geineasas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Níl.</a:t>
            </a:r>
            <a:r xmlns:a="http://schemas.openxmlformats.org/drawingml/2006/main">
              <a:rPr lang="g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g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Briathar Dé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400"/>
              <a:t>Bhuail Iósaef lena dheartháireacha arís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Focal an Lae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bg1">
                    <a:lumMod val="50000"/>
                  </a:schemeClr>
                </a:solidFill>
              </a:rPr>
              <a:t>Cé gur aithin Iósaef a dheartháireacha, níor aithin siad é.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Geineasas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Cheap Pharaoh Iósaef mar phríomh-aire na hÉigipte. Rialaigh Iósaef go ciallmhar thar na 7 mbliana gorta trom.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Mar sin féin, ní raibh aon ghrán i gCána mar gheall ar an ngorta. Bhí orthu dul síos go dtí an Éigipt chun gráin a fháil le hithe. Chuaigh deartháireacha Iósaef go dtí an Éigipt chun bia a cheannach freisin.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Cé gur aithin Iósaef a dheartháireacha, níor aithin siad é.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D’inis Iósaef dóibh cé a bhí ann. Bhí faitíos orthu ag féachaint air agus bhí eagla orthu roimhe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D’aithin Iósaef cén fáth ar chuir Dia go dtí an Éigipt é. Ghabh sé leithscéal dá dheartháireacha agus thug sé a chlann go léir go dtí an Éigipt agus thug sé aire dóibh go sábháilte.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Ceacht an Lae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Thug Iósaef maithiúnas dá dheartháireacha a chaith go dona leis agus thug grá dóibh de réir toil Dé.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Caithfimid maithiúnas a thabhairt dár muintir agus dár gcairde agus grá a thabhairt dóibh.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Ach, bhí Satan faoi cheilt mar nathair tempted Oíche Shamhna.</a:t>
            </a:r>
          </a:p>
          <a:p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 deireadh, d’ith Éabha na torthaí.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200"/>
              <a:t>Dia é?</a:t>
            </a:r>
            <a:r xmlns:a="http://schemas.openxmlformats.org/drawingml/2006/main">
              <a:rPr lang="g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rgbClr val="c00000"/>
                </a:solidFill>
              </a:rPr>
              <a:t>Dia..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Maith dúinn agus grá dúinn.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Tráth na gCeist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Cén tír ina príomh-aire a bhí Iósaef?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Éigipt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Peirsis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Babylon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ga" altLang="ko-KR" sz="2800">
                <a:solidFill>
                  <a:srgbClr val="ff0000"/>
                </a:solidFill>
              </a:rPr>
              <a:t>Éigipt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Focal an Lae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bg1">
                    <a:lumMod val="50000"/>
                  </a:schemeClr>
                </a:solidFill>
              </a:rPr>
              <a:t>Cé gur aithin Iósaef a dheartháireacha, níor aithin siad é.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Geineasas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Uimh.15 Briathar Dé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400"/>
              <a:t>Leanbh a Shábháil ón Uisce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Focal an Lae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Nuair a d'fhás an leanbh níos sine, thug sí chuig iníon Pharaoh é agus rinneadh mac léi de. Thug sí Maois mar ainm air, á rá, "Tharraing mé amach as an uisce é."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Eaxodus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D'ordaigh Rí na hÉigipte, Pharaoh, gach buachaill nuabheirthe Iosraelach a chaitheamh isteach in abhainn na Níle agus ligean dóibh a bheith maraithe.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Ní raibh de rogha ag Jochebed, máthair Mhaois, ach a mac a thabhairt ar shiúl ar abhainn na Níle.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Ag an am sin, tharla banphrionsa na hÉigipte an leanbh a fheiceáil agus í ag snámh san abhainn. Bhí intinn aici an buachaill a fhás.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Chonaic a dheirfiúr banphrionsa an buachaill leanbh a thógáil amach as an gciseán. Chuir sí a mháthair fíor, Jochebed, isteach chun an buachaill a altranas 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Nuair a d'fhás an leanbh níos sine, tugadh ar ais go dtí an banphrionsa é le bheith ina mac. Thug sí Maois mar ainm air, á rá, “Tharraing mé amach as an uisce é. D'fhás Maois san Éigipt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Pálás.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Agus thug Éabha ceann eile do Ádhamh.</a:t>
            </a:r>
          </a:p>
          <a:p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D'ith Adam é freisin.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Ceacht an Lae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D’éirigh Dia le Maois.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Shábháil Dia sinn lena eagna agus a chumhacht iontach (providence).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Creidim go bhfuil pleananna Dé níos mó agus níos foirfe ná mo chuid i gcónaí.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200"/>
              <a:t>Cé hé Dia?</a:t>
            </a:r>
            <a:r xmlns:a="http://schemas.openxmlformats.org/drawingml/2006/main">
              <a:rPr lang="g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rgbClr val="c00000"/>
                </a:solidFill>
              </a:rPr>
              <a:t>Dia..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 é an Dia uilechumhachtach a chomhlíonfaidh a thoil in ainneoin aon bhac.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Tráth na gCeist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Cad a tharla don leanbh a tógadh amach san uisce?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Báthadh é agus d'ith éisc é.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Éin tarrtháil an leanbh.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tarrtháil Dia an leanbh ón spéir.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Chonaic agus d'éirigh le Banphrionsa na hÉigipte é.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a" altLang="ko-KR" sz="2800">
                <a:solidFill>
                  <a:srgbClr val="ff0000"/>
                </a:solidFill>
              </a:rPr>
              <a:t>Chonaic agus d'éirigh le Banphrionsa na hÉigipte é.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Focal an Lae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Nuair a d'fhás an leanbh níos sine, thug sí chuig iníon Pharaoh é agus rinneadh mac léi de. Thug sí Maois mar ainm air, á rá, "Tharraing mé amach as an uisce é."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Eaxodus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Thiomáin Dia amach as Éidin iad mar níor éist siad le Dia.</a:t>
            </a:r>
          </a:p>
          <a:p>
            <a:r xmlns:a="http://schemas.openxmlformats.org/drawingml/2006/main">
              <a:rPr lang="g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Ón am sin, tháinig Sin ar an saol.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a" altLang="ko-KR" sz="2800" b="1"/>
              <a:t>Ceacht an Lae </a:t>
            </a:r>
            <a:endParaRPr xmlns:a="http://schemas.openxmlformats.org/drawingml/2006/main" lang="en-US" altLang="ko-KR" sz="4000" b="1"/>
            <a:r xmlns:a="http://schemas.openxmlformats.org/drawingml/2006/main">
              <a:rPr lang="ga" altLang="ko-KR" sz="4000"/>
              <a:t>Inniu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Tháinig peaca isteach sa domhan mar níor ghéill Ádhamh agus Éabha d’ordú Dé.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 gcloím le briathar Dé?</a:t>
            </a:r>
          </a:p>
          <a:p>
            <a:pPr xmlns:a="http://schemas.openxmlformats.org/drawingml/2006/main" algn="ctr"/>
            <a:r xmlns:a="http://schemas.openxmlformats.org/drawingml/2006/main">
              <a:rPr lang="g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Má chreidim i nDia, caithfidh mé cloí le briathar Dé.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a" altLang="ko-KR" sz="3200"/>
              <a:t>Dia é?</a:t>
            </a:r>
            <a:r xmlns:a="http://schemas.openxmlformats.org/drawingml/2006/main">
              <a:rPr lang="g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3600">
                <a:solidFill>
                  <a:srgbClr val="C00000"/>
                </a:solidFill>
              </a:rPr>
              <a:t>Dia..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Ní thaitníonn disobedience.</a:t>
            </a:r>
          </a:p>
          <a:p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Beannaigh an fear a chloíonn dá bhriathar.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a" altLang="ko-KR" sz="4000"/>
              <a:t>Inniu</a:t>
            </a:r>
            <a:r xmlns:a="http://schemas.openxmlformats.org/drawingml/2006/main">
              <a:rPr lang="ga" altLang="en-US" sz="4000"/>
              <a:t> </a:t>
            </a:r>
            <a:r xmlns:a="http://schemas.openxmlformats.org/drawingml/2006/main">
              <a:rPr lang="ga" altLang="ko-KR" sz="4000"/>
              <a:t>Focal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dtús chruthaigh Dia</a:t>
            </a:r>
          </a:p>
          <a:p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flaithis agus an talamh.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Geineasas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Tráth na gCeist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Cad a dúirt Dia gan ithe leis an gcine daonna?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torthaí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feoil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glasraí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ga" altLang="ko-KR" sz="2800">
                <a:solidFill>
                  <a:schemeClr val="dk1"/>
                </a:solidFill>
              </a:rPr>
              <a:t>na torthaí ar an eolas maith agus olc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a" altLang="ko-KR" sz="2800">
                <a:solidFill>
                  <a:srgbClr val="FF0000"/>
                </a:solidFill>
              </a:rPr>
              <a:t>na torthaí ar an eolas maith agus olc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Focal an Lae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Chruthaigh Dia an duine ina íomhá féin, ar íomhá Dé chruthaigh sé é;</a:t>
            </a:r>
          </a:p>
          <a:p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fireann agus baineann chruthaigh sé iad.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Geineasas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Uimh.3 Briathar Dé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a" altLang="ko-KR" sz="4000"/>
              <a:t>Rinne Noah Long Mór (Áirc) ar an Sliabh Ard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a" altLang="ko-KR" sz="4000"/>
              <a:t>Inniu</a:t>
            </a:r>
            <a:r xmlns:a="http://schemas.openxmlformats.org/drawingml/2006/main">
              <a:rPr lang="ga" altLang="en-US" sz="4000"/>
              <a:t> </a:t>
            </a:r>
            <a:r xmlns:a="http://schemas.openxmlformats.org/drawingml/2006/main">
              <a:rPr lang="ga" altLang="ko-KR" sz="4000"/>
              <a:t>Focal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Ansin dúirt an Tiarna le Nóá: “Isteach san áirc, tú féin agus do theaghlach go léir, óir fuair mé ionraic thú sa ghlúin seo.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(Geineasas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Chonaic Dia go ndearna na daoine go léir ar domhan a gcuid bealaí truaillithe. Dúirt Dia le Noah, “Scriosfaidh mé an dá dhaoine agus an talamh. Déan long mhór ar an sliabh!"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Thosaigh Noah ag déanamh long ar an sliabh díreach mar a d'ordaigh Dia dó. Cheap daoine go raibh sé as a mheabhair.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Lig Noah do gach cineál créatúr teacht isteach sa long le 8 ball teaghlaigh Noah mar a d'ordaigh Dia.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Choinnigh an bháisteach ag teacht ar an domhan ar feadh 40 lá mar a dúirt Dia.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 deireadh, bhí an domhain clúdaithe le huisce. Fuair gach rud beo a d'aistrigh ar an domhan bás. Ní raibh fágtha ach Noah, agus iad siúd in éineacht leis san áirc.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a" altLang="ko-KR" sz="3200">
                <a:solidFill>
                  <a:srgbClr val="FF0000"/>
                </a:solidFill>
              </a:rPr>
              <a:t>Ceacht an Lae Inniu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Níor éist daoine le Noah a thug deis dóibh a bheith sábháilte ó thuilte mór.</a:t>
            </a:r>
          </a:p>
          <a:p>
            <a:pPr xmlns:a="http://schemas.openxmlformats.org/drawingml/2006/main" algn="ctr"/>
            <a:r xmlns:a="http://schemas.openxmlformats.org/drawingml/2006/main">
              <a:rPr lang="g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Ní dúirt siad ach go raibh Noah ar buile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Nuair a sheachadann tú an soiscéal do chairde, seans nach n-éisteann siad go maith leat.</a:t>
            </a:r>
          </a:p>
          <a:p>
            <a:pPr xmlns:a="http://schemas.openxmlformats.org/drawingml/2006/main" algn="ctr"/>
            <a:r xmlns:a="http://schemas.openxmlformats.org/drawingml/2006/main">
              <a:rPr lang="g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Ach, sa deireadh, beidh a fhios acu go bhfuil briathar Dé fíor.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 dtús, bhí dorchadas os cionn an dromchla.</a:t>
            </a:r>
          </a:p>
          <a:p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Ní raibh aon fhear, gan solas. Ní raibh faic.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a" altLang="ko-KR" sz="3200"/>
              <a:t>Dia ?</a:t>
            </a:r>
            <a:r xmlns:a="http://schemas.openxmlformats.org/drawingml/2006/main">
              <a:rPr lang="g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3600">
                <a:solidFill>
                  <a:srgbClr val="C00000"/>
                </a:solidFill>
              </a:rPr>
              <a:t>Dia..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 fuath le Dia an peaca agus tugann sé breithiúnas ar an bpeaca.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/>
              <a:t>Tráth na gCeist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Cad a dúirt Dia le Noah a dhéanamh?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ga" altLang="ko-KR" sz="2800">
                <a:solidFill>
                  <a:schemeClr val="dk1"/>
                </a:solidFill>
              </a:rPr>
              <a:t>Long (An Áirc)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Gluaisteán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Teach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Rothar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ga" altLang="ko-KR" sz="2800">
                <a:solidFill>
                  <a:srgbClr val="FF0000"/>
                </a:solidFill>
              </a:rPr>
              <a:t>Long (An Áirc)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a" altLang="ko-KR" sz="4000"/>
              <a:t>Focal an Lae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Ansin dúirt an Tiarna le Nóá: “Isteach san áirc, tú féin agus do theaghlach go léir, óir fuair mé ionraic thú sa ghlúin seo.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Geineasas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Uimh.4 Briathar Dé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a" altLang="ko-KR" sz="4000"/>
              <a:t>Cúnant Dé a bhí sa Bhogha Ceatha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a" altLang="ko-KR" sz="3600">
                <a:solidFill>
                  <a:srgbClr val="FF0000"/>
                </a:solidFill>
              </a:rPr>
              <a:t>Inniu</a:t>
            </a: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ga" altLang="ko-KR" sz="3600">
                <a:solidFill>
                  <a:srgbClr val="FF0000"/>
                </a:solidFill>
              </a:rPr>
              <a:t>Focal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Aon uair a thaispeánfar an tuar ceatha sna scamaill, feicfidh mé é agus cuimhneoidh mé ar an gconradh síoraí idir Dia agus gach créatúr beo de gach cineál ar an domhan."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Geineasas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Scriosadh gach rud beo, níor fágadh ach Noah agus iad siúd a bhí leis san áirc.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Lean an bháisteach ag teacht ar an domhan ar feadh 40 lá.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Tar éis don bháisteach stop a chur, sheol Noah amach colman.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D'fhill an colm chuige agus duilleog olóige úr ina ghob. Bhí a fhios ag Noah, “Chaidh an t-uisce ón talamh!”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Tháinig Noah amach lena theaghlach, agus rinne sé adhradh do Dhia. “Go raibh maith agat le Dia as saol nua a thabhairt dúinn.”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Thaispeáin Dia bogha báistí dó mar chomhartha an chonartha agus na beannachta. “Mair go sona sa saol nua!”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Dúirt Dia, "Bíodh solas ann,"</a:t>
            </a:r>
          </a:p>
          <a:p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agus bhí solas.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a" altLang="ko-KR" sz="3200">
                <a:solidFill>
                  <a:srgbClr val="FF0000"/>
                </a:solidFill>
              </a:rPr>
              <a:t>Ceacht an Lae Inniu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Shábháil Dia Noah agus a chlann.</a:t>
            </a:r>
          </a:p>
          <a:p>
            <a:pPr xmlns:a="http://schemas.openxmlformats.org/drawingml/2006/main" algn="ctr"/>
            <a:r xmlns:a="http://schemas.openxmlformats.org/drawingml/2006/main">
              <a:rPr lang="g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Gheall Dia go mbeannaí sé iad agus go ndéanfadh sé domhan nua tríothu.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Tá Dia shábháil dúinn freisin trí Íosa.</a:t>
            </a:r>
          </a:p>
          <a:p>
            <a:pPr xmlns:a="http://schemas.openxmlformats.org/drawingml/2006/main" algn="ctr"/>
            <a:r xmlns:a="http://schemas.openxmlformats.org/drawingml/2006/main">
              <a:rPr lang="g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Ní mór dúinn a chreidiúint go ndéanfaidh Dia a shaol nua tríom.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a" altLang="ko-KR" sz="3200"/>
              <a:t>A Thiarna Dia?</a:t>
            </a:r>
            <a:r xmlns:a="http://schemas.openxmlformats.org/drawingml/2006/main">
              <a:rPr lang="g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3600">
                <a:solidFill>
                  <a:srgbClr val="C00000"/>
                </a:solidFill>
              </a:rPr>
              <a:t>A Thiarna Dia..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 é an Tiarna Dia ár nAthair a shábhálann agus a bheannaíonn go flúirseach a chlann ionúin nuair a chreidimid ann.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/>
              <a:t>Tráth na gCeist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Cad a chuir Noe amach chun an talamh a fheiceáil ar thriomú?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Iolar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Gealbhan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ga" altLang="ko-KR" sz="2800">
                <a:solidFill>
                  <a:schemeClr val="dk1"/>
                </a:solidFill>
              </a:rPr>
              <a:t>chol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lacha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ga" altLang="ko-KR" sz="2800">
                <a:solidFill>
                  <a:srgbClr val="FF0000"/>
                </a:solidFill>
              </a:rPr>
              <a:t>chol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a" altLang="ko-KR" sz="3600"/>
              <a:t>Focal an Lae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Aon uair a thaispeánfar an tuar ceatha sna scamaill, feicfidh mé é agus cuimhneoidh mé ar an gconradh síoraí idir Dia agus gach créatúr beo de gach cineál ar an domhan."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Geineasas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Uimh.5</a:t>
            </a:r>
            <a:r xmlns:a="http://schemas.openxmlformats.org/drawingml/2006/main">
              <a:rPr lang="g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Tá an</a:t>
            </a:r>
            <a:r xmlns:a="http://schemas.openxmlformats.org/drawingml/2006/main">
              <a:rPr lang="g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Focal</a:t>
            </a:r>
            <a:r xmlns:a="http://schemas.openxmlformats.org/drawingml/2006/main">
              <a:rPr lang="g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g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a" altLang="ko-KR" sz="3600"/>
              <a:t>Daoine a thóg</a:t>
            </a:r>
          </a:p>
          <a:p>
            <a:pPr xmlns:a="http://schemas.openxmlformats.org/drawingml/2006/main" algn="ctr"/>
            <a:r xmlns:a="http://schemas.openxmlformats.org/drawingml/2006/main">
              <a:rPr lang="ga" altLang="ko-KR" sz="3600"/>
              <a:t>Túr Babel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Focal an Lae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Sin é an fáth a tugadh Babel air - mar go raibh mearbhall ar an Tiarna ansin</a:t>
            </a:r>
          </a:p>
          <a:p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teanga an domhain ar fad. Scaip an Tiarna as sin iad</a:t>
            </a:r>
          </a:p>
          <a:p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os cionn aghaidh an domhain uile.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Geineasas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Bhí daoine ag iarraidh a bheith níos mó agus níos cáiliúla ná Dia. Mar sin, thosaigh siad a thógáil túr ard.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Mar sin, bhí siad ag tógáil an túr ar fad.</a:t>
            </a:r>
          </a:p>
          <a:p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“Déanaimis sinn féin a thaispeáint don domhan. Tá muid iontach!"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Ach, nuair a chonaic Dia a n-arrogance, chuir sé mearbhall ar a dteanga ionas nach dtuigfidh siad a chéile.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Toisc nach bhféadfadh siad a chéile a thuiscint, níorbh fhéidir leo oibriú le chéile. Ar deireadh, scaipthe siad thar aghaidh an domhain. Go dtí seo tá teangacha an domhain difriúil óna chéile.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 an gcéad lá, scar Dia an solas ón dorchadas. Rinne sé an domhan ar fad ar feadh sé lá.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ga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ga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ga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ga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ga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ga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/>
              <a:t>Ceacht an Lae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 mian le daoine a bheith níos mó agus níos airde ná Dia.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Tugtar “arrogance” ar an intinn seo.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 fuath le Dia ‘arrogance’.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 ionann a mhalairt d’arrogance agus ‘humility’.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 chóir dúinn a bheith ‘humhal’ roimh Dhia chun é a shásamh.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a" altLang="ko-KR" sz="3200"/>
              <a:t>A Thiarna Dia?</a:t>
            </a:r>
            <a:r xmlns:a="http://schemas.openxmlformats.org/drawingml/2006/main">
              <a:rPr lang="g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3600">
                <a:solidFill>
                  <a:srgbClr val="C00000"/>
                </a:solidFill>
              </a:rPr>
              <a:t>A Thiarna Dia..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 mó agus is críonna an Tiarna Dia ná sinne.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Ní féidir linn a bheith níos críonna ná Dia cé go gcuirimid ár n-eagna go léir le chéile.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Tráth na gCeist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Cén fáth nach raibh siad in ann an túr a chríochnú?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Dia ba chúis leis an tuile nuair a rinne siad 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Rinne Dia tine a bhriseadh amach nuair a rinne siad é.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Rinne Dia crith talún nuair a rinne siad é.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ga" altLang="ko-KR" sz="2800">
                <a:solidFill>
                  <a:schemeClr val="dk1"/>
                </a:solidFill>
              </a:rPr>
              <a:t>thug Dia orthu gan a chéile a thuiscint nuair a rinne siad é.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a" altLang="ko-KR" sz="2800">
                <a:solidFill>
                  <a:srgbClr val="FF0000"/>
                </a:solidFill>
              </a:rPr>
              <a:t>thug Dia orthu gan a chéile a thuiscint nuair a rinne siad é.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Inniu</a:t>
            </a:r>
            <a:r xmlns:a="http://schemas.openxmlformats.org/drawingml/2006/main">
              <a:rPr lang="g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Focal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Sin é an fáth a tugadh Babel air - mar go raibh mearbhall ar an Tiarna ansin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teanga an domhain ar fad. Scaip an Tiarna as sin iad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os cionn aghaidh an domhain uile.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Geineasas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Uimh.6 Briathar Dé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400"/>
              <a:t>Thug Dia Abrahám air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Focal an Lae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Dúirt an Tiarna le hAbram: “Fág do thír, do mhuintir agus do mhuintir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theaghlach an athar agus téigh go dtí an tír a thaispeánfaidh mé duit.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Geineasas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 é Ur na gCaldeach an chathair adhradh idol.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Rugadh Abraham agus chónaigh ann.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Lá amháin, dúirt an Tiarna Dia leis, “Fág do thír, agus beannóidh mé thú.”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Cé nach raibh a fhios ag Abrahám cá háit le dul, ghéill sé do bhriathar Dé agus d’imigh mar a dúirt an Tiarna leis.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D’fhulaing sé go leor cúrsaí deacra agus é ag taisteal ach chosain Dia slán é.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Tá gach saghas ainmhí agus planda, éan agus iasc lán ar an talamh, san fharraige agus sa spéir. Bhreathnaigh Dia ar gach a rinne sé agus dúirt, "An-mhaith!"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 deireadh, tháinig Abrahám go tír Chanán. Chónaigh sé ann. "Go raibh maith agat Dia."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Inniu</a:t>
            </a:r>
            <a:r xmlns:a="http://schemas.openxmlformats.org/drawingml/2006/main">
              <a:rPr lang="g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ceacht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D’fhág Abrahám a bhaile dúchais ag déanamh de réir briathar Dé.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Mar seo, táimid</a:t>
            </a:r>
            <a:r xmlns:a="http://schemas.openxmlformats.org/drawingml/2006/main">
              <a:rPr lang="g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Creidim i nDia agus cloí lena bhriathar.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 cheart go mbeadh fonn orainn cloí le briathar Dé in am ar bith.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200"/>
              <a:t>an Tiarna Dia?</a:t>
            </a:r>
            <a:r xmlns:a="http://schemas.openxmlformats.org/drawingml/2006/main">
              <a:rPr lang="g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rgbClr val="c00000"/>
                </a:solidFill>
              </a:rPr>
              <a:t>Tiarna</a:t>
            </a:r>
            <a:r xmlns:a="http://schemas.openxmlformats.org/drawingml/2006/main">
              <a:rPr lang="ga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ga" altLang="ko-KR" sz="3600">
                <a:solidFill>
                  <a:srgbClr val="c00000"/>
                </a:solidFill>
              </a:rPr>
              <a:t>Dia….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 é ár nAthair a choimeádann a gheallúint ar aon chostas.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Tráth na gCeist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Cár rugadh Abrahám?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Canán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ga" altLang="ko-KR" sz="2800">
                <a:solidFill>
                  <a:schemeClr val="dk1"/>
                </a:solidFill>
              </a:rPr>
              <a:t>Ur na gCaldeach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a" altLang="ko-KR" sz="2800">
                <a:solidFill>
                  <a:srgbClr val="ff0000"/>
                </a:solidFill>
              </a:rPr>
              <a:t>Ur na gCaldeach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Inniu</a:t>
            </a:r>
            <a:r xmlns:a="http://schemas.openxmlformats.org/drawingml/2006/main">
              <a:rPr lang="g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Focal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Dúirt an Tiarna Dia le hAbram: "Fág do thír, do mhuintir agus teaghlach d'athar, agus téigh go dtí an tír a thaispeánfaidh mé duit."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Geineasas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Uimh. 7 Briathar Dé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4400"/>
              <a:t>Isaac, an Mac Geallta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Inniu</a:t>
            </a:r>
            <a:r xmlns:a="http://schemas.openxmlformats.org/drawingml/2006/main">
              <a:rPr lang="g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Focal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Bhí Abrahám céad bliain d’aois nuair a rugadh a mhac Isaac dó.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Geineasas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Gheall Dia d’Abrahám go dtabharfadh Dia dó leanaí chomh mór le réaltaí i spéir na hoíche.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Ach, ní raibh aon leanbh aige go dtí go raibh sé 100 bliain d'aois.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Lá amháin, thug Dia Abrahám amuigh san oíche.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“Féach suas ar na flaithis. An féidir leat na réaltaí a chomhaireamh?"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Gheall Dia dó an talamh álainn a thabhairt dó, freisin.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a" altLang="ko-KR" sz="4000"/>
              <a:t>Ceacht an Lae </a:t>
            </a:r>
            <a:endParaRPr xmlns:a="http://schemas.openxmlformats.org/drawingml/2006/main" lang="ko-KR" altLang="en-US" sz="4000"/>
            <a:r xmlns:a="http://schemas.openxmlformats.org/drawingml/2006/main">
              <a:rPr lang="ga" altLang="ko-KR" sz="3600"/>
              <a:t>Inniu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Cé a rinne an domhan?</a:t>
            </a:r>
          </a:p>
          <a:p>
            <a:pPr xmlns:a="http://schemas.openxmlformats.org/drawingml/2006/main" algn="ctr"/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Rinne Dia an domhan.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Cé a choimeádann an domhan in ord?</a:t>
            </a:r>
          </a:p>
          <a:p>
            <a:pPr xmlns:a="http://schemas.openxmlformats.org/drawingml/2006/main" algn="ctr"/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Coinníonn Dia an domhan in ord.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Ní leis féin a rinneadh an domhan.</a:t>
            </a:r>
          </a:p>
          <a:p>
            <a:pPr xmlns:a="http://schemas.openxmlformats.org/drawingml/2006/main" algn="ctr"/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Ní féidir an domhan a bhogadh leis féin.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 chóir dúinn cuimhneamh go ndearna Dia an domhan ar fad agus smacht fós orthu go léir.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“Beidh do pháistí chomh líonmhar leis na réaltaí sa spéir, agus an gaineamh ar an gcladach.” Chreid Abrahám gealltanas an Tiarna.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Choinnigh Dia a gheallúint. Rug Sárah mac d'Abraham. Thug Abrahám an t-ainm </a:t>
            </a:r>
            <a:r xmlns:a="http://schemas.openxmlformats.org/drawingml/2006/main">
              <a:rPr lang="ga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Isaac </a:t>
            </a:r>
            <a:r xmlns:a="http://schemas.openxmlformats.org/drawingml/2006/main">
              <a:rPr lang="g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, rud a chiallaíonn </a:t>
            </a:r>
            <a:r xmlns:a="http://schemas.openxmlformats.org/drawingml/2006/main">
              <a:rPr lang="ga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Aoibhneas </a:t>
            </a:r>
            <a:r xmlns:a="http://schemas.openxmlformats.org/drawingml/2006/main">
              <a:rPr lang="g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Inniu</a:t>
            </a:r>
            <a:r xmlns:a="http://schemas.openxmlformats.org/drawingml/2006/main">
              <a:rPr lang="g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ceacht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Chreid Abraham i ndáiríre gealltanas Dé cé go raibh cuma dodhéanta air.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Bhí áthas ar Dhia nuair a chonaic Sé creideamh Abrahám. Thug Dia dó Isaac, an mac geallta.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 cinnte go gcomhlíonfaidh Dia a ghealladh, cé go raibh cuma dodhéanta air.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200"/>
              <a:t>Tá Dia…</a:t>
            </a:r>
            <a:r xmlns:a="http://schemas.openxmlformats.org/drawingml/2006/main">
              <a:rPr lang="g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rgbClr val="c00000"/>
                </a:solidFill>
              </a:rPr>
              <a:t>Tá Dia...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Almighty (in ann gach rud a dhéanamh)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Tráth na gCeist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Cén aois a bhí Abraham nuair a bhí Isaac aige?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a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Focal an Lae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Bhí Abrahám céad bliain d’aois nuair a rugadh a mhac Isaac dó.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(Geineasas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Uimh. 8 Briathar Dé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900"/>
              <a:t>Thairg Abrahám Íosác do Dhia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Focal an Lae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Ansin dúirt Dia, "Tóg do mhac, do mhac amháin, Isaac, a bhfuil grá agat,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agus téigh go dtí an réigiún de Mhuiríá. Íobairt ansin é mar íobairt dhóite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 cheann de na sléibhte a inseoidh mé duit faoi.”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Geineasas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Lá amháin dúirt Dia le hAbrahám,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"Tairg dom d'aon mhac mar íobairt dhóite."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Bhí an oiread sin grá ag Abrahám do Isaac go raibh sé crua nuair a chuala sé ó Dhia. Ach chinn sé ar ghéilleadh do Dhia.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a" altLang="ko-KR" sz="3200"/>
              <a:t>Cé hé Dia?</a:t>
            </a:r>
            <a:r xmlns:a="http://schemas.openxmlformats.org/drawingml/2006/main">
              <a:rPr lang="g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a" altLang="ko-KR" sz="3600">
                <a:solidFill>
                  <a:srgbClr val="C00000"/>
                </a:solidFill>
              </a:rPr>
              <a:t>Tá sé...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 cruthaitheoir a rinne an domhan ar fad lena n-áirítear mé.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Cheangail Abrahám Íosác agus chuir ar an altóir é, agus rinne sé iarracht é a mharú. Ag an nóiméad sin,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 Abrahám, a Abrahám, ná maraigh é. Ná déan aon rud dó. Anois, tá a fhios agam go bhfuil eagla agus grá Dé ort.” Ba é seo an tástáil a rinne Dia ar Abraham.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"Go raibh maith agat Dia!" Ghlac Dia go sásta le creideamh Abrahám. Rinne Dia sinsear de na creidmhigh go léir é.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/>
              <a:t>Ceacht an Lae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Bhí an oiread sin grá ag Abrahám do Isaac, ach bhí sé níos tábhachtaí dó cloí le Briathar Dé.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Ba chóir go mbeadh grá agam do Dhia níos mó ná aon ní eile, agus níos mó ná aon duine eile ar domhan.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200"/>
              <a:t>Dia é?</a:t>
            </a:r>
            <a:r xmlns:a="http://schemas.openxmlformats.org/drawingml/2006/main">
              <a:rPr lang="g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rgbClr val="c00000"/>
                </a:solidFill>
              </a:rPr>
              <a:t>Tá Dia..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Ár n-athair a dhéanann ár gcreideamh níos láidre trí thástáil.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/>
              <a:t>Inniu</a:t>
            </a:r>
            <a:r xmlns:a="http://schemas.openxmlformats.org/drawingml/2006/main">
              <a:rPr lang="ga" altLang="en-US" sz="4000"/>
              <a:t> </a:t>
            </a:r>
            <a:r xmlns:a="http://schemas.openxmlformats.org/drawingml/2006/main">
              <a:rPr lang="ga" altLang="ko-KR" sz="4000"/>
              <a:t>Tráth na gCeist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Cad a dúirt Dia le hAbrahám a ofráil mar íobairt dhóite?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ga" altLang="ko-KR" sz="2800">
                <a:solidFill>
                  <a:schemeClr val="dk1"/>
                </a:solidFill>
              </a:rPr>
              <a:t>Mhac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Bean Chéile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Madra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Caoirigh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ga" altLang="ko-KR" sz="2800">
                <a:solidFill>
                  <a:srgbClr val="ff0000"/>
                </a:solidFill>
              </a:rPr>
              <a:t>Mhac</a:t>
            </a:r>
            <a:r xmlns:a="http://schemas.openxmlformats.org/drawingml/2006/main">
              <a:rPr lang="ga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Focal an Lae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Ansin dúirt Dia, "Tóg do mhac, do mhac amháin, Isaac, a bhfuil grá agat,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agus téigh go dtí an réigiún de Mhuiríá. Íobairt ansin é mar íobairt dhóite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 cheann de na sléibhte a inseoidh mé duit faoi.”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Geineasas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Uimh.9</a:t>
            </a:r>
            <a:r xmlns:a="http://schemas.openxmlformats.org/drawingml/2006/main">
              <a:rPr lang="g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Tá an</a:t>
            </a:r>
            <a:r xmlns:a="http://schemas.openxmlformats.org/drawingml/2006/main">
              <a:rPr lang="g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Focal</a:t>
            </a:r>
            <a:r xmlns:a="http://schemas.openxmlformats.org/drawingml/2006/main">
              <a:rPr lang="g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g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400"/>
              <a:t>Ní raibh Isaac quarrel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Focal an Lae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bg1">
                    <a:lumMod val="50000"/>
                  </a:schemeClr>
                </a:solidFill>
              </a:rPr>
              <a:t>Do ghluais sé ar aghaidh as sin agus thochail sé tobar eile, agus ní raibh éinne ag cur ceiste air.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bg1">
                    <a:lumMod val="50000"/>
                  </a:schemeClr>
                </a:solidFill>
              </a:rPr>
              <a:t>Thug sé Rehobot mar ainm air, á rá: “Thug an Tiarna spás dúinn anois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bg1">
                    <a:lumMod val="50000"/>
                  </a:schemeClr>
                </a:solidFill>
              </a:rPr>
              <a:t>agus beidh rath orainn sa tír.”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Geineasas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Tá an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toibreacha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bhí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mar sin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tábhachtach,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mar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siad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d'fhéadfadh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fháil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úr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uisce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 fhásach. Bhí na toibreacha ag Isaac mar oidhreacht ag a athair.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Tráth na gCeist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Cad leis a rinne Dia an domhan?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cloch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uisce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deannach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focal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a" altLang="ko-KR" sz="2800">
                <a:solidFill>
                  <a:srgbClr val="FF0000"/>
                </a:solidFill>
              </a:rPr>
              <a:t>focal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Bhí éad ar na Filistínigh leis, áfach. Mar sin, líon siad na toibreacha le cré.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Ach ní raibh Íosác ag argóint leo. Bhog sé uaidh agus thochail sé an tobar. D’aimsigh sé tobar fionnuisce.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Ag an am seo, thóg na daoine eile an tobar ó Isaac. Ach, ní raibh sé ag argóint leo, ach an oiread.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Bheannaigh Dia Isaac. Do thochail sé tobar eile arís. Thug Dia fíoruisce dó as sin. Thóg Isaac altóir agus thug sé buíochas.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Ceacht an Lae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Ní dhearna Íosác conspóid leo siúd a thóg uaidh a thoibreacha.</a:t>
            </a:r>
            <a:r xmlns:a="http://schemas.openxmlformats.org/drawingml/2006/main">
              <a:rPr lang="g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Bheannaigh Dia Isaac.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Ní mór dúinn freisin gan quarrel le daoine eile.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Ní mór dúinn grá agus maithiúnas a thabhairt do dhaoine eile.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200"/>
              <a:t>Dia é ??</a:t>
            </a:r>
            <a:r xmlns:a="http://schemas.openxmlformats.org/drawingml/2006/main">
              <a:rPr lang="g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rgbClr val="c00000"/>
                </a:solidFill>
              </a:rPr>
              <a:t>Dia….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 fuath leis iad siúd a bhíonn ag argóint le daoine eile.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 breá leis iad siúd a bhfuil grá acu dá chéile.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Tráth na gceist an lae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Mar gheall ar cad a d'fhulaing Isaac aimsir chrua?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teach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uaineoil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ga" altLang="ko-KR" sz="2800">
                <a:solidFill>
                  <a:schemeClr val="dk1"/>
                </a:solidFill>
              </a:rPr>
              <a:t>go maith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teaghlach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ga" altLang="ko-KR" sz="2800">
                <a:solidFill>
                  <a:srgbClr val="ff0000"/>
                </a:solidFill>
              </a:rPr>
              <a:t>go maith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Focal an lae inniu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bg1">
                    <a:lumMod val="50000"/>
                  </a:schemeClr>
                </a:solidFill>
              </a:rPr>
              <a:t>Do ghluais sé ar aghaidh as sin agus thochail sé tobar eile, agus ní raibh éinne ag cur ceiste air.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bg1">
                    <a:lumMod val="50000"/>
                  </a:schemeClr>
                </a:solidFill>
              </a:rPr>
              <a:t>Thug sé Rehobot mar ainm air, á rá: “Thug an Tiarna spás dúinn anois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bg1">
                    <a:lumMod val="50000"/>
                  </a:schemeClr>
                </a:solidFill>
              </a:rPr>
              <a:t>agus beidh rath orainn sa tír.”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Geineasas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g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Uimh.10</a:t>
            </a:r>
            <a:r xmlns:a="http://schemas.openxmlformats.org/drawingml/2006/main">
              <a:rPr lang="g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Tá an</a:t>
            </a:r>
            <a:r xmlns:a="http://schemas.openxmlformats.org/drawingml/2006/main">
              <a:rPr lang="g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Focal</a:t>
            </a:r>
            <a:r xmlns:a="http://schemas.openxmlformats.org/drawingml/2006/main">
              <a:rPr lang="g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g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/>
              <a:t>Dhíol Esau an bhreith bhreithe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3600"/>
              <a:t>don bhabhla amháin de stobhach dearg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ga" altLang="ko-KR" sz="4000">
                <a:solidFill>
                  <a:srgbClr val="ff0000"/>
                </a:solidFill>
              </a:rPr>
              <a:t>Focal an Lae Inniu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bg1">
                    <a:lumMod val="50000"/>
                  </a:schemeClr>
                </a:solidFill>
              </a:rPr>
              <a:t>Ansin thug Iacób arán agus stobhach lentil do Esau.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bg1">
                    <a:lumMod val="50000"/>
                  </a:schemeClr>
                </a:solidFill>
              </a:rPr>
              <a:t>D’ith sé agus d’ól sé, agus ansin d’éirigh sé agus d’imigh.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bg1">
                    <a:lumMod val="50000"/>
                  </a:schemeClr>
                </a:solidFill>
              </a:rPr>
              <a:t>Mar sin, rinne Esau díspeagadh ar a bhreithcheart.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ga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ga" altLang="ko-KR" sz="2800">
                <a:solidFill>
                  <a:schemeClr val="bg1">
                    <a:lumMod val="50000"/>
                  </a:schemeClr>
                </a:solidFill>
              </a:rPr>
              <a:t>Geineasas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