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g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ga" altLang="en-US" err="1"/>
              <a:t>＠ㅇ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a" altLang="ko-KR" b="1">
                <a:solidFill>
                  <a:schemeClr val="tx1">
                    <a:lumMod val="50000"/>
                    <a:lumOff val="50000"/>
                  </a:schemeClr>
                </a:solidFill>
              </a:rPr>
              <a:t>Níl.</a:t>
            </a:r>
            <a:r xmlns:a="http://schemas.openxmlformats.org/drawingml/2006/main">
              <a:rPr lang="ga" altLang="en-US" b="1">
                <a:solidFill>
                  <a:schemeClr val="tx1">
                    <a:lumMod val="50000"/>
                    <a:lumOff val="50000"/>
                  </a:schemeClr>
                </a:solidFill>
              </a:rPr>
              <a:t> </a:t>
            </a:r>
            <a:r xmlns:a="http://schemas.openxmlformats.org/drawingml/2006/main">
              <a:rPr lang="ga" altLang="ko-KR" b="1">
                <a:solidFill>
                  <a:schemeClr val="tx1">
                    <a:lumMod val="50000"/>
                    <a:lumOff val="50000"/>
                  </a:schemeClr>
                </a:solidFill>
              </a:rPr>
              <a:t>31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ga" altLang="ko-KR" sz="4000"/>
              <a:t>Jonathan,</a:t>
            </a:r>
          </a:p>
          <a:p>
            <a:pPr xmlns:a="http://schemas.openxmlformats.org/drawingml/2006/main" algn="ctr"/>
            <a:r xmlns:a="http://schemas.openxmlformats.org/drawingml/2006/main">
              <a:rPr lang="ga" altLang="ko-KR" sz="4000"/>
              <a:t>Cara Maith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ga" altLang="ko-KR" sz="3200">
                <a:solidFill>
                  <a:schemeClr val="tx1">
                    <a:lumMod val="65000"/>
                    <a:lumOff val="35000"/>
                  </a:schemeClr>
                </a:solidFill>
              </a:rPr>
              <a:t>Cad nár thug Iónátán do Dháiví?</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claíomh</a:t>
            </a:r>
            <a:r xmlns:a="http://schemas.openxmlformats.org/drawingml/2006/main">
              <a:rPr lang="g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sciath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arrow</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éadaí</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ga" altLang="en-US" sz="2800">
                <a:solidFill>
                  <a:srgbClr val="FF0000"/>
                </a:solidFill>
              </a:rPr>
              <a:t>② </a:t>
            </a:r>
            <a:r xmlns:a="http://schemas.openxmlformats.org/drawingml/2006/main">
              <a:rPr lang="ga" altLang="ko-KR" sz="2800">
                <a:solidFill>
                  <a:srgbClr val="FF0000"/>
                </a:solidFill>
              </a:rPr>
              <a:t>sciath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40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Misneach na Banríona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Ansin d'fhiafraigh an rí, "Cad é, a Bhanríon Ester? Cad é d'iarraidh? Fiú go dtí leath na ríochta, tabharfar duit 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Eistir</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Ba é an t-am nuair a bhí bean ciallmhar Giúdach Esther ina banríon na Peirsis. Mar sin féin, rinne Haman iarracht na Giúdaigh a scriosadh ag baint úsáide as dlí an rí.</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Shíl sí, 'Féadfaidh mé a bheith maraithe má théim i dteagmháil leis an rí gan a bheith gafa ón rí." Shocraigh sí, áfach, dul go dtí an rí chun iarraidh ar a muintir a bheith sábháilte, cé go raibh sé in aghaidh an dlí.</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Ach nuair a chonaic sé an Bhanríon Ester ina seasamh sa chúirt, bhí sé an-sásta léi agus dúirt, “Cad é d'iarratas? tabharfaidh mé duit 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Nocht an rí comhcheilg Haman chun na Giúdaigh a mhilleadh. Mar thoradh air sin, bhí fuath aige don rí agus maraíodh 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“Go raibh maith agat, a Thiarna, as sinn a chosaint!” Mar gheall ar mhisneach na banríona Esther, tugadh cosaint do na Giúdaigh.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chemeClr val="tx1">
                    <a:lumMod val="65000"/>
                    <a:lumOff val="35000"/>
                  </a:schemeClr>
                </a:solidFill>
              </a:rPr>
              <a:t>Cé go raibh Ester le cur chun báis, ghuigh sí chun Dé chun a muintir a shábháil go misniúil.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Shábháil Dia na Giúdaigh ón ngéarchéim trí phaidir Esther lena eagna agus a neart iontach.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Creidim agus bímis ag súil le cúnamh agus slánú iontach Dé inár saol laethúil.</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 choinníonn agus a chuidíonn lena mhuintir go dtí an deireadh.</a:t>
            </a:r>
            <a:r xmlns:a="http://schemas.openxmlformats.org/drawingml/2006/main">
              <a:rPr lang="g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ga" altLang="ko-KR" sz="3600">
                <a:solidFill>
                  <a:schemeClr val="tx1">
                    <a:lumMod val="65000"/>
                    <a:lumOff val="35000"/>
                  </a:schemeClr>
                </a:solidFill>
              </a:rPr>
              <a:t>Tá Dia ag coinneáil agus ag cabhrú liom go deireadh an domhain.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200">
                <a:solidFill>
                  <a:schemeClr val="tx1">
                    <a:lumMod val="65000"/>
                    <a:lumOff val="35000"/>
                  </a:schemeClr>
                </a:solidFill>
              </a:rPr>
              <a:t>Cad a tharla d’Eistir nuair a chuaigh sí i dteagmháil leis an rí gan a bheith glaoite uirthi?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Bhí sí le cur chun báis.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Bhí sí tiomáinte amach.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Ní fhéadfadh sí bualadh leis an rí.</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D'fhéadfadh sí a rá leis an rí cad ba mhian léi a iarraidh.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D'fhéadfadh sí a rá leis an rí cad ba mhian léi a iarraidh.</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Tar éis do Dháiví deireadh a chur le caint le Sól, d’éirigh Iónátán le chéile in aon spiorad le Dáiví, agus grá aige dó mar é féin.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1 Samúéil 18:</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Ansin d'fhiafraigh an rí, "Cad é, a Bhanríon Ester? Cad é d'iarraidh? Fiú go dtí leath na ríochta, tabharfar duit 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Eistir</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ga" altLang="ko-KR" b="1">
                <a:solidFill>
                  <a:schemeClr val="tx1">
                    <a:lumMod val="50000"/>
                    <a:lumOff val="50000"/>
                  </a:schemeClr>
                </a:solidFill>
              </a:rPr>
              <a:t>Uimh. 41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a" altLang="ko-KR" sz="4400"/>
              <a:t>Iób a bhí beannaithe ag Dia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I dtír Úz bhí fear darbh ainm Iób. Bhí an fear seo gan locht agus ina seasamh; bhí eagla Dé air agus thréig sé an t-olc.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Post</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Ba é Iób a chónaigh i dtír Úz an Oirthir an duine ba saibhre. Bhí eagla Dé air agus gan locht agus ina sheasamh.</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“Mar gur bheannaigh tú Iób, bhí eagla air oraibh! An bhfuil eagla Dé ar Iób ar chor ar bith?” Rinne Sátan iarracht Iób a thástáil.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ga" altLang="ko-KR" sz="2400">
                <a:solidFill>
                  <a:schemeClr val="tx1">
                    <a:lumMod val="65000"/>
                    <a:lumOff val="35000"/>
                  </a:schemeClr>
                </a:solidFill>
              </a:rPr>
              <a:t>Thóg Satan gach rud thar oíche, a leanaí agus a chuid maoine go léir. Bhí sé ar an fear is trua ar domhan.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ga" altLang="ko-KR" sz="2600">
                <a:solidFill>
                  <a:schemeClr val="tx1">
                    <a:lumMod val="65000"/>
                    <a:lumOff val="35000"/>
                  </a:schemeClr>
                </a:solidFill>
              </a:rPr>
              <a:t>D'imigh a bhean leis agus é ag rá "Mallaigh Dia agus faigh bás!" Tháinig cairde Iób agus chuir siad an milleán air, ach chuir Iób muinín i nDia mar a bhí riamh.</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ga" altLang="ko-KR" sz="2600">
                <a:solidFill>
                  <a:schemeClr val="tx1">
                    <a:lumMod val="65000"/>
                    <a:lumOff val="35000"/>
                  </a:schemeClr>
                </a:solidFill>
              </a:rPr>
              <a:t>Ba iad na hamanna i brón agus searbhas. Fuair Iób an triail, áfach, agus thug Dia beannacht i bhfad níos mó dó ná mar a bhí roimhe. Bhí sé ina fhear a raibh eagla Dé air ná riamh.</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ga" altLang="ko-KR" sz="3200">
                <a:solidFill>
                  <a:schemeClr val="tx1">
                    <a:lumMod val="65000"/>
                    <a:lumOff val="35000"/>
                  </a:schemeClr>
                </a:solidFill>
              </a:rPr>
              <a:t>Cé go raibh Iób ina fhear seasamhach, chuir Sátan trioblóid air.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In ainneoin na ndeacrachtaí, chreid Iób i nDia agus bhí sé foighneach i nDia.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Seans go dtiocfaidh na deacrachtaí sin orainn.</a:t>
            </a:r>
          </a:p>
          <a:p>
            <a:pPr xmlns:a="http://schemas.openxmlformats.org/drawingml/2006/main" algn="ctr"/>
            <a:r xmlns:a="http://schemas.openxmlformats.org/drawingml/2006/main">
              <a:rPr lang="ga" altLang="ko-KR" sz="3200">
                <a:solidFill>
                  <a:schemeClr val="tx1">
                    <a:lumMod val="65000"/>
                    <a:lumOff val="35000"/>
                  </a:schemeClr>
                </a:solidFill>
              </a:rPr>
              <a:t>Ag an am sin, ní mór dúinn a chreidiúint i nDia agus a bheith foighneach i nDia.</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Is é Dia an ceann</a:t>
            </a:r>
          </a:p>
          <a:p>
            <a:r xmlns:a="http://schemas.openxmlformats.org/drawingml/2006/main">
              <a:rPr lang="ga" altLang="ko-KR" sz="3600">
                <a:solidFill>
                  <a:schemeClr val="tx1">
                    <a:lumMod val="65000"/>
                    <a:lumOff val="35000"/>
                  </a:schemeClr>
                </a:solidFill>
              </a:rPr>
              <a:t>atá in ann sinn a dhéanamh saibhir nó bocht de réir a thoile féin.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32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Solamh a fuair Eagna mar Bhronntanas.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Cén ceann atá mícheart faoi Iób?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Bhí sé saibhir.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Bhí cónaí air sa talamh thoir.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Bhí sé ina rí.</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eagla Dé air.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ga" altLang="en-US" sz="2800">
                <a:solidFill>
                  <a:srgbClr val="FF0000"/>
                </a:solidFill>
              </a:rPr>
              <a:t>③ </a:t>
            </a:r>
            <a:r xmlns:a="http://schemas.openxmlformats.org/drawingml/2006/main">
              <a:rPr lang="ga" altLang="ko-KR" sz="2800">
                <a:solidFill>
                  <a:srgbClr val="FF0000"/>
                </a:solidFill>
              </a:rPr>
              <a:t>Bhí sé ina rí.</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I dtír Úz bhí fear darbh ainm Iób. Bhí an fear seo gan locht agus ina seasamh; bhí eagla Dé air agus thréig sé an t-olc.</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Post</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NÍL. 42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Dhiúltaigh Daniel bia an Rí a ithe.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Ach bheartaigh Daniel gan é féin a thruailliú leis an mbia agus leis an bhfíon ríoga, agus d’iarr sé cead ar an bpríomhoifigeach gan é féin a thruailliú mar sin.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Daniel</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Tugadh Daniel agus a thriúr cairde go dtí an Bhablóin mar phríosúnaigh. D’ordaigh an rí dá oifigigh a mhúineadh dóibh bia agus fíon an rí a thabhairt dóibh.</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400">
                <a:solidFill>
                  <a:schemeClr val="tx1">
                    <a:lumMod val="65000"/>
                    <a:lumOff val="35000"/>
                  </a:schemeClr>
                </a:solidFill>
              </a:rPr>
              <a:t>“Ba mhaith linn gan bia a bhfuil toirmeasc dlí Dé air a ithe!” D'iarr Daniel agus a thriúr cairde cead ar an bpríomhoifigeach gan iad féin a thruailliú ar an mbealach seo.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D’ith Daniel agus a thriúr cairde glasraí agus uisce in ionad bia a thairgtear do Idol a ithe. Chuir Dia luach orthu agus thug sé níos mó eagna dóibh.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"Cé chomh ciallmhar agus atá siad!" Níorbh fhéidir leis an rí ach iontas a dhéanamh go raibh cuma níos sláintiúla agus níos críonna orthu ná aon fhear óg eile a d'ith an bia ríoga.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Ó shin i leith chuaigh Dainéil agus a thriúr cairde i gceannas ar nithe tábhachtacha na Bablóine agus choinnigh siad iad féin naofa os comhair Dé.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200">
                <a:solidFill>
                  <a:schemeClr val="tx1">
                    <a:lumMod val="65000"/>
                    <a:lumOff val="35000"/>
                  </a:schemeClr>
                </a:solidFill>
              </a:rPr>
              <a:t>Rinne Daniel agus a thriúr cairde suas a n-intinn dlí Dé a choinneáil faoi chás na bpríosúnach fiú.</a:t>
            </a:r>
          </a:p>
          <a:p>
            <a:r xmlns:a="http://schemas.openxmlformats.org/drawingml/2006/main">
              <a:rPr lang="ga" altLang="ko-KR" sz="3200">
                <a:solidFill>
                  <a:schemeClr val="tx1">
                    <a:lumMod val="65000"/>
                    <a:lumOff val="35000"/>
                  </a:schemeClr>
                </a:solidFill>
              </a:rPr>
              <a:t>Ansin, d'éirigh siad níos sláintiúla agus níos críonna ná fir ar bith eile a d'ith an bia ríoga.</a:t>
            </a:r>
          </a:p>
          <a:p>
            <a:r xmlns:a="http://schemas.openxmlformats.org/drawingml/2006/main">
              <a:rPr lang="ga" altLang="ko-KR" sz="3200">
                <a:solidFill>
                  <a:schemeClr val="tx1">
                    <a:lumMod val="65000"/>
                    <a:lumOff val="35000"/>
                  </a:schemeClr>
                </a:solidFill>
              </a:rPr>
              <a:t>Ní mór dúinn géilleadh do Dhia in imthosca ar bith.</a:t>
            </a:r>
          </a:p>
          <a:p>
            <a:r xmlns:a="http://schemas.openxmlformats.org/drawingml/2006/main">
              <a:rPr lang="ga" altLang="ko-KR" sz="3200">
                <a:solidFill>
                  <a:schemeClr val="tx1">
                    <a:lumMod val="65000"/>
                    <a:lumOff val="35000"/>
                  </a:schemeClr>
                </a:solidFill>
              </a:rPr>
              <a:t>Níl aon rud tábhachtach ná grámhara Dia.</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Ba mhó saibhris agus eagna an Rí Solamh ná ríthe eile an domhain go léir.</a:t>
            </a:r>
            <a:r xmlns:a="http://schemas.openxmlformats.org/drawingml/2006/main">
              <a:rPr lang="g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Chronicles 9:</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EDS</a:t>
            </a:r>
            <a:r xmlns:a="http://schemas.openxmlformats.org/drawingml/2006/main">
              <a:rPr lang="ga" altLang="en-US" sz="3200"/>
              <a:t> </a:t>
            </a:r>
            <a:r xmlns:a="http://schemas.openxmlformats.org/drawingml/2006/main">
              <a:rPr lang="ga" altLang="ko-KR" sz="3200"/>
              <a:t>tá</a:t>
            </a:r>
            <a:r xmlns:a="http://schemas.openxmlformats.org/drawingml/2006/main">
              <a:rPr lang="ga" altLang="en-US" sz="3200"/>
              <a:t> </a:t>
            </a: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duine is féidir a bheith i ngach áit ag an am céanna (uileláithreacht). Agus tá sé uilechumhachtach.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Cén bia a d’ith Daniel agus a thriúr cairde in ionad bia an rí?</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uisce agus glasraí</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fianán agus cóc</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rís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① </a:t>
            </a:r>
            <a:r xmlns:a="http://schemas.openxmlformats.org/drawingml/2006/main">
              <a:rPr lang="ga" altLang="ko-KR" sz="2800">
                <a:solidFill>
                  <a:srgbClr val="FF0000"/>
                </a:solidFill>
              </a:rPr>
              <a:t>uisce agus glasraí</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Ach bheartaigh Daniel gan é féin a thruailliú leis an mbia agus leis an bhfíon ríoga, agus d’iarr sé cead ar an bpríomhoifigeach gan é féin a thruailliú mar sin.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Daniel</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43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Daniel as Seangán na Leoin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Bhí an rí an-sásta agus d'ordaigh sé Daniel a thógáil amach as an nead. Agus nuair a tógadh Dainéil as an ngaol, ní bhfuarthas aon chréacht air, mar go raibh muinín aige ina Dhia.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Daniel</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6:</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Bhí daoine sa Bhablóin a raibh fuath acu do Dhaniel, a tugadh i mbraighdeanas agus a tháinig chun bheith ina phríomh-aire. Theastaigh uathu Daniel a mharú.</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400">
                <a:solidFill>
                  <a:schemeClr val="tx1">
                    <a:lumMod val="65000"/>
                    <a:lumOff val="35000"/>
                  </a:schemeClr>
                </a:solidFill>
              </a:rPr>
              <a:t>''Duine ar bith a chrom ar rud éigin eile seachas an rí, cuirfear isteach i nead an leon é!' Níor stop Daniel ag guí trí huaire sa lá, cé go raibh a fhios aige.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Mar sin sa deireadh, caitheadh Daniel isteach i nead scanrúil an leon.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Tháinig an rí go dtí nead an leon go luath an mhaidin dár gcionn agus d’fhiafraigh sé, ‘Dainiel! An bhfuil tú sábháilte?' Déanta na fírinne, theastaigh ón rí nach bhfaigheadh Daniel bás mar go raibh an oiread sin grá aige do Dhaniel.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“Tá mé ceart go leor do Dhia mé a chosaint!” Ní raibh Daniel gortaithe. Mhol an rí freisin Dia Dhainéil.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Rinneadh Solamh mar an tríú rí ar Iosrael i ndiaidh an rí Dáiví.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chemeClr val="tx1">
                    <a:lumMod val="65000"/>
                    <a:lumOff val="35000"/>
                  </a:schemeClr>
                </a:solidFill>
              </a:rPr>
              <a:t>Daniel, nár chrom ar íol,</a:t>
            </a:r>
          </a:p>
          <a:p>
            <a:pPr xmlns:a="http://schemas.openxmlformats.org/drawingml/2006/main" algn="ctr"/>
            <a:r xmlns:a="http://schemas.openxmlformats.org/drawingml/2006/main">
              <a:rPr lang="ga" altLang="ko-KR" sz="3200">
                <a:solidFill>
                  <a:schemeClr val="tx1">
                    <a:lumMod val="65000"/>
                    <a:lumOff val="35000"/>
                  </a:schemeClr>
                </a:solidFill>
              </a:rPr>
              <a:t>sa deireadh, caitheadh isteach i nead an leon, ach bhí sé sábháilte.</a:t>
            </a:r>
          </a:p>
          <a:p>
            <a:pPr xmlns:a="http://schemas.openxmlformats.org/drawingml/2006/main" algn="ctr"/>
            <a:r xmlns:a="http://schemas.openxmlformats.org/drawingml/2006/main">
              <a:rPr lang="ga" altLang="ko-KR" sz="3200">
                <a:solidFill>
                  <a:schemeClr val="tx1">
                    <a:lumMod val="65000"/>
                    <a:lumOff val="35000"/>
                  </a:schemeClr>
                </a:solidFill>
              </a:rPr>
              <a:t>Mar gheall ar chreideamh Daniel, mhol rí na Bablóine Dia freisin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Ní mór dúinn a adhradh ach Dia agus</a:t>
            </a:r>
          </a:p>
          <a:p>
            <a:pPr xmlns:a="http://schemas.openxmlformats.org/drawingml/2006/main" algn="ctr"/>
            <a:r xmlns:a="http://schemas.openxmlformats.org/drawingml/2006/main">
              <a:rPr lang="ga" altLang="ko-KR" sz="3200">
                <a:solidFill>
                  <a:schemeClr val="tx1">
                    <a:lumMod val="65000"/>
                    <a:lumOff val="35000"/>
                  </a:schemeClr>
                </a:solidFill>
              </a:rPr>
              <a:t>ní mór dúinn creideamh nach ndéanann freastal ar idols!</a:t>
            </a:r>
          </a:p>
          <a:p>
            <a:pPr xmlns:a="http://schemas.openxmlformats.org/drawingml/2006/main" algn="ctr"/>
            <a:r xmlns:a="http://schemas.openxmlformats.org/drawingml/2006/main">
              <a:rPr lang="ga" altLang="ko-KR" sz="3200">
                <a:solidFill>
                  <a:schemeClr val="tx1">
                    <a:lumMod val="65000"/>
                    <a:lumOff val="35000"/>
                  </a:schemeClr>
                </a:solidFill>
              </a:rPr>
              <a:t>Is féidir leis an gcineál sin creidimh a chur ar dhaoine eile creidiúint i nDia.</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Dia é?</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Is é Dia an ceann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iontaofa é Dia</a:t>
            </a:r>
            <a:r xmlns:a="http://schemas.openxmlformats.org/drawingml/2006/main">
              <a:rPr lang="ga" altLang="en-US" sz="3600">
                <a:solidFill>
                  <a:schemeClr val="tx1">
                    <a:lumMod val="65000"/>
                    <a:lumOff val="35000"/>
                  </a:schemeClr>
                </a:solidFill>
              </a:rPr>
              <a:t> </a:t>
            </a:r>
            <a:r xmlns:a="http://schemas.openxmlformats.org/drawingml/2006/main">
              <a:rPr lang="ga" altLang="ko-KR" sz="3600">
                <a:solidFill>
                  <a:schemeClr val="tx1">
                    <a:lumMod val="65000"/>
                    <a:lumOff val="35000"/>
                  </a:schemeClr>
                </a:solidFill>
              </a:rPr>
              <a:t>ar féidir leo iad siúd a chreideann go fírinneach ann a shábháil agus freastal air.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Cén fáth</a:t>
            </a:r>
            <a:r xmlns:a="http://schemas.openxmlformats.org/drawingml/2006/main">
              <a:rPr lang="ga" altLang="en-US" sz="3600">
                <a:solidFill>
                  <a:schemeClr val="tx1">
                    <a:lumMod val="65000"/>
                    <a:lumOff val="35000"/>
                  </a:schemeClr>
                </a:solidFill>
              </a:rPr>
              <a:t> </a:t>
            </a:r>
            <a:r xmlns:a="http://schemas.openxmlformats.org/drawingml/2006/main">
              <a:rPr lang="ga" altLang="ko-KR" sz="3600">
                <a:solidFill>
                  <a:schemeClr val="tx1">
                    <a:lumMod val="65000"/>
                    <a:lumOff val="35000"/>
                  </a:schemeClr>
                </a:solidFill>
              </a:rPr>
              <a:t>bhí</a:t>
            </a:r>
            <a:r xmlns:a="http://schemas.openxmlformats.org/drawingml/2006/main">
              <a:rPr lang="ga" altLang="en-US" sz="3600">
                <a:solidFill>
                  <a:schemeClr val="tx1">
                    <a:lumMod val="65000"/>
                    <a:lumOff val="35000"/>
                  </a:schemeClr>
                </a:solidFill>
              </a:rPr>
              <a:t> </a:t>
            </a:r>
            <a:r xmlns:a="http://schemas.openxmlformats.org/drawingml/2006/main">
              <a:rPr lang="ga" altLang="ko-KR" sz="3600">
                <a:solidFill>
                  <a:schemeClr val="tx1">
                    <a:lumMod val="65000"/>
                    <a:lumOff val="35000"/>
                  </a:schemeClr>
                </a:solidFill>
              </a:rPr>
              <a:t>Daniel thrown isteach i nead an leon?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Mar gheall ar ndeor sé leis an rí.</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Toisc nach raibh sé Bow síos go dtí an idol an rí.</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Toisc go raibh sé ag dul a mharú an rí.</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Toisc nach raibh sé ag adhradh Dia go maith.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② </a:t>
            </a:r>
            <a:r xmlns:a="http://schemas.openxmlformats.org/drawingml/2006/main">
              <a:rPr lang="ga" altLang="ko-KR" sz="2800">
                <a:solidFill>
                  <a:srgbClr val="FF0000"/>
                </a:solidFill>
              </a:rPr>
              <a:t>Toisc nach raibh sé Bow síos go dtí an idol an rí.</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Bhí an rí an-sásta agus d'ordaigh sé Daniel a thógáil amach as an nead. Agus nuair a tógadh Dainéil as an ngaol, ní bhfuarthas aon chréacht air, mar go raibh muinín aige ina Dhia.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Daniel</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6:</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44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Jonah, a bhí taobh istigh den iasc mór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Ach sholáthair an Tiarna iasc mór chun Ióná a shlogadh, agus bhí Ióná istigh san iasc trí lá agus trí oíche.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Ióna</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Lá amháin thaispeáin Dia do Ióna agus dúirt sé,</a:t>
            </a:r>
          </a:p>
          <a:p>
            <a:r xmlns:a="http://schemas.openxmlformats.org/drawingml/2006/main">
              <a:rPr lang="ga" altLang="ko-KR" sz="2500">
                <a:solidFill>
                  <a:schemeClr val="tx1">
                    <a:lumMod val="65000"/>
                    <a:lumOff val="35000"/>
                  </a:schemeClr>
                </a:solidFill>
              </a:rPr>
              <a:t>“Téigh go cathair mhór Ninebhe agus seanmóir ina aghaidh! Saorfaidh mé iad óna n-aingidheacht.”</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Ní raibh Jonah ag iarraidh géilleadh do Dhia. Chuaigh sé thar lear agus sheol sé go Tarsis chun teitheadh ó Dhia.</a:t>
            </a:r>
            <a:r xmlns:a="http://schemas.openxmlformats.org/drawingml/2006/main">
              <a:rPr lang="g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400">
                <a:solidFill>
                  <a:schemeClr val="tx1">
                    <a:lumMod val="65000"/>
                    <a:lumOff val="35000"/>
                  </a:schemeClr>
                </a:solidFill>
              </a:rPr>
              <a:t>Ach, chuir Dia gaoth mór agus bhí siad go léir le bás. Chaith mairnéalaigh Ióná amach san fharraige. Tháinig iasc mór agus shlog sé é.</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Rinne Ióná aithrí ar a chuid peacaí ar feadh 3 lá taobh istigh den iasc.</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“Tabhair dom an eagna chun mo mhuintir a threorú go maith.” Bhí áthas ar Dhia gur iarr Solamh é seo. Mar sin, thug Dia dó cad a d'iarr Solamh.</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400">
                <a:solidFill>
                  <a:schemeClr val="tx1">
                    <a:lumMod val="65000"/>
                    <a:lumOff val="35000"/>
                  </a:schemeClr>
                </a:solidFill>
              </a:rPr>
              <a:t>Chuir an t-iasc isteach ar thalamh tirim é. Chuaigh sé go Ninebhe agus scairt sé teachtaireacht Dé orthu go drogallach.</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Nuair a chuala siad rabhadh Dé, rinne na Ninevites aithrí agus d'iarr siad grásta Dé. Thug Dia maith do mhuintir Ninebhe.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chemeClr val="tx1">
                    <a:lumMod val="65000"/>
                    <a:lumOff val="35000"/>
                  </a:schemeClr>
                </a:solidFill>
              </a:rPr>
              <a:t>Níor ghéill Ióna do Bhriathar Dé.</a:t>
            </a:r>
          </a:p>
          <a:p>
            <a:pPr xmlns:a="http://schemas.openxmlformats.org/drawingml/2006/main" algn="ctr"/>
            <a:r xmlns:a="http://schemas.openxmlformats.org/drawingml/2006/main">
              <a:rPr lang="ga" altLang="ko-KR" sz="3200">
                <a:solidFill>
                  <a:schemeClr val="tx1">
                    <a:lumMod val="65000"/>
                    <a:lumOff val="35000"/>
                  </a:schemeClr>
                </a:solidFill>
              </a:rPr>
              <a:t>Ach d’úsáid Dia Ióna chun easumhlaíocht a dhéanamh agus sa deireadh shábháil sé na Ninevites.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Tá amanna ann nuair a bhíonn toil Dé difriúil leis an méid a cheapann mé.</a:t>
            </a:r>
          </a:p>
          <a:p>
            <a:pPr xmlns:a="http://schemas.openxmlformats.org/drawingml/2006/main" algn="ctr"/>
            <a:r xmlns:a="http://schemas.openxmlformats.org/drawingml/2006/main">
              <a:rPr lang="ga" altLang="ko-KR" sz="3200">
                <a:solidFill>
                  <a:schemeClr val="tx1">
                    <a:lumMod val="65000"/>
                    <a:lumOff val="35000"/>
                  </a:schemeClr>
                </a:solidFill>
              </a:rPr>
              <a:t>Ach tá toil Dé i gcónaí ceart.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Ní mór dúinn a bheith géilliúil do thoil Dé i gcónaí.</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Cé hé 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 shábhálann iad siúd a dhéanann aithrí ó chroí as a bpeacaí agus a iarrann maithiúnas.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 leis a raibh Jonah istigh ar feadh 3 lá?</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leon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Eilifint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Madra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Éisc</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Éisc</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Ach sholáthair an Tiarna iasc mór chun Ióná a shlogadh, agus bhí Ióná istigh san iasc trí lá agus trí oíche.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Ióna</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Lá amháin, tháinig beirt bhan go Solamh le leanbh beag. Throid siad go raibh an leanbh a leanbh roimh an rí.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Dúirt an rí, "Toisc go áitíonn beirt bhan gurb é an leanbh a leanbh, gearr an leanbh ina dhá cheann agus tabhair leath do dhuine go leith don duine eile!"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Líonadh bean amháin trua dá mac. Mar sin, dúirt sí, “Tabhair an leanbh beo di. Ná maraigh é!” Agus é seo á chloisteáil, chinn Solamh gurbh í an bhean a mháthair dáiríre. Dúirt Rí, “Tabhair an leanbh di. Is máthair fíor 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600">
                <a:solidFill>
                  <a:schemeClr val="tx1">
                    <a:lumMod val="65000"/>
                    <a:lumOff val="35000"/>
                  </a:schemeClr>
                </a:solidFill>
              </a:rPr>
              <a:t>D'iarr Solamh croí críonna agus ní ar shaibhreas ná ar chumhacht</a:t>
            </a:r>
          </a:p>
          <a:p>
            <a:pPr xmlns:a="http://schemas.openxmlformats.org/drawingml/2006/main" algn="ctr"/>
            <a:r xmlns:a="http://schemas.openxmlformats.org/drawingml/2006/main">
              <a:rPr lang="ga" altLang="ko-KR" sz="3600">
                <a:solidFill>
                  <a:schemeClr val="tx1">
                    <a:lumMod val="65000"/>
                    <a:lumOff val="35000"/>
                  </a:schemeClr>
                </a:solidFill>
              </a:rPr>
              <a:t>a thír a rialú.</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a" altLang="ko-KR" sz="3600">
                <a:solidFill>
                  <a:schemeClr val="tx1">
                    <a:lumMod val="65000"/>
                    <a:lumOff val="35000"/>
                  </a:schemeClr>
                </a:solidFill>
              </a:rPr>
              <a:t>Ní mór dúinn guí chun Dé ní amháin ar ár son féin ach freisin chun freastal ar dhaoine eile.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Tar éis do Dháiví deireadh a chur le caint le Sól, d’éirigh Iónátán le chéile in aon spiorad le Dáiví, agus grá aige dó mar é féin.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1 Samúéil 18:</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duine is féidir eagna a thabhairt dúinn nach féidir leat a fháil ón domhan.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Cad a d'iarr Solamh ar Dhia?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bia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saibhreas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sláinte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eagna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eagna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Ba mhó saibhris agus eagna an Rí Solamh ná ríthe eile an domhain go léir.</a:t>
            </a:r>
            <a:r xmlns:a="http://schemas.openxmlformats.org/drawingml/2006/main">
              <a:rPr lang="g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Chronicles 9:</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33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An Teampall do Ainm Dé</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D’ordaigh Solamh teampall a thógáil d’Ainm an Tiarna agus pálás ríoga dó féin.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Chronicles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Ba mhian le Solamh teampall a thógáil do Dhia mar a d’ordaigh Dáiví.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Mar sin, d'ordaigh sé do shiúinéirí oilte na crainn is fearr a thabhairt don teampall.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D’ullmhaigh sé clocha don teampall. D’iarr sé ar cheardaithe oilte clocha móra, iontacha agus láidre a thabhairt leis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Mhaisigh roinnt ceardaithe teampall Dé le héadaí daite agus snáithe óir.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Nuair a bhí teampall Dé críochnaithe, rinne Solamh agus fir Iosrael go léir adhradh do Dhia le lúcháir mhór.</a:t>
            </a:r>
            <a:r xmlns:a="http://schemas.openxmlformats.org/drawingml/2006/main">
              <a:rPr lang="ga" altLang="en-US" sz="2600">
                <a:solidFill>
                  <a:schemeClr val="tx1">
                    <a:lumMod val="65000"/>
                    <a:lumOff val="35000"/>
                  </a:schemeClr>
                </a:solidFill>
              </a:rPr>
              <a:t> </a:t>
            </a:r>
            <a:r xmlns:a="http://schemas.openxmlformats.org/drawingml/2006/main">
              <a:rPr lang="ga" altLang="ko-KR" sz="2600">
                <a:solidFill>
                  <a:schemeClr val="tx1">
                    <a:lumMod val="65000"/>
                    <a:lumOff val="35000"/>
                  </a:schemeClr>
                </a:solidFill>
              </a:rPr>
              <a:t>“A Thiarna Dia! Tar agus bí i gceannas orainn anseo!"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Tháinig David chun fanacht sa phálás. Bhuail sé le Iónátán, mac an rí Sól.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600">
                <a:solidFill>
                  <a:schemeClr val="tx1">
                    <a:lumMod val="65000"/>
                    <a:lumOff val="35000"/>
                  </a:schemeClr>
                </a:solidFill>
              </a:rPr>
              <a:t>Thaispeáin Solamh agus a mhuintir croí an ghrá do Dhia trí theampall álainn a thógáil don Tiarna Dia.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a" altLang="ko-KR" sz="3600">
                <a:solidFill>
                  <a:schemeClr val="tx1">
                    <a:lumMod val="65000"/>
                    <a:lumOff val="35000"/>
                  </a:schemeClr>
                </a:solidFill>
              </a:rPr>
              <a:t>Is áit í an Eaglais ina mbuailimid le Dia agus inar féidir linn ár gcroí grá do Dhia a thaispeáint.</a:t>
            </a:r>
          </a:p>
          <a:p>
            <a:pPr xmlns:a="http://schemas.openxmlformats.org/drawingml/2006/main" algn="ctr"/>
            <a:r xmlns:a="http://schemas.openxmlformats.org/drawingml/2006/main">
              <a:rPr lang="ga" altLang="ko-KR" sz="3600">
                <a:solidFill>
                  <a:schemeClr val="tx1">
                    <a:lumMod val="65000"/>
                    <a:lumOff val="35000"/>
                  </a:schemeClr>
                </a:solidFill>
              </a:rPr>
              <a:t>Caithfimid ár n-eaglais a ghrá.</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Dia..</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 chuardaíonn aodhairí agus a bheannaíonn iad.</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a" altLang="ko-KR" sz="4000">
                <a:solidFill>
                  <a:srgbClr val="FF0000"/>
                </a:solidFill>
              </a:rPr>
              <a:t>Tráth na gceist an lae inniu</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3600">
                <a:solidFill>
                  <a:schemeClr val="tx1">
                    <a:lumMod val="65000"/>
                    <a:lumOff val="35000"/>
                  </a:schemeClr>
                </a:solidFill>
              </a:rPr>
              <a:t>Cad a rinne Solamh agus Iosrael chun a ngrá do Dhia a chur in iúl?</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2800">
                <a:solidFill>
                  <a:schemeClr val="tx1">
                    <a:lumMod val="65000"/>
                    <a:lumOff val="35000"/>
                  </a:schemeClr>
                </a:solidFill>
              </a:rPr>
              <a:t>① </a:t>
            </a:r>
            <a:r xmlns:a="http://schemas.openxmlformats.org/drawingml/2006/main">
              <a:rPr lang="ga"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2800">
                <a:solidFill>
                  <a:schemeClr val="tx1">
                    <a:lumMod val="65000"/>
                    <a:lumOff val="35000"/>
                  </a:schemeClr>
                </a:solidFill>
              </a:rPr>
              <a:t>② </a:t>
            </a:r>
            <a:r xmlns:a="http://schemas.openxmlformats.org/drawingml/2006/main">
              <a:rPr lang="ga" altLang="en-US" sz="2800">
                <a:solidFill>
                  <a:schemeClr val="tx1">
                    <a:lumMod val="65000"/>
                    <a:lumOff val="35000"/>
                  </a:schemeClr>
                </a:solidFill>
              </a:rPr>
              <a:t>Pálás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2800">
                <a:solidFill>
                  <a:schemeClr val="tx1">
                    <a:lumMod val="65000"/>
                    <a:lumOff val="35000"/>
                  </a:schemeClr>
                </a:solidFill>
              </a:rPr>
              <a:t>③ </a:t>
            </a:r>
            <a:r xmlns:a="http://schemas.openxmlformats.org/drawingml/2006/main">
              <a:rPr lang="ga" altLang="en-US" sz="2800">
                <a:solidFill>
                  <a:schemeClr val="tx1">
                    <a:lumMod val="65000"/>
                    <a:lumOff val="35000"/>
                  </a:schemeClr>
                </a:solidFill>
              </a:rPr>
              <a:t>cathrach</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2800">
                <a:solidFill>
                  <a:schemeClr val="tx1">
                    <a:lumMod val="65000"/>
                    <a:lumOff val="35000"/>
                  </a:schemeClr>
                </a:solidFill>
              </a:rPr>
              <a:t>④ </a:t>
            </a:r>
            <a:r xmlns:a="http://schemas.openxmlformats.org/drawingml/2006/main">
              <a:rPr lang="ga" altLang="en-US" sz="2800">
                <a:solidFill>
                  <a:schemeClr val="tx1">
                    <a:lumMod val="65000"/>
                    <a:lumOff val="35000"/>
                  </a:schemeClr>
                </a:solidFill>
              </a:rPr>
              <a:t>tearmann</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a" altLang="en-US" sz="2800">
                <a:solidFill>
                  <a:srgbClr val="FF0000"/>
                </a:solidFill>
              </a:rPr>
              <a:t>④ </a:t>
            </a:r>
            <a:r xmlns:a="http://schemas.openxmlformats.org/drawingml/2006/main">
              <a:rPr lang="ga" altLang="en-US" sz="2800">
                <a:solidFill>
                  <a:srgbClr val="FF0000"/>
                </a:solidFill>
              </a:rPr>
              <a:t>tearmann</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D’ordaigh Solamh teampall a thógáil d’Ainm an Tiarna agus pálás ríoga dó féin.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Chronicles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34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Fithich a Thug Arán agus Feoil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t>Ólfaidh tú as an tsruthán, agus d’ordaigh mé do na fithich do bheathú ann.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700">
                <a:solidFill>
                  <a:schemeClr val="tx1">
                    <a:lumMod val="65000"/>
                    <a:lumOff val="35000"/>
                  </a:schemeClr>
                </a:solidFill>
              </a:rPr>
              <a:t>Bhí rí ar a dtugtar Acháb a bhí an-olc roimh Dhia. Thug fáidh Éilias briathar Dé do Acháb.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"Ní bheidh aon bháisteach sa tír!" Ag seo, rinne Acháb iarracht é a mharú. Chuir Dia i bhfolach ó rí Acháb 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Theith Éilias go dtí an tír a dúirt Dia.</a:t>
            </a:r>
          </a:p>
          <a:p>
            <a:r xmlns:a="http://schemas.openxmlformats.org/drawingml/2006/main">
              <a:rPr lang="ga" altLang="ko-KR" sz="2800">
                <a:solidFill>
                  <a:schemeClr val="tx1">
                    <a:lumMod val="65000"/>
                    <a:lumOff val="35000"/>
                  </a:schemeClr>
                </a:solidFill>
              </a:rPr>
              <a:t>Ach, ní raibh sé in ann aon bhia a fháil le hithe ann.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D’ordaigh Dia do na ravens Éilias a bheathú ann. Thug na fithich arán agus feoil leis ar maidin agus um thráthnóna, agus d'ól sé as an t-sruthán.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Thaitin David go mór le Jonathan. D’éirigh Iónátán mar aon le Dáiví.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Chloígh Éilias le briathar Dé i mbaol a shaoil agus bhí taithí iontach aige ar chosaint Dé.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2800">
                <a:solidFill>
                  <a:schemeClr val="tx1">
                    <a:lumMod val="65000"/>
                    <a:lumOff val="35000"/>
                  </a:schemeClr>
                </a:solidFill>
              </a:rPr>
              <a:t>An rí olc, níor thaitin le Acháb cloí le briathar Dé. Mar sin, rinne sé iarracht fáidh Dé, Éilias a d’inis briathar Dé, a mharú.</a:t>
            </a:r>
            <a:r xmlns:a="http://schemas.openxmlformats.org/drawingml/2006/main">
              <a:rPr lang="g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a" altLang="ko-KR" sz="2800">
                <a:solidFill>
                  <a:schemeClr val="tx1">
                    <a:lumMod val="65000"/>
                    <a:lumOff val="35000"/>
                  </a:schemeClr>
                </a:solidFill>
              </a:rPr>
              <a:t>Ach, chosain Dia agus thug sé aire do Elijah ar bhealach iontach!</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a" altLang="ko-KR" sz="2800">
                <a:solidFill>
                  <a:schemeClr val="tx1">
                    <a:lumMod val="65000"/>
                    <a:lumOff val="35000"/>
                  </a:schemeClr>
                </a:solidFill>
              </a:rPr>
              <a:t>Ní mór dúinn cloí le briathar Dé agus é a fhógairt in aon imthosca cosúil le hÉilias.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a" altLang="ko-KR" sz="2800">
                <a:solidFill>
                  <a:schemeClr val="tx1">
                    <a:lumMod val="65000"/>
                    <a:lumOff val="35000"/>
                  </a:schemeClr>
                </a:solidFill>
              </a:rPr>
              <a:t>Is cinnte go gcosnaíonn Dia sinn</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Cé hé 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duine a thugann aire dóibh siúd a ghéilleann agus a choimeádann a chuid focal le bealach iontach.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 a thug rud éigin le hithe chuig Éilias?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capall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iolar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dragan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fitheach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fitheach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t>Ólfaidh tú as an tsruthán, agus d’ordaigh mé do na fithich do bheathú ann.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35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An Plúr agus an ola</a:t>
            </a:r>
          </a:p>
          <a:p>
            <a:pPr xmlns:a="http://schemas.openxmlformats.org/drawingml/2006/main" algn="ctr"/>
            <a:r xmlns:a="http://schemas.openxmlformats.org/drawingml/2006/main">
              <a:rPr lang="ga" altLang="ko-KR" sz="4400"/>
              <a:t>níor úsáideadh suas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Imigh láithreach go Zarephat Shidóin agus fan ann. D'ordaigh mé do bhaintreach san áit sin bia a sholáthar duit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Ní raibh aon bháisteach in Iosrael mar a dúirt an Tiarna Dia. Mar sin ní raibh aon bhia le hithe ag daoine.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Chuir an Tiarna Dia Éilias chuig baintreach a bhí ina cónaí i Zarephat.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D'iarr Éilias uirthi arán a dhéanamh dó féin gan ach dornán plúir agus beagán ola a bhí fágtha aici.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Thug Iónátán claíomh agus saighead dá chuid féin do Dháiví. Chiallaigh sé gur chreid sé i ndáiríre i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Cé nach raibh go leor plúir ná ola aici ar a raibh cónaí orthu, de réir mar a dúirt Éilias, rinne sí arán agus thug d’Éilias ar dtús é agus rinne dóibh féin é.</a:t>
            </a:r>
            <a:r xmlns:a="http://schemas.openxmlformats.org/drawingml/2006/main">
              <a:rPr lang="ga" altLang="en-US" sz="2600">
                <a:solidFill>
                  <a:schemeClr val="tx1">
                    <a:lumMod val="65000"/>
                    <a:lumOff val="35000"/>
                  </a:schemeClr>
                </a:solidFill>
              </a:rPr>
              <a:t> </a:t>
            </a:r>
            <a:r xmlns:a="http://schemas.openxmlformats.org/drawingml/2006/main">
              <a:rPr lang="ga" altLang="ko-KR" sz="2600">
                <a:solidFill>
                  <a:schemeClr val="tx1">
                    <a:lumMod val="65000"/>
                    <a:lumOff val="35000"/>
                  </a:schemeClr>
                </a:solidFill>
              </a:rPr>
              <a:t>Ansin, ionadh, bhí an próca plúir agus an crúiscín ola</a:t>
            </a:r>
            <a:r xmlns:a="http://schemas.openxmlformats.org/drawingml/2006/main">
              <a:rPr lang="ga" altLang="en-US" sz="2600">
                <a:solidFill>
                  <a:schemeClr val="tx1">
                    <a:lumMod val="65000"/>
                    <a:lumOff val="35000"/>
                  </a:schemeClr>
                </a:solidFill>
              </a:rPr>
              <a:t> </a:t>
            </a:r>
            <a:r xmlns:a="http://schemas.openxmlformats.org/drawingml/2006/main">
              <a:rPr lang="ga" altLang="ko-KR" sz="2600">
                <a:solidFill>
                  <a:schemeClr val="tx1">
                    <a:lumMod val="65000"/>
                    <a:lumOff val="35000"/>
                  </a:schemeClr>
                </a:solidFill>
              </a:rPr>
              <a:t>nach n-úsáidtear suas.</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Lá amháin fuair a mac bás. Ach lig an Tiarna Dia do shaol an bhuachalla filleadh air agus maireachtáil. Thug sí glóir do Dhia.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chemeClr val="tx1">
                    <a:lumMod val="65000"/>
                    <a:lumOff val="35000"/>
                  </a:schemeClr>
                </a:solidFill>
              </a:rPr>
              <a:t>Thairg an bhaintreach beagán plúir agus ola</a:t>
            </a:r>
          </a:p>
          <a:p>
            <a:pPr xmlns:a="http://schemas.openxmlformats.org/drawingml/2006/main" algn="ctr"/>
            <a:r xmlns:a="http://schemas.openxmlformats.org/drawingml/2006/main">
              <a:rPr lang="ga" altLang="ko-KR" sz="3200">
                <a:solidFill>
                  <a:schemeClr val="tx1">
                    <a:lumMod val="65000"/>
                    <a:lumOff val="35000"/>
                  </a:schemeClr>
                </a:solidFill>
              </a:rPr>
              <a:t>a Dhia.</a:t>
            </a:r>
            <a:r xmlns:a="http://schemas.openxmlformats.org/drawingml/2006/main">
              <a:rPr lang="g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Ansin, fuair sí beannacht i bhfad</a:t>
            </a:r>
          </a:p>
          <a:p>
            <a:pPr xmlns:a="http://schemas.openxmlformats.org/drawingml/2006/main" algn="ctr"/>
            <a:r xmlns:a="http://schemas.openxmlformats.org/drawingml/2006/main">
              <a:rPr lang="ga" altLang="ko-KR" sz="3200">
                <a:solidFill>
                  <a:schemeClr val="tx1">
                    <a:lumMod val="65000"/>
                    <a:lumOff val="35000"/>
                  </a:schemeClr>
                </a:solidFill>
              </a:rPr>
              <a:t>thar samhlaíocht.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Uaireanta, beidh nóiméad ann a chaithfimid rud éigin tábhachtach a thabhairt do Dhia.</a:t>
            </a:r>
          </a:p>
          <a:p>
            <a:pPr xmlns:a="http://schemas.openxmlformats.org/drawingml/2006/main" algn="ctr"/>
            <a:r xmlns:a="http://schemas.openxmlformats.org/drawingml/2006/main">
              <a:rPr lang="ga" altLang="ko-KR" sz="3200">
                <a:solidFill>
                  <a:schemeClr val="tx1">
                    <a:lumMod val="65000"/>
                    <a:lumOff val="35000"/>
                  </a:schemeClr>
                </a:solidFill>
              </a:rPr>
              <a:t>Ansin, beannaíonn Dia sinn go mór tríd an ofráil agus an íobairt seo.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Cé hé 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 sholáthraíonn dúinn gach ní atá uainn le maireachtáil ar bhia, ar éadaí agus ar theach, etc.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200">
                <a:solidFill>
                  <a:schemeClr val="tx1">
                    <a:lumMod val="65000"/>
                    <a:lumOff val="35000"/>
                  </a:schemeClr>
                </a:solidFill>
              </a:rPr>
              <a:t>Cé leis a dúirt Dia le hÉilias dul??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rí</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sagart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baintreach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ginearálta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③ </a:t>
            </a:r>
            <a:r xmlns:a="http://schemas.openxmlformats.org/drawingml/2006/main">
              <a:rPr lang="ga" altLang="ko-KR" sz="2800">
                <a:solidFill>
                  <a:srgbClr val="FF0000"/>
                </a:solidFill>
              </a:rPr>
              <a:t>baintreach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Imigh láithreach go Zarephat Shidóin agus fan ann. D'ordaigh mé do bhaintreach san áit sin bia a sholáthar duit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ga" altLang="ko-KR" b="1">
                <a:solidFill>
                  <a:schemeClr val="tx1">
                    <a:lumMod val="50000"/>
                    <a:lumOff val="50000"/>
                  </a:schemeClr>
                </a:solidFill>
              </a:rPr>
              <a:t>Uimh. 36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ga" altLang="ko-KR" sz="4400"/>
              <a:t>Thit an tine anuas ó neamh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Ansin thit tine an Tiarna agus dhó suas an íobairt, an t-adhmad, na clocha agus an ithir, agus ligh sé suas an t-uisce sa trinse freisin.</a:t>
            </a:r>
            <a:r xmlns:a="http://schemas.openxmlformats.org/drawingml/2006/main">
              <a:rPr lang="g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Chuir Dia Éilias chuig an droch-rí Acháb ar Iosrael. “Cuirfidh tú a fhios cé hé atá fíor-Dhia!”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Throid Éilias i gcoinne 850 fáithe bréige de lucht adhartha idol. “Is fíor-Dhia an Dia a fhreagraíonn trí thine!”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Thug Iónátán a chuid éadaí luachmhara do Dháiví. Léirigh sé cairdeas domhain Iónátán le Dáiví.</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Ghlaoigh 850 fáithe ar ainm a nDia agus rinne siad damhsa thart ar an altóir ach ní raibh aon fhreagra dóiteáin.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ga" altLang="ko-KR" sz="2800">
                <a:solidFill>
                  <a:schemeClr val="tx1">
                    <a:lumMod val="65000"/>
                    <a:lumOff val="35000"/>
                  </a:schemeClr>
                </a:solidFill>
              </a:rPr>
              <a:t>Ba é seal Éilias é. Ghuigh Éilias i dtreo na bhflaitheas. Ansin, thit tine Dé agus dhó suas an íobairt ar an altóir.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ga" altLang="ko-KR" sz="2600">
                <a:solidFill>
                  <a:schemeClr val="tx1">
                    <a:lumMod val="65000"/>
                    <a:lumOff val="35000"/>
                  </a:schemeClr>
                </a:solidFill>
              </a:rPr>
              <a:t>“Is é Iehova an fíor-Dhia!” Rinne muintir Iosrael aithrí ar a bpeacaí agus thug siad glóir do Dhia.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ga" altLang="ko-KR" sz="3200">
                <a:solidFill>
                  <a:schemeClr val="tx1">
                    <a:lumMod val="65000"/>
                    <a:lumOff val="35000"/>
                  </a:schemeClr>
                </a:solidFill>
              </a:rPr>
              <a:t>Ní fhéadfadh déithe bréagacha rud ar bith a dhéanamh.</a:t>
            </a:r>
          </a:p>
          <a:p>
            <a:pPr xmlns:a="http://schemas.openxmlformats.org/drawingml/2006/main" algn="ctr"/>
            <a:r xmlns:a="http://schemas.openxmlformats.org/drawingml/2006/main">
              <a:rPr lang="ga" altLang="ko-KR" sz="3200">
                <a:solidFill>
                  <a:schemeClr val="tx1">
                    <a:lumMod val="65000"/>
                    <a:lumOff val="35000"/>
                  </a:schemeClr>
                </a:solidFill>
              </a:rPr>
              <a:t>Le haghaidh</a:t>
            </a:r>
            <a:r xmlns:a="http://schemas.openxmlformats.org/drawingml/2006/main">
              <a:rPr lang="ga" altLang="en-US" sz="3200">
                <a:solidFill>
                  <a:schemeClr val="tx1">
                    <a:lumMod val="65000"/>
                    <a:lumOff val="35000"/>
                  </a:schemeClr>
                </a:solidFill>
              </a:rPr>
              <a:t> </a:t>
            </a:r>
            <a:r xmlns:a="http://schemas.openxmlformats.org/drawingml/2006/main">
              <a:rPr lang="ga" altLang="ko-KR" sz="3200">
                <a:solidFill>
                  <a:schemeClr val="tx1">
                    <a:lumMod val="65000"/>
                    <a:lumOff val="35000"/>
                  </a:schemeClr>
                </a:solidFill>
              </a:rPr>
              <a:t>siad</a:t>
            </a:r>
            <a:r xmlns:a="http://schemas.openxmlformats.org/drawingml/2006/main">
              <a:rPr lang="ga" altLang="en-US" sz="3200">
                <a:solidFill>
                  <a:schemeClr val="tx1">
                    <a:lumMod val="65000"/>
                    <a:lumOff val="35000"/>
                  </a:schemeClr>
                </a:solidFill>
              </a:rPr>
              <a:t> </a:t>
            </a:r>
            <a:r xmlns:a="http://schemas.openxmlformats.org/drawingml/2006/main">
              <a:rPr lang="ga" altLang="ko-KR" sz="3200">
                <a:solidFill>
                  <a:schemeClr val="tx1">
                    <a:lumMod val="65000"/>
                    <a:lumOff val="35000"/>
                  </a:schemeClr>
                </a:solidFill>
              </a:rPr>
              <a:t>bhí</a:t>
            </a:r>
            <a:r xmlns:a="http://schemas.openxmlformats.org/drawingml/2006/main">
              <a:rPr lang="ga" altLang="en-US" sz="3200">
                <a:solidFill>
                  <a:schemeClr val="tx1">
                    <a:lumMod val="65000"/>
                    <a:lumOff val="35000"/>
                  </a:schemeClr>
                </a:solidFill>
              </a:rPr>
              <a:t> </a:t>
            </a:r>
            <a:r xmlns:a="http://schemas.openxmlformats.org/drawingml/2006/main">
              <a:rPr lang="ga" altLang="ko-KR" sz="3200">
                <a:solidFill>
                  <a:schemeClr val="tx1">
                    <a:lumMod val="65000"/>
                    <a:lumOff val="35000"/>
                  </a:schemeClr>
                </a:solidFill>
              </a:rPr>
              <a:t>níl</a:t>
            </a:r>
            <a:r xmlns:a="http://schemas.openxmlformats.org/drawingml/2006/main">
              <a:rPr lang="ga" altLang="en-US" sz="3200">
                <a:solidFill>
                  <a:schemeClr val="tx1">
                    <a:lumMod val="65000"/>
                    <a:lumOff val="35000"/>
                  </a:schemeClr>
                </a:solidFill>
              </a:rPr>
              <a:t> </a:t>
            </a:r>
            <a:r xmlns:a="http://schemas.openxmlformats.org/drawingml/2006/main">
              <a:rPr lang="ga" altLang="ko-KR" sz="3200">
                <a:solidFill>
                  <a:schemeClr val="tx1">
                    <a:lumMod val="65000"/>
                    <a:lumOff val="35000"/>
                  </a:schemeClr>
                </a:solidFill>
              </a:rPr>
              <a:t>cumhacht.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Tá Dia Uilechumhachtach.</a:t>
            </a:r>
          </a:p>
          <a:p>
            <a:pPr xmlns:a="http://schemas.openxmlformats.org/drawingml/2006/main" algn="ctr"/>
            <a:r xmlns:a="http://schemas.openxmlformats.org/drawingml/2006/main">
              <a:rPr lang="ga" altLang="ko-KR" sz="3200">
                <a:solidFill>
                  <a:schemeClr val="tx1">
                    <a:lumMod val="65000"/>
                    <a:lumOff val="35000"/>
                  </a:schemeClr>
                </a:solidFill>
              </a:rPr>
              <a:t>Is féidir linn taithí a fháil ar a chuid míorúiltí iontacha nuair a bhraithimid agus nuair a chreidimid ann.</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a" altLang="ko-KR" sz="3200"/>
              <a:t>Cé hé Dia?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Is é an fíor-Dhia beo agus oibre atá difriúil ó na híola bréagacha.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ga" altLang="ko-KR" sz="3200">
                <a:solidFill>
                  <a:schemeClr val="tx1">
                    <a:lumMod val="65000"/>
                    <a:lumOff val="35000"/>
                  </a:schemeClr>
                </a:solidFill>
              </a:rPr>
              <a:t>Cad a thit anuas ó neamh nuair a rinne Éilias guí?</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sneachta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báisteach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cloch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tine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tine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Ansin thit tine an Tiarna agus dhó suas an íobairt, an t-adhmad, na clocha agus an ithir, agus ligh sé suas an t-uisce sa trinse freisin.</a:t>
            </a:r>
            <a:r xmlns:a="http://schemas.openxmlformats.org/drawingml/2006/main">
              <a:rPr lang="g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ga" altLang="ko-KR" sz="2800">
                <a:solidFill>
                  <a:schemeClr val="tx1">
                    <a:lumMod val="65000"/>
                    <a:lumOff val="35000"/>
                  </a:schemeClr>
                </a:solidFill>
              </a:rPr>
              <a:t>1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NÍL. 37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Naaman leigheas ón Leipreachán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Mar sin chuaigh sé síos agus thum sé é féin san Iordáin seacht n-uaire, mar a dúirt fear Dé leis, agus d'athshlánaíodh a fheoil agus d'éirigh sé glan mar fheoil an linbh.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Ríthe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400">
                <a:solidFill>
                  <a:schemeClr val="tx1">
                    <a:lumMod val="65000"/>
                    <a:lumOff val="35000"/>
                  </a:schemeClr>
                </a:solidFill>
              </a:rPr>
              <a:t>Bhí Naaman ina cheannasaí ar arm rí Arám, ach bhí lobhra air. Chuaigh sé go dtí Éilís a bhí ina fháidh ar Iosrael le hathchóiriú.</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ga" altLang="ko-KR" sz="2600">
                <a:solidFill>
                  <a:schemeClr val="tx1">
                    <a:lumMod val="65000"/>
                    <a:lumOff val="35000"/>
                  </a:schemeClr>
                </a:solidFill>
              </a:rPr>
              <a:t>Bhí Dáiví i gcásanna contúirteacha chun báis ar feadh roinnt uaireanta, mar rinne an rí Sól iarracht é a mharú. Mar sin féin, d’fhéadfadh sé éalú ó na contúirtí sin le cabhair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Níor casadh Eliseus air, ach dúirt sé, "Imigh, nigh seacht n-uaire in abhainn na hIordáine."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Tháinig fearg ar Naaman i gcoinne bhriathar Elisa. Ach dúirt a sheirbhísigh leis, "Téigh go dtí an abhainn agus tum do chorp, le do thoil."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Thum Naaman é féin san Iordáin seacht n-uaire mar a dúirt Éilís agus a sheirbhísigh.</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500">
                <a:solidFill>
                  <a:schemeClr val="tx1">
                    <a:lumMod val="65000"/>
                    <a:lumOff val="35000"/>
                  </a:schemeClr>
                </a:solidFill>
              </a:rPr>
              <a:t>Ansin, ionadh, athchóiríodh a fheoil agus tháinig sé glan.</a:t>
            </a:r>
          </a:p>
          <a:p>
            <a:r xmlns:a="http://schemas.openxmlformats.org/drawingml/2006/main">
              <a:rPr lang="ga" altLang="ko-KR" sz="2500">
                <a:solidFill>
                  <a:schemeClr val="tx1">
                    <a:lumMod val="65000"/>
                    <a:lumOff val="35000"/>
                  </a:schemeClr>
                </a:solidFill>
              </a:rPr>
              <a:t>Chuaigh Naaman ar ais go Elisha agus thug sé glóir do Dhia.</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chemeClr val="tx1">
                    <a:lumMod val="65000"/>
                    <a:lumOff val="35000"/>
                  </a:schemeClr>
                </a:solidFill>
              </a:rPr>
              <a:t>Nuair a chuala Naaman Éilis, fear Dé, agus a chloí lena bhriathar, bhí sé beannaithe é a ghlanadh óna lobhra.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Níor cheart dúinn maireachtáil de réir ár dtola féin,</a:t>
            </a:r>
          </a:p>
          <a:p>
            <a:pPr xmlns:a="http://schemas.openxmlformats.org/drawingml/2006/main" algn="ctr"/>
            <a:r xmlns:a="http://schemas.openxmlformats.org/drawingml/2006/main">
              <a:rPr lang="ga" altLang="ko-KR" sz="3200">
                <a:solidFill>
                  <a:schemeClr val="tx1">
                    <a:lumMod val="65000"/>
                    <a:lumOff val="35000"/>
                  </a:schemeClr>
                </a:solidFill>
              </a:rPr>
              <a:t>ach le toil Dé.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Nuair a mhairimid agus nuair a chloíonn muid le briathar Dé,</a:t>
            </a:r>
          </a:p>
          <a:p>
            <a:pPr xmlns:a="http://schemas.openxmlformats.org/drawingml/2006/main" algn="ctr"/>
            <a:r xmlns:a="http://schemas.openxmlformats.org/drawingml/2006/main">
              <a:rPr lang="ga" altLang="ko-KR" sz="3200">
                <a:solidFill>
                  <a:schemeClr val="tx1">
                    <a:lumMod val="65000"/>
                    <a:lumOff val="35000"/>
                  </a:schemeClr>
                </a:solidFill>
              </a:rPr>
              <a:t>Is féidir linn a bheith beannaithe le beannacht flúirseach is féidir le Dia a sholáthar dúinn.</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rgbClr val="FF0000"/>
                </a:solidFill>
              </a:rPr>
              <a:t>Dia?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atá in ann gach galar a leigheas. Is é an Dia Uilechumhachtach atá in ann sinn a leigheas.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 mhéad uair a thum Naaman é féin in Abhainn na hIordáine?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trí huaire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uair amháin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cúig huaire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seacht</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amanna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seacht n-uaire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Mar sin chuaigh sé síos agus thum sé é féin san Iordáin seacht n-uaire, mar a dúirt fear Dé leis, agus d'athshlánaíodh a fheoil agus d'éirigh sé glan mar fheoil an linbh.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Ríthe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38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400"/>
              <a:t>Teampall Dé a dheisiú</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bg1">
                    <a:lumMod val="50000"/>
                  </a:schemeClr>
                </a:solidFill>
              </a:rPr>
              <a:t>Dá bhrí sin ghlaoigh an Rí Ióáis ar Iahóiseá an sagart agus na sagairt eile agus d'fhiafraigh sé díobh: "Cén fáth nach bhfuil tú ag deisiú an damáiste a rinneadh don teampall? Ná tóg a thuilleadh airgid ó do chisteoirí, ach tabhair ar láimh é chun an teampall a dheisiú."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ga" altLang="ko-KR" sz="3200">
                <a:solidFill>
                  <a:schemeClr val="tx1">
                    <a:lumMod val="65000"/>
                    <a:lumOff val="35000"/>
                  </a:schemeClr>
                </a:solidFill>
              </a:rPr>
              <a:t>Níor roghnaigh Iónátán a dhúil santach, ach a chara, Dáiví.</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a" altLang="ko-KR" sz="3200">
                <a:solidFill>
                  <a:schemeClr val="tx1">
                    <a:lumMod val="65000"/>
                    <a:lumOff val="35000"/>
                  </a:schemeClr>
                </a:solidFill>
              </a:rPr>
              <a:t>Cosúil le Jonathan,</a:t>
            </a:r>
          </a:p>
          <a:p>
            <a:pPr xmlns:a="http://schemas.openxmlformats.org/drawingml/2006/main" algn="ctr"/>
            <a:r xmlns:a="http://schemas.openxmlformats.org/drawingml/2006/main">
              <a:rPr lang="ga" altLang="ko-KR" sz="3200">
                <a:solidFill>
                  <a:schemeClr val="tx1">
                    <a:lumMod val="65000"/>
                    <a:lumOff val="35000"/>
                  </a:schemeClr>
                </a:solidFill>
              </a:rPr>
              <a:t>beirid maith ar ár gcara.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err="1">
                <a:solidFill>
                  <a:schemeClr val="tx1">
                    <a:lumMod val="65000"/>
                    <a:lumOff val="35000"/>
                  </a:schemeClr>
                </a:solidFill>
              </a:rPr>
              <a:t>Bhí rún ag Ióáis, rí Iúdá, teampall Dé a dheisiú, rud a fágadh damanta.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Mar sin féin, ní raibh an buiséad go leor chun an teampall a dheisiú. Bheartaigh Ióáis tairiscint a fháil chun teampall Dé a dheisiú.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Thairg daoine a raibh grá acu do Dhia ó chroí airgead chun an teampall a dheisiú.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Tugadh airgead a bailíodh chun an teampall a dheisiú do na hoibrithe, agus deisigh siad an teampall le macántacht iomlán.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"WOW! Is teampall álainn é!" Bhí áthas ar Joash agus é ag ceapadh go mbeadh Dia sásta.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600" err="1">
                <a:solidFill>
                  <a:schemeClr val="tx1">
                    <a:lumMod val="65000"/>
                    <a:lumOff val="35000"/>
                  </a:schemeClr>
                </a:solidFill>
              </a:rPr>
              <a:t>Mheas Ióáis teampall Dé mar áit luachmhar, áit a ndearna daoine adhradh do Dhia.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a" altLang="ko-KR" sz="3600">
                <a:solidFill>
                  <a:schemeClr val="tx1">
                    <a:lumMod val="65000"/>
                    <a:lumOff val="35000"/>
                  </a:schemeClr>
                </a:solidFill>
              </a:rPr>
              <a:t>Is í an Eaglais an áit a bhfuil Dia i láthair nuair a dhéanaimid adhradh dó.</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ga" altLang="ko-KR" sz="3600">
                <a:solidFill>
                  <a:schemeClr val="tx1">
                    <a:lumMod val="65000"/>
                    <a:lumOff val="35000"/>
                  </a:schemeClr>
                </a:solidFill>
              </a:rPr>
              <a:t>Mar sin, ní mór dúinn grá a thabhairt don eaglais agus í a mheas go luachmhar.</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solidFill>
                  <a:srgbClr val="FF0000"/>
                </a:solidFill>
              </a:rPr>
              <a:t>Dia?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Cuireann Dia gach duine againn ar bun mar Theampall Naofa aige.</a:t>
            </a:r>
          </a:p>
          <a:p>
            <a:endParaRPr lang="en-US" altLang="ko-KR" sz="3600">
              <a:solidFill>
                <a:schemeClr val="tx1">
                  <a:lumMod val="65000"/>
                  <a:lumOff val="35000"/>
                </a:schemeClr>
              </a:solidFill>
            </a:endParaRPr>
          </a:p>
          <a:p>
            <a:r xmlns:a="http://schemas.openxmlformats.org/drawingml/2006/main">
              <a:rPr lang="ga" altLang="ko-KR" sz="3600">
                <a:solidFill>
                  <a:schemeClr val="tx1">
                    <a:lumMod val="65000"/>
                    <a:lumOff val="35000"/>
                  </a:schemeClr>
                </a:solidFill>
              </a:rPr>
              <a:t>Buaileann Dia leo siúd a adhradh Eisean.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Cad a chinn Joash a réiteach?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pálás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aige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seomra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scoil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Teampall Naofa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Teampall Naofa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bg1">
                    <a:lumMod val="50000"/>
                  </a:schemeClr>
                </a:solidFill>
              </a:rPr>
              <a:t>Dá bhrí sin ghlaoigh an Rí Ióáis ar Iahóiseá an sagart agus na sagairt eile agus d'fhiafraigh sé díobh: "Cén fáth nach bhfuil tú ag deisiú an damáiste a rinneadh don teampall? Ná tóg a thuilleadh airgid ó do chisteoirí, ach tabhair ar láimh é chun an teampall a dheisiú."</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2 Ríthe</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b="1">
                <a:solidFill>
                  <a:schemeClr val="tx1">
                    <a:lumMod val="50000"/>
                    <a:lumOff val="50000"/>
                  </a:schemeClr>
                </a:solidFill>
              </a:rPr>
              <a:t>Uimh. 39 Briathar Dé</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600"/>
              <a:t>Nehemiah, a d'atóg balla Iarúsailéim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a" altLang="ko-KR" sz="3600">
                <a:solidFill>
                  <a:srgbClr val="C00000"/>
                </a:solidFill>
              </a:rPr>
              <a:t>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ga" altLang="ko-KR" sz="3600">
                <a:solidFill>
                  <a:schemeClr val="tx1">
                    <a:lumMod val="65000"/>
                    <a:lumOff val="35000"/>
                  </a:schemeClr>
                </a:solidFill>
              </a:rPr>
              <a:t>Is é an té a thugann cairde maithe dúinn.</a:t>
            </a:r>
          </a:p>
          <a:p>
            <a:endParaRPr lang="en-US" altLang="ko-KR" sz="3600">
              <a:solidFill>
                <a:schemeClr val="tx1">
                  <a:lumMod val="65000"/>
                  <a:lumOff val="35000"/>
                </a:schemeClr>
              </a:solidFill>
            </a:endParaRPr>
          </a:p>
          <a:p>
            <a:r xmlns:a="http://schemas.openxmlformats.org/drawingml/2006/main">
              <a:rPr lang="ga" altLang="ko-KR" sz="3600">
                <a:solidFill>
                  <a:schemeClr val="tx1">
                    <a:lumMod val="65000"/>
                    <a:lumOff val="35000"/>
                  </a:schemeClr>
                </a:solidFill>
              </a:rPr>
              <a:t>Gabh buíochas le Dia as cairde maithe a thabhairt dúinn!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bg1">
                    <a:lumMod val="50000"/>
                  </a:schemeClr>
                </a:solidFill>
              </a:rPr>
              <a:t>D'fhreagair mé an rí: "Má thaitníonn sé leis an rí agus má fuair do sheirbhíseach dea-ghean ina radharc, lig dó mé a chur go dtí an chathair i Iúdá mar a bhfuil m'aithreacha curtha chun go bhféadfainn í a atógáil."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Nehemiah</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Thug rí na Peirse cead d’iompróir an rí Nehemiah an chathair agus an citadel a bhí scriosta a atógáil.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Nehemiah</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tháinig ar ais go Iarúsailéim le go leor Iosraelach agus d'atóg balla Iarúsailéim leo.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600">
                <a:solidFill>
                  <a:schemeClr val="tx1">
                    <a:lumMod val="65000"/>
                    <a:lumOff val="35000"/>
                  </a:schemeClr>
                </a:solidFill>
              </a:rPr>
              <a:t>Mar sin féin, bhí siad as a riocht ag treibheanna eile nár thaitin le hathbheochan Iosraelach. Ina theannta sin, phléasc go leor daoine Iosraelach i ngearáin.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D’iarr Nehemiah cúnamh ar Dhia. Thug Dia cumhacht agus misneach dó an obair a dhéanamh.</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2800">
                <a:solidFill>
                  <a:schemeClr val="tx1">
                    <a:lumMod val="65000"/>
                    <a:lumOff val="35000"/>
                  </a:schemeClr>
                </a:solidFill>
              </a:rPr>
              <a:t>Ar deireadh, chríochnaigh Nehemiah an t-atógáil ar bhalla Iarúsailéim le muintir Iosrael. Tar éis an balla a chríochnú, rinne sé féin agus a mhuintir adhradh do Dhia le lúcháir.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Ceacht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600">
                <a:solidFill>
                  <a:schemeClr val="tx1">
                    <a:lumMod val="65000"/>
                    <a:lumOff val="35000"/>
                  </a:schemeClr>
                </a:solidFill>
              </a:rPr>
              <a:t>Chríochnaigh Nehemiah an balla a atógáil le cúnamh Dé cé go raibh go leor suaitheadh ann.</a:t>
            </a:r>
          </a:p>
          <a:p>
            <a:pPr xmlns:a="http://schemas.openxmlformats.org/drawingml/2006/main" algn="ctr"/>
            <a:r xmlns:a="http://schemas.openxmlformats.org/drawingml/2006/main">
              <a:rPr lang="ga" altLang="ko-KR" sz="3600">
                <a:solidFill>
                  <a:schemeClr val="tx1">
                    <a:lumMod val="65000"/>
                    <a:lumOff val="35000"/>
                  </a:schemeClr>
                </a:solidFill>
              </a:rPr>
              <a:t>Nuair a dhéanaimid obair Dé is féidir linn aghaidh a thabhairt ar chásanna crua.</a:t>
            </a:r>
          </a:p>
          <a:p>
            <a:pPr xmlns:a="http://schemas.openxmlformats.org/drawingml/2006/main" algn="ctr"/>
            <a:r xmlns:a="http://schemas.openxmlformats.org/drawingml/2006/main">
              <a:rPr lang="ga" altLang="ko-KR" sz="3600">
                <a:solidFill>
                  <a:schemeClr val="tx1">
                    <a:lumMod val="65000"/>
                    <a:lumOff val="35000"/>
                  </a:schemeClr>
                </a:solidFill>
              </a:rPr>
              <a:t>Mar sin féin, má tá Dia linn agus muid in éineacht leis, is féidir linn na deacrachtaí sin go léir a shárú.</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3200"/>
              <a:t>Dia?</a:t>
            </a:r>
            <a:r xmlns:a="http://schemas.openxmlformats.org/drawingml/2006/main">
              <a:rPr lang="g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rgbClr val="C00000"/>
                </a:solidFill>
              </a:rPr>
              <a:t>Tá Dia..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Is é Dia an té a chuidíonn linn agus a thugann cumhacht agus misneach dúinn nuair a bhíonn muid ag guí agus ag iarraidh cúnamh i gcúinsí deacra.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Tráth na gCeist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tx1">
                    <a:lumMod val="65000"/>
                    <a:lumOff val="35000"/>
                  </a:schemeClr>
                </a:solidFill>
              </a:rPr>
              <a:t>Cén fáth ar fhill Nehemiah ar a bhaile dúchais?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① </a:t>
            </a:r>
            <a:r xmlns:a="http://schemas.openxmlformats.org/drawingml/2006/main">
              <a:rPr lang="ga" altLang="ko-KR" sz="2800">
                <a:solidFill>
                  <a:schemeClr val="tx1">
                    <a:lumMod val="65000"/>
                    <a:lumOff val="35000"/>
                  </a:schemeClr>
                </a:solidFill>
              </a:rPr>
              <a:t>taisteal..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② </a:t>
            </a:r>
            <a:r xmlns:a="http://schemas.openxmlformats.org/drawingml/2006/main">
              <a:rPr lang="ga" altLang="ko-KR" sz="2800">
                <a:solidFill>
                  <a:schemeClr val="tx1">
                    <a:lumMod val="65000"/>
                    <a:lumOff val="35000"/>
                  </a:schemeClr>
                </a:solidFill>
              </a:rPr>
              <a:t>dul ar scoil..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③ </a:t>
            </a:r>
            <a:r xmlns:a="http://schemas.openxmlformats.org/drawingml/2006/main">
              <a:rPr lang="ga" altLang="ko-KR" sz="2800">
                <a:solidFill>
                  <a:schemeClr val="tx1">
                    <a:lumMod val="65000"/>
                    <a:lumOff val="35000"/>
                  </a:schemeClr>
                </a:solidFill>
              </a:rPr>
              <a:t>a adhradh..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chemeClr val="tx1">
                    <a:lumMod val="65000"/>
                    <a:lumOff val="35000"/>
                  </a:schemeClr>
                </a:solidFill>
              </a:rPr>
              <a:t>④ </a:t>
            </a:r>
            <a:r xmlns:a="http://schemas.openxmlformats.org/drawingml/2006/main">
              <a:rPr lang="ga" altLang="ko-KR" sz="2800">
                <a:solidFill>
                  <a:schemeClr val="tx1">
                    <a:lumMod val="65000"/>
                    <a:lumOff val="35000"/>
                  </a:schemeClr>
                </a:solidFill>
              </a:rPr>
              <a:t>balla Iarúsailéim a atógáil.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en-US" sz="2800">
                <a:solidFill>
                  <a:srgbClr val="FF0000"/>
                </a:solidFill>
              </a:rPr>
              <a:t>④ </a:t>
            </a:r>
            <a:r xmlns:a="http://schemas.openxmlformats.org/drawingml/2006/main">
              <a:rPr lang="ga" altLang="ko-KR" sz="2800">
                <a:solidFill>
                  <a:srgbClr val="FF0000"/>
                </a:solidFill>
              </a:rPr>
              <a:t>balla Iarúsailéim a atógáil.</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a" altLang="ko-KR" sz="4000">
                <a:solidFill>
                  <a:srgbClr val="FF0000"/>
                </a:solidFill>
              </a:rPr>
              <a:t>Focal an Lae Inniu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a" altLang="ko-KR" sz="3600">
                <a:solidFill>
                  <a:schemeClr val="bg1">
                    <a:lumMod val="50000"/>
                  </a:schemeClr>
                </a:solidFill>
              </a:rPr>
              <a:t>D'fhreagair mé an rí: "Má thaitníonn sé leis an rí agus má fuair do sheirbhíseach dea-ghean ina radharc, lig dó mé a chur go dtí an chathair i Iúdá mar a bhfuil m'aithreacha curtha chun go bhféadfainn í a atógáil."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a" altLang="ko-KR" sz="2800">
                <a:solidFill>
                  <a:schemeClr val="tx1">
                    <a:lumMod val="65000"/>
                    <a:lumOff val="35000"/>
                  </a:schemeClr>
                </a:solidFill>
              </a:rPr>
              <a:t>Nehemiah</a:t>
            </a:r>
            <a:r xmlns:a="http://schemas.openxmlformats.org/drawingml/2006/main">
              <a:rPr lang="ga" altLang="en-US" sz="2800">
                <a:solidFill>
                  <a:schemeClr val="tx1">
                    <a:lumMod val="65000"/>
                    <a:lumOff val="35000"/>
                  </a:schemeClr>
                </a:solidFill>
              </a:rPr>
              <a:t> </a:t>
            </a:r>
            <a:r xmlns:a="http://schemas.openxmlformats.org/drawingml/2006/main">
              <a:rPr lang="g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