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kn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ನಂ.1</a:t>
            </a:r>
            <a:r xmlns:a="http://schemas.openxmlformats.org/drawingml/2006/main">
              <a:rPr lang="k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ದಿ</a:t>
            </a:r>
            <a:r xmlns:a="http://schemas.openxmlformats.org/drawingml/2006/main">
              <a:rPr lang="k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ಮಾತು</a:t>
            </a:r>
            <a:r xmlns:a="http://schemas.openxmlformats.org/drawingml/2006/main">
              <a:rPr lang="k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ನ</a:t>
            </a:r>
            <a:r xmlns:a="http://schemas.openxmlformats.org/drawingml/2006/main">
              <a:rPr lang="k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ದೇವರು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n" altLang="ko-KR" sz="4400"/>
              <a:t>ದೇವರು</a:t>
            </a:r>
          </a:p>
          <a:p>
            <a:pPr xmlns:a="http://schemas.openxmlformats.org/drawingml/2006/main" algn="ctr"/>
            <a:r xmlns:a="http://schemas.openxmlformats.org/drawingml/2006/main">
              <a:rPr lang="kn" altLang="ko-KR" sz="4400"/>
              <a:t>ತಯಾರಿಸಿದೆ</a:t>
            </a:r>
          </a:p>
          <a:p>
            <a:pPr xmlns:a="http://schemas.openxmlformats.org/drawingml/2006/main" algn="ctr"/>
            <a:r xmlns:a="http://schemas.openxmlformats.org/drawingml/2006/main">
              <a:rPr lang="kn" altLang="ko-KR" sz="4400"/>
              <a:t>ಜಗತ್ತು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</a:t>
            </a:r>
            <a:r xmlns:a="http://schemas.openxmlformats.org/drawingml/2006/main">
              <a:rPr lang="kn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ಆರಂಭದಲ್ಲಿ ದೇವರು ಸೃಷ್ಟಿಸಿದ</a:t>
            </a:r>
          </a:p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ಸ್ವರ್ಗ ಮತ್ತು ಭೂಮಿ.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ಆದಿಕಾಂಡ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ಐಸಾಕ್‌ನ ಹೆಂಡತಿ ರೆಬೆಕಾ ಅವಳಿ ಮಕ್ಕಳಿಗೆ ಜನ್ಮ ನೀಡಿದಳು. ಮೊದಲನೆಯ ಮಗನ ಹೆಸರು ಏಸಾವು ಮತ್ತು ಎರಡನೆಯವನು ಯಾಕೋಬನು.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ಏಸಾವು ಬೇಟೆಯಾಡಲು ಇಷ್ಟಪಟ್ಟನು. ಆದ್ದರಿಂದ, ಅವರು ಹೊರಾಂಗಣ ಚಟುವಟಿಕೆಗಳನ್ನು ಇಷ್ಟಪಟ್ಟರು. ಆದರೆ, ಯಾಕೋಬನು ಶಾಂತ ವ್ಯಕ್ತಿಯಾಗಿದ್ದನು, ಮನೆಯಲ್ಲಿಯೇ ಇದ್ದನು.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ಒಂದು ದಿನ, ಯಾಕೋಬನು ಸ್ವಲ್ಪ ಸ್ಟ್ಯೂ ಬೇಯಿಸುತ್ತಿದ್ದಾಗ, ಏಸಾವನು ಬೇಟೆಯಾಡಿದ ನಂತರ ಹಸಿವಿನಿಂದ ಮನೆಗೆ ಹಿಂತಿರುಗಿದನು.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"ನನಗೆ ಸ್ವಲ್ಪ ಸ್ಟ್ಯೂ ಕೊಡು!", "ಮೊದಲು ನಿಮ್ಮ ಜನ್ಮಸಿದ್ಧ ಹಕ್ಕನ್ನು ನನಗೆ ಮಾರಾಟ ಮಾಡಿ. ನಂತರ ನಾನು ನಿಮಗೆ ಸ್ವಲ್ಪ ಕೊಡುತ್ತೇನೆ. ಏಸಾವನು ಎಷ್ಟು ಹಸಿದಿದ್ದನೆಂದರೆ ಅವನು ತನ್ನ ಜನ್ಮಸಿದ್ಧ ಹಕ್ಕನ್ನು ಒಂದು ಬಟ್ಟಲು ಕೆಂಪು ಸ್ಟ್ಯೂಗೆ ಮಾರಿದನು.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ಅಂತಿಮವಾಗಿ, ಯಾಕೋಬನು ಆಶೀರ್ವಾದವನ್ನು ಪಡೆಯಲು ತನ್ನ ತಂದೆಯನ್ನು ವಂಚಿಸಿದನು. ಕೊನೆಗೆ ಆಶೀರ್ವಾದ ಪಡೆದರು. ಈ ಎಲ್ಲಾ ಸಂಗತಿಗಳು ದೇವರ ದಯೆಯಿಂದ ಸಂಭವಿಸಿದವು.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3600">
                <a:solidFill>
                  <a:srgbClr val="ff0000"/>
                </a:solidFill>
              </a:rPr>
              <a:t>ಇಂದಿನ ಪಾಠ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ಆಧ್ಯಾತ್ಮಿಕ ಆಶೀರ್ವಾದವನ್ನು ಪಡೆಯುವುದಕ್ಕಿಂತ ಹಸಿದ ಸಮಸ್ಯೆಯನ್ನು ಪರಿಹರಿಸುವುದು ಹೆಚ್ಚು ಮುಖ್ಯವೆಂದು ಏಸಾವನು ಭಾವಿಸಿದನು.</a:t>
            </a:r>
            <a:r xmlns:a="http://schemas.openxmlformats.org/drawingml/2006/main">
              <a:rPr lang="k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ಅಂತಿಮವಾಗಿ,</a:t>
            </a:r>
            <a:r xmlns:a="http://schemas.openxmlformats.org/drawingml/2006/main">
              <a:rPr lang="k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ಜಾಕೋಬ್</a:t>
            </a:r>
            <a:r xmlns:a="http://schemas.openxmlformats.org/drawingml/2006/main">
              <a:rPr lang="k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ಆಯಿತು</a:t>
            </a:r>
            <a:r xmlns:a="http://schemas.openxmlformats.org/drawingml/2006/main">
              <a:rPr lang="k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ದಿ</a:t>
            </a:r>
            <a:r xmlns:a="http://schemas.openxmlformats.org/drawingml/2006/main">
              <a:rPr lang="k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ಇಸ್ರಾಯೇಲ್ಯರ ಪೂರ್ವಜ.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ನೀವು ಹೆಚ್ಚು ಮುಖ್ಯವಾಗಿ ಏನು ಯೋಚಿಸುತ್ತೀರಿ?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 ಮಕ್ಕಳಾಗುವ ಆಶೀರ್ವಾದವನ್ನು ಯಾವುದಕ್ಕೂ ಬದಲಿಸಲಾಗುವುದಿಲ್ಲ.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3200"/>
              <a:t>ದೇವರು?</a:t>
            </a:r>
            <a:r xmlns:a="http://schemas.openxmlformats.org/drawingml/2006/main">
              <a:rPr lang="k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rgbClr val="c00000"/>
                </a:solidFill>
              </a:rPr>
              <a:t>ದೇವರು</a:t>
            </a:r>
            <a:r xmlns:a="http://schemas.openxmlformats.org/drawingml/2006/main">
              <a:rPr lang="kn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kn" altLang="ko-KR" sz="3600">
                <a:solidFill>
                  <a:srgbClr val="c00000"/>
                </a:solidFill>
              </a:rPr>
              <a:t>ಇದೆ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ಮನುಷ್ಯರ ತಪ್ಪು ಮತ್ತು ಸುಳ್ಳುಗಳ ಹೊರತಾಗಿಯೂ ದೇವರು ತನ್ನ ಸ್ವಂತ ಇಚ್ಛೆಯನ್ನು ಪೂರೈಸುತ್ತಿದ್ದಾನೆ.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ಇಂದಿನ'</a:t>
            </a:r>
            <a:r xmlns:a="http://schemas.openxmlformats.org/drawingml/2006/main">
              <a:rPr lang="kn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ರಸಪ್ರಶ್ನೆ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ಏಸಾವನು ತನ್ನ ಜನ್ಮಸಿದ್ಧ ಹಕ್ಕನ್ನು ಯಾವುದಕ್ಕಾಗಿ ಮಾರಿದನು?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ನೂಡಲ್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ಬ್ರೆಡ್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ಮಾಂಸ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kn" altLang="ko-KR" sz="2800">
                <a:solidFill>
                  <a:schemeClr val="dk1"/>
                </a:solidFill>
              </a:rPr>
              <a:t>ಕೆಂಪು ಸ್ಟ್ಯೂ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n" altLang="ko-KR" sz="2800">
                <a:solidFill>
                  <a:srgbClr val="ff0000"/>
                </a:solidFill>
              </a:rPr>
              <a:t>ಕೆಂಪು ಸ್ಟ್ಯೂ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</a:t>
            </a:r>
            <a:r xmlns:a="http://schemas.openxmlformats.org/drawingml/2006/main">
              <a:rPr lang="kn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bg1">
                    <a:lumMod val="50000"/>
                  </a:schemeClr>
                </a:solidFill>
              </a:rPr>
              <a:t>ಆಗ ಯಾಕೋಬನು ಏಸಾವನಿಗೆ ಸ್ವಲ್ಪ ರೊಟ್ಟಿಯನ್ನೂ ಸ್ವಲ್ಪ ಕಾಳು ಸ್ಟ್ಯೂ ಕೊಟ್ಟನು.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bg1">
                    <a:lumMod val="50000"/>
                  </a:schemeClr>
                </a:solidFill>
              </a:rPr>
              <a:t>ಅವನು ತಿಂದು ಕುಡಿದು ನಂತರ ಎದ್ದು ಹೋದನು.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bg1">
                    <a:lumMod val="50000"/>
                  </a:schemeClr>
                </a:solidFill>
              </a:rPr>
              <a:t>ಆದ್ದರಿಂದ, ಏಸಾವನು ತನ್ನ ಜನ್ಮಸಿದ್ಧ ಹಕ್ಕನ್ನು ತಿರಸ್ಕರಿಸಿದನು.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ಆದಿಕಾಂಡ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ಸಂಖ್ಯೆ 11 ದೇವರ ವಾಕ್ಯ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400"/>
              <a:t>ಜಾಕೋಬ್ಸ್ ಡ್ರೀಮ್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ಬೈಬಲ್ ಕಿಡ್ಸ್ ನಂ.2 ದೇವರ ವಾಕ್ಯ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000"/>
              <a:t>ಅವರು ನಿಷೇಧಿತ ಹಣ್ಣನ್ನು ತಿಂದರು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/>
              <a:t>ಅವನು ಒಂದು ಕನಸನ್ನು ಕಂಡನು, ಅದರಲ್ಲಿ ಒಂದು ಮೆಟ್ಟಿಲು ಭೂಮಿಯ ಮೇಲೆ ನಿಂತಿದೆ, ಅದರ ಮೇಲ್ಭಾಗವು ಸ್ವರ್ಗಕ್ಕೆ ತಲುಪುತ್ತದೆ ಮತ್ತು ದೇವರ ದೇವತೆಗಳು ಅದರ ಮೇಲೆ ಏರಿ ಇಳಿಯುವುದನ್ನು ಕಂಡರು.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ಜೆನೆಸಿಸ್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ಯಾಕೋಬನು ತನ್ನ ಸಹೋದರನನ್ನು ಸುಳ್ಳಿನಿಂದ ವಂಚಿಸಿದನು. ಅವನು ಕೊಲ್ಲಲ್ಪಡುವ ಭಯದಲ್ಲಿದ್ದನು. ಆದ್ದರಿಂದ, ಅವನು ಮನೆಯಿಂದ ಹಾರನ್‌ನಲ್ಲಿರುವ ತನ್ನ ಚಿಕ್ಕಪ್ಪನ ಬಳಿಗೆ ಓಡಿಹೋದನು.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ರಾತ್ರಿ ಅಲ್ಲಿ ಕಲ್ಲನ್ನು ತೆಗೆದುಕೊಂಡು ಅದನ್ನು ತಲೆಯ ಕೆಳಗೆ ದಿಂಬಿನಂತೆ ಇಟ್ಟು ಮಲಗಿದ. ಅಲ್ಲಿ ಕುಟುಂಬವಿಲ್ಲದೆ ಒಂಟಿಯಾಗಿದ್ದ. ಆದ್ದರಿಂದ ಅವನು ಹೆದರುತ್ತಿದ್ದನು ಮತ್ತು ಒಂಟಿತನವನ್ನು ಅನುಭವಿಸಿದನು.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ಯಾಕೋಬನು ದೇವದೂತರು ಭೂಮಿಯ ಮೇಲೆ ಸ್ವರ್ಗಕ್ಕೆ ಮೆಟ್ಟಿಲುಗಳನ್ನು ಏರುತ್ತಿರುವುದನ್ನು ನೋಡಿದನು.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ಅವರು ದೇವರ ಧ್ವನಿಯನ್ನು ಕೇಳಿದರು, "ನಾನು ನಿಮ್ಮೊಂದಿಗಿದ್ದೇನೆ ಮತ್ತು ನೀವು ಎಲ್ಲಿಗೆ ಹೋದರೂ ನಿಮ್ಮನ್ನು ಕಾಯುತ್ತೇನೆ."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ಮುಂಜಾನೆ ಎದ್ದ ನಂತರ, ಅವನು ತನ್ನೊಂದಿಗೆ ಇರುವುದಾಗಿ ಭರವಸೆ ನೀಡಿದ ದೇವರನ್ನು ಪೂಜಿಸಿ ದೇವರಿಗೆ ಮಹಿಮೆಯನ್ನು ನೀಡಿದನು.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ಪಾಠ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ಒಬ್ಬಂಟಿಯಾಗಿರಲು ಹೆದರುತ್ತಿದ್ದ ಯಾಕೋಬನೊಂದಿಗೆ ದೇವರು ಇದ್ದಂತೆ,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ನಾವು ಒಂಟಿಯಾಗಿರುವಾಗ ನಮ್ಮ ತಂದೆಯಾದ ದೇವರು ಕೂಡ ನಮ್ಮನ್ನು ನೋಡಿಕೊಳ್ಳುತ್ತಾನೆ.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ಯಾಕೋಬನಂತೆ, ನಾವು ಯಾವಾಗಲೂ ನಮ್ಮೊಂದಿಗೆ ಇರುವ ದೇವರನ್ನು ಗೌರವಿಸಬೇಕು ಮತ್ತು ಮಹಿಮೆಪಡಿಸಬೇಕು.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3200"/>
              <a:t>ದೇವರು?</a:t>
            </a:r>
            <a:r xmlns:a="http://schemas.openxmlformats.org/drawingml/2006/main">
              <a:rPr lang="k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rgbClr val="c00000"/>
                </a:solidFill>
              </a:rPr>
              <a:t>ದೇವರು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ದೇವರು ಎಲ್ಲಿಯಾದರೂ ಮತ್ತು ಯಾವುದೇ ಸಮಯದಲ್ಲಿ ನಮ್ಮೊಂದಿಗಿದ್ದಾನೆ.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ದೇವರು ಯಾವಾಗಲೂ ನಮ್ಮನ್ನು ನೋಡಿಕೊಳ್ಳುತ್ತಾನೆ.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</a:t>
            </a:r>
            <a:r xmlns:a="http://schemas.openxmlformats.org/drawingml/2006/main">
              <a:rPr lang="kn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ರಸಪ್ರಶ್ನೆ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ಯಾಕೋಬನು ಮಲಗಿದ್ದಾಗ, ಅವನು ದಿಂಬಿನಂತೆ ಏನು ತೆಗೆದುಕೊಂಡನು?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ಮರ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kn" altLang="ko-KR" sz="2800">
                <a:solidFill>
                  <a:schemeClr val="dk1"/>
                </a:solidFill>
              </a:rPr>
              <a:t>ಕಲ್ಲು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ಚೀಲ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ಪ್ರಾಣಿಗಳ ಚರ್ಮ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kn" altLang="ko-KR" sz="2800">
                <a:solidFill>
                  <a:srgbClr val="ff0000"/>
                </a:solidFill>
              </a:rPr>
              <a:t>ಕಲ್ಲು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/>
              <a:t>ಅವನು ಒಂದು ಕನಸನ್ನು ಕಂಡನು, ಅದರಲ್ಲಿ ಒಂದು ಮೆಟ್ಟಿಲು ಭೂಮಿಯ ಮೇಲೆ ನಿಂತಿದೆ, ಅದರ ಮೇಲ್ಭಾಗವು ಸ್ವರ್ಗಕ್ಕೆ ತಲುಪುತ್ತದೆ ಮತ್ತು ದೇವರ ದೇವತೆಗಳು ಅದರ ಮೇಲೆ ಏರಿ ಇಳಿಯುವುದನ್ನು ಕಂಡರು.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ಜೆನೆಸಿಸ್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ದೇವರು ಮನುಷ್ಯನನ್ನು ತನ್ನ ಸ್ವಂತ ರೂಪದಲ್ಲಿ ಸೃಷ್ಟಿಸಿದನು, ದೇವರ ರೂಪದಲ್ಲಿ ಅವನು ಅವನನ್ನು ಸೃಷ್ಟಿಸಿದನು;</a:t>
            </a:r>
          </a:p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ಗಂಡು ಮತ್ತು ಹೆಣ್ಣು ಅವನು ಅವುಗಳನ್ನು ಸೃಷ್ಟಿಸಿದನು.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ಜೆನೆಸಿಸ್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ಸಂ.12</a:t>
            </a:r>
            <a:r xmlns:a="http://schemas.openxmlformats.org/drawingml/2006/main">
              <a:rPr lang="k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ದಿ</a:t>
            </a:r>
            <a:r xmlns:a="http://schemas.openxmlformats.org/drawingml/2006/main">
              <a:rPr lang="k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ಮಾತು</a:t>
            </a:r>
            <a:r xmlns:a="http://schemas.openxmlformats.org/drawingml/2006/main">
              <a:rPr lang="k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ನ</a:t>
            </a:r>
            <a:r xmlns:a="http://schemas.openxmlformats.org/drawingml/2006/main">
              <a:rPr lang="k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ದೇವರು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400"/>
              <a:t>ಜೋಸೆಫ್ ಅವರ ಸಹೋದರರಿಂದ ಮಾರಾಟವಾಯಿತು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bg1">
                    <a:lumMod val="50000"/>
                  </a:schemeClr>
                </a:solidFill>
              </a:rPr>
              <a:t>"ಈಗ ಬನ್ನಿ, ಅವನನ್ನು ಕೊಂದು ಈ ತೊಟ್ಟಿಗಳಲ್ಲಿ ಒಂದಕ್ಕೆ ಎಸೆಯೋಣ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bg1">
                    <a:lumMod val="50000"/>
                  </a:schemeClr>
                </a:solidFill>
              </a:rPr>
              <a:t>ಮತ್ತು ಒಂದು ಕ್ರೂರ ಪ್ರಾಣಿ ಅವನನ್ನು ತಿನ್ನುತ್ತದೆ ಎಂದು ಹೇಳಿ.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bg1">
                    <a:lumMod val="50000"/>
                  </a:schemeClr>
                </a:solidFill>
              </a:rPr>
              <a:t>ನಂತರ ಅವನ ಕನಸುಗಳು ಏನಾಗುತ್ತವೆ ಎಂದು ನಾವು ನೋಡುತ್ತೇವೆ.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(ಆದಿಕಾಂಡ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ಯಾಕೋಬನಿಗೆ ಹನ್ನೆರಡು ಗಂಡು ಮಕ್ಕಳಿದ್ದರು. ಅವನು ಯೋಸೇಫನನ್ನು ತನ್ನ ಇತರ ಮಕ್ಕಳಿಗಿಂತ ಹೆಚ್ಚು ಪ್ರೀತಿಸಿದನು. ಆದ್ದರಿಂದ, ಅವನು ಜೋಸೆಫ್ಗಾಗಿ ಸಮೃದ್ಧವಾದ ಸುಂದರವಾದ ಬಟ್ಟೆಯನ್ನು ಮಾಡಿದನು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ಅವರ ತಂದೆ ಅವನನ್ನು ವಿಶೇಷವಾಗಿ ಪ್ರೀತಿಸುತ್ತಿದ್ದರಿಂದ ಅವನ ಸಹೋದರರು ಅವನನ್ನು ತುಂಬಾ ದ್ವೇಷಿಸುತ್ತಿದ್ದರು. “ಜೋಸೆಫ್ ಅನ್ನು ಮಾರಾಟ ಮಾಡೋಣ. ಅವರು ಸತ್ತರು ಎಂದು ತಂದೆಗೆ ಹೇಳೋಣ.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ಅವರು ಬಂದ ವ್ಯಾಪಾರಿಗಳಿಗೆ ಗುಲಾಮನಂತೆ ಜೋಸೆಫನನ್ನು ಮಾರಿದರು.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ಇದನ್ನು ಕೇಳಿ ಯಾಕೋಬನಿಗೆ ಅತೀವ ದುಃಖವಾಯಿತು.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ಜೋಸೆಫ್ ಗುಲಾಮನಾಗಿ ಕಠಿಣ ಜೀವನವನ್ನು ನಡೆಸಿದರು. ಆದಾಗ್ಯೂ, ಅವರು ಯಾವುದೇ ಪಾಪವನ್ನು ಮಾಡದೆ ದೇವರನ್ನು ನಂಬಿದರು ಮತ್ತು ಅವಲಂಬಿಸಿದರು.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ಯೋಸೇಫನನ್ನು ಸುಳ್ಳು ಆರೋಪದ ಮೇಲೆ ಸೆರೆಮನೆಗೆ ಕಳುಹಿಸಲಾಯಿತು.</a:t>
            </a:r>
            <a:r xmlns:a="http://schemas.openxmlformats.org/drawingml/2006/main">
              <a:rPr lang="k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ಆದಾಗ್ಯೂ, ಅವರು ಜೈಲಿನಲ್ಲಿಯೂ ದೇವರ ಮುಂದೆ ನೀತಿವಂತರಾಗಿರಲು ಪ್ರಯತ್ನಿಸಿದರು. ದೇವರು ಜೋಸೆಫ್ನನ್ನು ಮರೆಯಲಿಲ್ಲ ಮತ್ತು ದೇವರು ಅವನಿಗಾಗಿ ಅದ್ಭುತವಾದ ಯೋಜನೆಗಳನ್ನು ಹೊಂದಿದ್ದನು.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ಪಾಠ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ಜೋಸೆಫ್ ತನ್ನ ಸ್ವಂತ ಸಹೋದರರಿಂದ ದ್ವೇಷಿಸಲ್ಪಟ್ಟನು ಮತ್ತು ಗುಲಾಮನಾಗಿ ಮಾರಲ್ಪಟ್ಟನು. ಸುಳ್ಳು ಆರೋಪದ ಮೇಲೆ ಆತನನ್ನೂ ಜೈಲಿಗೆ ಹಾಕಲಾಯಿತು.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ಆದಾಗ್ಯೂ, ಅವನು ದೇವರನ್ನು ಅವಲಂಬಿಸಿದ್ದನು ಮತ್ತು ಯಾವುದೇ ಪಾಪವನ್ನು ಮಾಡದಿರಲು ಪ್ರಯತ್ನಿಸಿದನು.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ನಾವು ಕೆಲವು ತೊಂದರೆಗಳನ್ನು ಎದುರಿಸಬಹುದು.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ನಾವು ಯಾವುದೇ ಪಾಪವನ್ನು ಮಾಡಬಾರದು ಮತ್ತು ನಮ್ಮ ಪ್ರಾರ್ಥನೆಯನ್ನು ಮನಃಪೂರ್ವಕವಾಗಿ ಕೇಳುವ ನಮ್ಮ ತಂದೆಯಾದ ದೇವರಿಗೆ ಸಹಾಯವನ್ನು ಕೇಳೋಣ.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3200"/>
              <a:t>ದೇವರು?</a:t>
            </a:r>
            <a:r xmlns:a="http://schemas.openxmlformats.org/drawingml/2006/main">
              <a:rPr lang="k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rgbClr val="c00000"/>
                </a:solidFill>
              </a:rPr>
              <a:t>ನಮ್ಮ ತಂದೆ ದೇವರು..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ನಮ್ಮ ತಂದೆಯಾದ ದೇವರು ಕಷ್ಟದ ಸಮಯದಲ್ಲಿಯೂ ನಮಗಾಗಿ ಅದ್ಭುತವಾದ ಯೋಜನೆಗಳನ್ನು ಹೊಂದಿದ್ದಾನೆ.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ರಸಪ್ರಶ್ನೆ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ಯಾಕೋಬನು ತನ್ನ ಹನ್ನೆರಡು ಪುತ್ರರಲ್ಲಿ ಯೋಸೇಫನಿಗೆ ಮಾತ್ರ ಏನು ಕೊಟ್ಟನು?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ಆಟಿಕೆಗಳು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ಬೈಬಲ್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ಸಮೃದ್ಧವಾಗಿ ಸುಂದರವಾದ ಬಟ್ಟೆ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ಹಣ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kn" altLang="ko-KR" sz="2800">
                <a:solidFill>
                  <a:srgbClr val="ff0000"/>
                </a:solidFill>
              </a:rPr>
              <a:t>ಸಮೃದ್ಧವಾಗಿ ಸುಂದರವಾದ ಬಟ್ಟೆ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 ಜೀವಿಗಳಲ್ಲಿ ಆಡಮ್ ಮತ್ತು ಈವ್ ಅತ್ಯುತ್ತಮ ಜೀವಿಗಳು.</a:t>
            </a:r>
          </a:p>
          <a:p>
            <a:r xmlns:a="http://schemas.openxmlformats.org/drawingml/2006/main">
              <a:rPr lang="k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ಯಾಕಂದರೆ ಅವರು ದೇವರ ಪ್ರತಿರೂಪದ ಪ್ರಕಾರ ರಚಿಸಲ್ಪಟ್ಟರು.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bg1">
                    <a:lumMod val="50000"/>
                  </a:schemeClr>
                </a:solidFill>
              </a:rPr>
              <a:t>"ಈಗ ಬನ್ನಿ, ಅವನನ್ನು ಕೊಂದು ಈ ತೊಟ್ಟಿಗಳಲ್ಲಿ ಒಂದಕ್ಕೆ ಎಸೆಯೋಣ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bg1">
                    <a:lumMod val="50000"/>
                  </a:schemeClr>
                </a:solidFill>
              </a:rPr>
              <a:t>ಮತ್ತು ಒಂದು ಕ್ರೂರ ಪ್ರಾಣಿ ಅವನನ್ನು ತಿನ್ನುತ್ತದೆ ಎಂದು ಹೇಳಿ.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bg1">
                    <a:lumMod val="50000"/>
                  </a:schemeClr>
                </a:solidFill>
              </a:rPr>
              <a:t>ನಂತರ ಅವನ ಕನಸುಗಳು ಏನಾಗುತ್ತವೆ ಎಂದು ನಾವು ನೋಡುತ್ತೇವೆ.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(ಆದಿಕಾಂಡ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ಸಂಖ್ಯೆ 13 ದೇವರ ವಾಕ್ಯ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400"/>
              <a:t>ಜೋಸೆಫ್ ಈಜಿಪ್ಟಿನಲ್ಲಿ ಪ್ರಧಾನಿಯಾದರು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/>
              <a:t>ಆದುದರಿಂದ ಫರೋಹನು ಯೋಸೇಫನಿಗೆ, &lt;&lt;ನಾನು ನಿನ್ನನ್ನು ಈಜಿಪ್ಟ್ ದೇಶದ ಎಲ್ಲಾ ಅಧಿಕಾರಿಯಾಗಿ ನೇಮಿಸಿದ್ದೇನೆ&gt;&gt; ಎಂದು ಹೇಳಿದನು.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ಜೆನೆಸಿಸ್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ಈಜಿಪ್ಟಿನ ರಾಜನಾದ ಫರೋಹನು ಒಂದು ಕನಸು ಕಂಡನು. 7 ಕೊಬ್ಬಿದ ಹಸುಗಳು ಮತ್ತು ನಂತರ 7 ಕೊಳಕು ಹಸುಗಳು ಹೊರಬಂದವು. 7 ಕೊಳಕು ಹಸುಗಳು 7 ಕೊಬ್ಬಿನ ಹಸುಗಳನ್ನು ತಿಂದವು. ಅದು ತುಂಬಾ ವಿಚಿತ್ರವಾದ ಕನಸಾಗಿತ್ತು.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ಅರಮನೆಯಲ್ಲಿ ಅವನ ಕನಸನ್ನು ಯಾರೂ ಅರ್ಥೈಸಲು ಸಾಧ್ಯವಾಗಲಿಲ್ಲ. ಯೋಸೇಫನಿಂದ ಸಹಾಯ ಪಡೆದ ಮುಖ್ಯ ಪಾನಗಾರನು ಅವನನ್ನು ರಾಜನಿಗೆ ಪರಿಚಯಿಸಿದನು.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ದೇವರು ಯೋಸೇಫನಿಗೆ ಬುದ್ಧಿವಂತಿಕೆಯನ್ನು ಕೊಟ್ಟನು. ಆದ್ದರಿಂದ, ಅವನು ಕನಸಿನ ಅರ್ಥವನ್ನು ಅರ್ಥೈಸಿಕೊಳ್ಳಬಹುದು ಮತ್ತು ಅದನ್ನು ರಾಜನಿಗೆ ಹೇಳಬಹುದು.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ಫರೋಹನು ಎಷ್ಟು ಪ್ರಚೋದಿಸಲ್ಪಟ್ಟನು ಎಂದರೆ ಅವನು ಸೆರೆಯಲ್ಲಿದ್ದ ಯೋಸೇಫನನ್ನು ದೇಶದ ಎರಡನೇ ಅತ್ಯುನ್ನತ ಸ್ಥಾನಕ್ಕೆ ನೇಮಿಸಿದನು.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ಜೋಸೆಫ್ ಈಜಿಪ್ಟಿನ ಪ್ರಧಾನ ಮಂತ್ರಿಯಾದನು ಮತ್ತು ದೇವರು ಅವನಿಗೆ ನೀಡಿದ ಬುದ್ಧಿವಂತಿಕೆಯಿಂದ ಭೂಮಿಯನ್ನು ಚೆನ್ನಾಗಿ ಆಳಿದನು.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000"/>
              <a:t>ಇಂದಿನ ಪಾಠ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ಜೋಸೆಫ್ಗಾಗಿ ದೇವರು ಅದ್ಭುತ ಯೋಜನೆಗಳನ್ನು ಹೊಂದಿದ್ದನು.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ನಾವು ಕೆಲವು ತೊಂದರೆಗಳನ್ನು ಎದುರಿಸಿದಾಗ, ನಾವು ನಿರಾಶೆಗೊಳ್ಳಬಾರದು,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ಆದರೆ ನಮಗಾಗಿ ದೇವರ ಅದ್ಭುತ ಯೋಜನೆಗಳನ್ನು ನಿರೀಕ್ಷಿಸಬೇಕು ಮತ್ತು ದೇವರನ್ನು ನಂಬಬೇಕು.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3200"/>
              <a:t>ದೇವರು?</a:t>
            </a:r>
            <a:r xmlns:a="http://schemas.openxmlformats.org/drawingml/2006/main">
              <a:rPr lang="k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rgbClr val="c00000"/>
                </a:solidFill>
              </a:rPr>
              <a:t>ದೇವರು ತನ್ನ ಇಚ್ಛೆಯ ಪ್ರಕಾರ ಮಾಡುತ್ತಾನೆ.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ದೀನರು ಉನ್ನತೀಕರಿಸಲ್ಪಡುವರು ಮತ್ತು ಉದಾತ್ತರಾದವರು ಕೀಳಾಗುವರು.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ದೇವರು ಮನುಷ್ಯನಿಗೆ ಹೇಳಿದನು,</a:t>
            </a:r>
            <a:r xmlns:a="http://schemas.openxmlformats.org/drawingml/2006/main">
              <a:rPr lang="k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""ತೋಟದಲ್ಲಿರುವ ಯಾವುದೇ ಮರದಿಂದ ನೀವು ತಿನ್ನಲು ಸ್ವತಂತ್ರರು; ಆದರೆ </a:t>
            </a:r>
            <a:r xmlns:a="http://schemas.openxmlformats.org/drawingml/2006/main">
              <a:rPr lang="kn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ಒಳ್ಳೆಯದು ಮತ್ತು ಕೆಟ್ಟದ್ದರ ಜ್ಞಾನದ ಮರದಿಂದ ನೀವು ತಿನ್ನಬಾರದು, ಏಕೆಂದರೆ ನೀವು ಅದನ್ನು ತಿಂದಾಗ ನೀವು ಖಂಡಿತವಾಗಿಯೂ ಸಾಯುವಿರಿ </a:t>
            </a:r>
            <a:r xmlns:a="http://schemas.openxmlformats.org/drawingml/2006/main">
              <a:rPr lang="kn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ರಸಪ್ರಶ್ನೆ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ಫರೋಹನ ಕನಸಿನಲ್ಲಿ ಯಾವ ಪ್ರಾಣಿಗಳು ಕಾಣಿಸಿಕೊಂಡವು?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ಹಕ್ಕಿ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ನಾಯಿ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ಕುದುರೆ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ಹಸು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n" altLang="ko-KR" sz="2800">
                <a:solidFill>
                  <a:srgbClr val="ff0000"/>
                </a:solidFill>
              </a:rPr>
              <a:t>ಹಸು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/>
              <a:t>ಆದ್ದರಿಂದ ಫರೋಹನು ಯೋಸೇಫನಿಗೆ,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/>
              <a:t>"ನಾನು ನಿನ್ನನ್ನು ಈಜಿಪ್ಟ್ ದೇಶದ ಸಂಪೂರ್ಣ ಉಸ್ತುವಾರಿ ವಹಿಸುತ್ತೇನೆ."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ಜೆನೆಸಿಸ್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ಸಂ.</a:t>
            </a:r>
            <a:r xmlns:a="http://schemas.openxmlformats.org/drawingml/2006/main">
              <a:rPr lang="k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k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ದೇವರ ವಾಕ್ಯ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400"/>
              <a:t>ಜೋಸೆಫ್ ಮತ್ತೆ ತನ್ನ ಸಹೋದರರನ್ನು ಭೇಟಿಯಾದರು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bg1">
                    <a:lumMod val="50000"/>
                  </a:schemeClr>
                </a:solidFill>
              </a:rPr>
              <a:t>ಜೋಸೆಫ್ ತನ್ನ ಸಹೋದರರನ್ನು ಗುರುತಿಸಿದರೂ, ಅವರು ಅವನನ್ನು ಗುರುತಿಸಲಿಲ್ಲ.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ಜೆನೆಸಿಸ್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ಫರೋಹನು ಯೋಸೇಫನನ್ನು ಈಜಿಪ್ಟಿನ ಪ್ರಧಾನ ಮಂತ್ರಿಯಾಗಿ ನೇಮಿಸಿದನು. ಜೋಸೆಫ್ 7 ವರ್ಷಗಳ ತೀವ್ರ ಬರಗಾಲವನ್ನು ಬುದ್ಧಿವಂತಿಕೆಯಿಂದ ನಿಯಂತ್ರಿಸಿದನು.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ಆದಾಗ್ಯೂ, ಕ್ಷಾಮದಿಂದಾಗಿ ಕಾನಾನ್‌ನಲ್ಲಿ ಧಾನ್ಯ ಇರಲಿಲ್ಲ. ಅವರು ತಿನ್ನಲು ಸ್ವಲ್ಪ ಧಾನ್ಯವನ್ನು ಪಡೆಯಲು ಈಜಿಪ್ಟಿಗೆ ಹೋಗಬೇಕಾಗಿತ್ತು. ಯೋಸೇಫನ ಸಹೋದರರು ಆಹಾರವನ್ನು ಖರೀದಿಸಲು ಈಜಿಪ್ಟಿಗೆ ಹೋದರು.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ಜೋಸೆಫ್ ತನ್ನ ಸಹೋದರರನ್ನು ಗುರುತಿಸಿದರೂ, ಅವರು ಅವನನ್ನು ಗುರುತಿಸಲಿಲ್ಲ.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ಜೋಸೆಫ್ ಅವರು ಯಾರೆಂದು ಅವರಿಗೆ ತಿಳಿಸಿದರು. ಅವರು ಅವನನ್ನು ನೋಡಿ ಗಾಬರಿಯಾದರು ಮತ್ತು ಅವನ ಬಗ್ಗೆ ಭಯಪಟ್ಟರು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ದೇವರು ಅವನನ್ನು ಈಜಿಪ್ಟಿಗೆ ಏಕೆ ಕಳುಹಿಸಿದನು ಎಂದು ಜೋಸೆಫ್ ಗುರುತಿಸಿದನು. ಅವನು ತನ್ನ ಸಹೋದರರನ್ನು ಕ್ಷಮಿಸಿದನು ಮತ್ತು ತನ್ನ ಕುಟುಂಬವನ್ನು ಈಜಿಪ್ಟಿಗೆ ಕರೆದೊಯ್ದನು ಮತ್ತು ಅವರನ್ನು ಸುರಕ್ಷಿತವಾಗಿ ನೋಡಿಕೊಂಡನು.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ಪಾಠ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ಜೋಸೆಫ್ ತನ್ನನ್ನು ಕೆಟ್ಟದಾಗಿ ನಡೆಸಿಕೊಂಡ ತನ್ನ ಸಹೋದರರನ್ನು ಕ್ಷಮಿಸಿದನು ಮತ್ತು ದೇವರ ಚಿತ್ತಕ್ಕನುಸಾರ ಅವರನ್ನು ಪ್ರೀತಿಸಿದನು.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ನಾವು ನಮ್ಮ ಕುಟುಂಬ ಮತ್ತು ಸ್ನೇಹಿತರನ್ನು ಕ್ಷಮಿಸಬೇಕು ಮತ್ತು ಅವರನ್ನು ಪ್ರೀತಿಸಬೇಕು.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ಆದರೆ, ಸೈತಾನನು ಹಾವಿನ ವೇಷದಲ್ಲಿ ಹವ್ವಳನ್ನು ಪ್ರಚೋದಿಸಿದನು.</a:t>
            </a:r>
          </a:p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ಅಂತಿಮವಾಗಿ, ಈವ್ ಹಣ್ಣನ್ನು ತಿಂದಳು.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3200"/>
              <a:t>ದೇವರು?</a:t>
            </a:r>
            <a:r xmlns:a="http://schemas.openxmlformats.org/drawingml/2006/main">
              <a:rPr lang="k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rgbClr val="c00000"/>
                </a:solidFill>
              </a:rPr>
              <a:t>ದೇವರೇ..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ನಮ್ಮನ್ನು ಕ್ಷಮಿಸಿ ನಮ್ಮನ್ನು ಪ್ರೀತಿಸುತ್ತಾನೆ.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ರಸಪ್ರಶ್ನೆ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ಜೋಸೆಫ್ ಯಾವ ದೇಶದ ಪ್ರಧಾನಿಯಾದರು?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ಈಜಿಪ್ಟ್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ಇಸ್ರೇಲ್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ಪರ್ಷಿಯಾ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ಬ್ಯಾಬಿಲೋನ್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kn" altLang="ko-KR" sz="2800">
                <a:solidFill>
                  <a:srgbClr val="ff0000"/>
                </a:solidFill>
              </a:rPr>
              <a:t>ಈಜಿಪ್ಟ್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bg1">
                    <a:lumMod val="50000"/>
                  </a:schemeClr>
                </a:solidFill>
              </a:rPr>
              <a:t>ಜೋಸೆಫ್ ತನ್ನ ಸಹೋದರರನ್ನು ಗುರುತಿಸಿದರೂ, ಅವರು ಅವನನ್ನು ಗುರುತಿಸಲಿಲ್ಲ.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ಜೆನೆಸಿಸ್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ಸಂ.15 ದೇವರ ವಾಕ್ಯ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400"/>
              <a:t>ನೀರಿನಿಂದ ರಕ್ಷಿಸಲ್ಪಟ್ಟ ಮಗು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ಮಗುವು ದೊಡ್ಡದಾದಾಗ, ಅವಳು ಅವನನ್ನು ಫರೋಹನ ಮಗಳ ಬಳಿಗೆ ಕರೆದೊಯ್ದಳು ಮತ್ತು ಅವನು ಅವಳ ಮಗನಾದನು. ನಾನು ಅವನನ್ನು ನೀರಿನಿಂದ ಹೊರತೆಗೆದಿದ್ದೇನೆ ಎಂದು ಹೇಳಿ ಅವನಿಗೆ ಮೋಶೆ ಎಂದು ಹೆಸರಿಟ್ಟಳು.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ನಿರ್ಗಮನ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ಈಜಿಪ್ಟ್ ರಾಜ, ಫರೋ, ಎಲ್ಲಾ ಇಸ್ರೇಲ್ ನವಜಾತ ಗಂಡುಮಕ್ಕಳನ್ನು ನೈಲ್ ನದಿಗೆ ಎಸೆಯಲು ಮತ್ತು ಅವರನ್ನು ಕೊಲ್ಲಲು ಬಿಡಲು ಆದೇಶಿಸಿದನು.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ಮೋಶೆಯ ತಾಯಿಯಾದ ಜೋಕೆಬೆದ್‌ಗೆ ತನ್ನ ಮಗನನ್ನು ನೈಲ್ ನದಿಯ ಮೇಲೆ ಒಯ್ಯುವುದನ್ನು ಬಿಟ್ಟು ಬೇರೆ ದಾರಿ ಇರಲಿಲ್ಲ.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ಆ ಸಮಯದಲ್ಲಿ, ಈಜಿಪ್ಟ್ ರಾಜಕುಮಾರಿ ನದಿಯಲ್ಲಿ ಸ್ನಾನ ಮಾಡುತ್ತಿದ್ದಾಗ ಮಗುವನ್ನು ನೋಡಿದಳು. ಹುಡುಗನನ್ನು ಬೆಳೆಸಬೇಕು ಎಂದು ಮನಸ್ಸಿನಲ್ಲಿದ್ದಳು.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ರಾಜಕುಮಾರಿಯು ಗಂಡು ಮಗುವನ್ನು ಬುಟ್ಟಿಯಿಂದ ಹೊರತೆಗೆಯುವುದನ್ನು ಅವನ ಸಹೋದರಿ ನೋಡಿದಳು. ತನಗಾಗಿ ಗಂಡು ಮಗುವಿಗೆ ಹಾಲುಣಿಸಲು ಅವಳು ಅವನ ನಿಜವಾದ ತಾಯಿಯಾದ ಜೋಕೆಬೆಡ್ ಅನ್ನು ಪರಿಚಯಿಸಿದಳು.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ಮಗು ದೊಡ್ಡದಾದಾಗ, ಅವನನ್ನು ತನ್ನ ಮಗನಾಗಲು ರಾಜಕುಮಾರಿಯ ಬಳಿಗೆ ಕರೆದೊಯ್ಯಲಾಯಿತು. ಅವಳು ಅವನಿಗೆ ಮೋಶೆ ಎಂದು ಹೆಸರಿಟ್ಟಳು, “ನಾನು ಅವನನ್ನು ನೀರಿನಿಂದ ಎಳೆದಿದ್ದೇನೆ. ಮೋಶೆಯು ಈಜಿಪ್ಟಿನಲ್ಲಿ ಬೆಳೆದನು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ಅರಮನೆ.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ಮತ್ತು ಈವ್ ಆಡಮ್ಗೆ ಇನ್ನೊಂದನ್ನು ಕೊಟ್ಟಳು.</a:t>
            </a:r>
          </a:p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ಆಡಮ್ ಕೂಡ ಅದನ್ನು ತಿಂದ.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ಪಾಠ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ದೇವರು ಮೋಶೆಯನ್ನು ರಕ್ಷಿಸಿದನು.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ದೇವರು ತನ್ನ ಅದ್ಭುತ ಬುದ್ಧಿವಂತಿಕೆ ಮತ್ತು ಶಕ್ತಿಯಿಂದ (ಪ್ರಾವಿಡೆನ್ಸ್) ನಮ್ಮನ್ನು ರಕ್ಷಿಸಿದನು.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 ಯೋಜನೆಗಳು ಯಾವಾಗಲೂ ನನ್ನದಕ್ಕಿಂತ ದೊಡ್ಡದಾಗಿದೆ ಮತ್ತು ಹೆಚ್ಚು ಪರಿಪೂರ್ಣವೆಂದು ನಂಬೋಣ.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3200"/>
              <a:t>ದೇವರು ಯಾರು?</a:t>
            </a:r>
            <a:r xmlns:a="http://schemas.openxmlformats.org/drawingml/2006/main">
              <a:rPr lang="k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rgbClr val="c00000"/>
                </a:solidFill>
              </a:rPr>
              <a:t>ದೇವರೇ..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ಯಾವುದೇ ಅಡೆತಡೆಗಳ ನಡುವೆಯೂ ತನ್ನ ಇಚ್ಛೆಯನ್ನು ಪೂರೈಸುವ ಸರ್ವಶಕ್ತ ದೇವರು.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ರಸಪ್ರಶ್ನೆ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ನೀರಿನಲ್ಲಿ ಕೊಂಡೊಯ್ದ ಮಗು ಏನಾಯಿತು?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ಅವನು ಮುಳುಗಿ ಮೀನುಗಳಿಂದ ತಿನ್ನಲ್ಪಟ್ಟನು.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ಪಕ್ಷಿಗಳು ಮಗುವನ್ನು ರಕ್ಷಿಸಿದವು.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ದೇವರು ಮಗುವನ್ನು ಆಕಾಶದಿಂದ ರಕ್ಷಿಸಿದನು.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ಈಜಿಪ್ಟಿನ ರಾಜಕುಮಾರಿ ಅವನನ್ನು ನೋಡಿ ರಕ್ಷಿಸಿದಳು.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n" altLang="ko-KR" sz="2800">
                <a:solidFill>
                  <a:srgbClr val="ff0000"/>
                </a:solidFill>
              </a:rPr>
              <a:t>ಈಜಿಪ್ಟಿನ ರಾಜಕುಮಾರಿ ಅವನನ್ನು ನೋಡಿ ರಕ್ಷಿಸಿದಳು.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ಮಗುವು ದೊಡ್ಡದಾದಾಗ, ಅವಳು ಅವನನ್ನು ಫರೋಹನ ಮಗಳ ಬಳಿಗೆ ಕರೆದೊಯ್ದಳು ಮತ್ತು ಅವನು ಅವಳ ಮಗನಾದನು. ನಾನು ಅವನನ್ನು ನೀರಿನಿಂದ ಹೊರತೆಗೆದಿದ್ದೇನೆ ಎಂದು ಹೇಳಿ ಅವನಿಗೆ ಮೋಶೆ ಎಂದು ಹೆಸರಿಟ್ಟಳು.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ನಿರ್ಗಮನ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ಅವರು ದೇವರ ಮಾತನ್ನು ಕೇಳದ ಕಾರಣ ದೇವರು ಅವರನ್ನು ಈಡನ್‌ನಿಂದ ಓಡಿಸಿದನು.</a:t>
            </a:r>
          </a:p>
          <a:p>
            <a:r xmlns:a="http://schemas.openxmlformats.org/drawingml/2006/main">
              <a:rPr lang="k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ಆ ಸಮಯದಿಂದ, ಪಾಪವು ಜಗತ್ತಿನಲ್ಲಿ ಬಂದಿತು.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000"/>
              <a:t>ಇಂದಿನ </a:t>
            </a:r>
            <a:r xmlns:a="http://schemas.openxmlformats.org/drawingml/2006/main">
              <a:rPr lang="kn" altLang="ko-KR" sz="2800" b="1"/>
              <a:t>ಪಾಠ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ಆದಾಮಹವ್ವರು ದೇವರ ಆಜ್ಞೆಯನ್ನು ಪಾಲಿಸದ ಕಾರಣ ಪಾಪವು ಲೋಕಕ್ಕೆ ಬಂದಿತು.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ನಾನು ದೇವರ ಮಾತನ್ನು ಪಾಲಿಸುತ್ತೇನೆಯೇ?</a:t>
            </a:r>
          </a:p>
          <a:p>
            <a:pPr xmlns:a="http://schemas.openxmlformats.org/drawingml/2006/main" algn="ctr"/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ನಾನು ದೇವರನ್ನು ನಂಬಿದರೆ, ನಾನು ದೇವರ ಮಾತನ್ನು ಪಾಲಿಸಬೇಕು.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3200"/>
              <a:t>ದೇವರು?</a:t>
            </a:r>
            <a:r xmlns:a="http://schemas.openxmlformats.org/drawingml/2006/main">
              <a:rPr lang="k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rgbClr val="C00000"/>
                </a:solidFill>
              </a:rPr>
              <a:t>ದೇವರೇ..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ಅಸಹಕಾರವನ್ನು ಇಷ್ಟಪಡುವುದಿಲ್ಲ.</a:t>
            </a:r>
          </a:p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ಆತನ ಮಾತನ್ನು ಪಾಲಿಸುವ ಮನುಷ್ಯನನ್ನು ಆಶೀರ್ವದಿಸುತ್ತಾನೆ.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n" altLang="ko-KR" sz="4000"/>
              <a:t>ಇಂದಿನ</a:t>
            </a:r>
            <a:r xmlns:a="http://schemas.openxmlformats.org/drawingml/2006/main">
              <a:rPr lang="kn" altLang="en-US" sz="4000"/>
              <a:t> </a:t>
            </a:r>
            <a:r xmlns:a="http://schemas.openxmlformats.org/drawingml/2006/main">
              <a:rPr lang="kn" altLang="ko-KR" sz="4000"/>
              <a:t>ಮಾತು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ಆರಂಭದಲ್ಲಿ ದೇವರು ಸೃಷ್ಟಿಸಿದ</a:t>
            </a:r>
          </a:p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ಸ್ವರ್ಗ ಮತ್ತು ಭೂಮಿ.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ಆದಿಕಾಂಡ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ರಸಪ್ರಶ್ನೆ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ಮನುಷ್ಯರಿಗೆ ಏನು ತಿನ್ನಬಾರದು ಎಂದು ದೇವರು ಹೇಳಿದ್ದಾನೆ?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ಹಣ್ಣು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ಮಾಂಸ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ತರಕಾರಿ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kn" altLang="ko-KR" sz="2800">
                <a:solidFill>
                  <a:schemeClr val="dk1"/>
                </a:solidFill>
              </a:rPr>
              <a:t>ಒಳ್ಳೆಯದು ಮತ್ತು ಕೆಟ್ಟದ್ದರ ಜ್ಞಾನದ ಫಲ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n" altLang="ko-KR" sz="2800">
                <a:solidFill>
                  <a:srgbClr val="FF0000"/>
                </a:solidFill>
              </a:rPr>
              <a:t>ಒಳ್ಳೆಯದು ಮತ್ತು ಕೆಟ್ಟದ್ದರ ಜ್ಞಾನದ ಫಲ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ದೇವರು ಮನುಷ್ಯನನ್ನು ತನ್ನ ಸ್ವಂತ ರೂಪದಲ್ಲಿ ಸೃಷ್ಟಿಸಿದನು, ದೇವರ ರೂಪದಲ್ಲಿ ಅವನು ಅವನನ್ನು ಸೃಷ್ಟಿಸಿದನು;</a:t>
            </a:r>
          </a:p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ಗಂಡು ಮತ್ತು ಹೆಣ್ಣು ಅವನು ಅವುಗಳನ್ನು ಸೃಷ್ಟಿಸಿದನು.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ಜೆನೆಸಿಸ್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No.3 ದೇವರ ವಾಕ್ಯ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000"/>
              <a:t>ನೋಹನು ಎತ್ತರದ ಪರ್ವತದ ಮೇಲೆ ಒಂದು ದೊಡ್ಡ ಹಡಗನ್ನು (ಒಂದು ಆರ್ಕ್) ಮಾಡಿದನು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000"/>
              <a:t>ಇಂದಿನ</a:t>
            </a:r>
            <a:r xmlns:a="http://schemas.openxmlformats.org/drawingml/2006/main">
              <a:rPr lang="kn" altLang="en-US" sz="4000"/>
              <a:t> </a:t>
            </a:r>
            <a:r xmlns:a="http://schemas.openxmlformats.org/drawingml/2006/main">
              <a:rPr lang="kn" altLang="ko-KR" sz="4000"/>
              <a:t>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ಆಗ ಯೆಹೋವನು ನೋಹನಿಗೆ, “ನೀನೂ ನಿನ್ನ ಕುಟುಂಬದವರೂ ನಾವೆಯೊಳಗೆ ಹೋಗಿರಿ, ಏಕೆಂದರೆ ಈ ಪೀಳಿಗೆಯಲ್ಲಿ ನಾನು ನಿನ್ನನ್ನು ನೀತಿವಂತನೆಂದು ಕಂಡುಕೊಂಡೆನು.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(ಆದಿಕಾಂಡ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ಭೂಮಿಯ ಮೇಲಿನ ಎಲ್ಲಾ ಜನರು ತಮ್ಮ ಮಾರ್ಗಗಳನ್ನು ಕೆಡಿಸುವುದನ್ನು ದೇವರು ನೋಡಿದನು. ದೇವರು ನೋಹನಿಗೆ, “ನಾನು ಜನರನ್ನು ಮತ್ತು ಭೂಮಿಯನ್ನು ನಾಶಮಾಡುವೆನು . ಪರ್ವತದ ಮೇಲೆ ದೊಡ್ಡ ಹಡಗು ಮಾಡಿ!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ದೇವರು ಅವನಿಗೆ ಆಜ್ಞಾಪಿಸಿದಂತೆ ನೋಹನು ಪರ್ವತದ ಮೇಲೆ ಹಡಗನ್ನು ಮಾಡಲು ಪ್ರಾರಂಭಿಸಿದನು. ಜನರು ಅವನನ್ನು ಹುಚ್ಚ ಎಂದು ಭಾವಿಸಿದರು.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ದೇವರು ಆಜ್ಞಾಪಿಸಿದಂತೆ ನೋಹನ 8 ಕುಟುಂಬ ಸದಸ್ಯರೊಂದಿಗೆ ಎಲ್ಲಾ ರೀತಿಯ ಜೀವಿಗಳು ಹಡಗಿನಲ್ಲಿ ಬರಲು ನೋಹನು ಅವಕಾಶ ಮಾಡಿಕೊಟ್ಟನು.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ದೇವರು ಹೇಳಿದ ಹಾಗೆ 40 ದಿನಗಳ ಕಾಲ ಭೂಮಿಯ ಮೇಲೆ ಮಳೆ ಬರುತ್ತಲೇ ಇತ್ತು.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ಕೊನೆಯಲ್ಲಿ, ಭೂಮಿಯು ನೀರಿನಿಂದ ಆವೃತವಾಯಿತು. ಭೂಮಿಯ ಮೇಲೆ ಚಲಿಸುವ ಪ್ರತಿಯೊಂದು ಜೀವಿಯು ಸತ್ತುಹೋಯಿತು. ನೋಹನು ಮತ್ತು ಅವನೊಂದಿಗೆ ನಾವೆಯಿದ್ದವರು ಮಾತ್ರ ಉಳಿದರು.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3200">
                <a:solidFill>
                  <a:srgbClr val="FF0000"/>
                </a:solidFill>
              </a:rPr>
              <a:t>ಇಂದಿನ ಪಾಠ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ದೊಡ್ಡ ಪ್ರವಾಹದಿಂದ ಪಾರಾಗಲು ಅವಕಾಶ ನೀಡಿದ ನೋಹನ ಮಾತನ್ನು ಜನರು ಕೇಳಲಿಲ್ಲ.</a:t>
            </a:r>
          </a:p>
          <a:p>
            <a:pPr xmlns:a="http://schemas.openxmlformats.org/drawingml/2006/main" algn="ctr"/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ಅವರು ನೋಹನಿಗೆ ಹುಚ್ಚು ಎಂದು ಮಾತ್ರ ಹೇಳಿದರು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ನೀವು ಸ್ನೇಹಿತರಿಗೆ ಸುವಾರ್ತೆಯನ್ನು ತಲುಪಿಸಿದಾಗ, ಅವರು ನಿಮ್ಮ ಮಾತನ್ನು ಸರಿಯಾಗಿ ಕೇಳದೇ ಇರಬಹುದು.</a:t>
            </a:r>
          </a:p>
          <a:p>
            <a:pPr xmlns:a="http://schemas.openxmlformats.org/drawingml/2006/main" algn="ctr"/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ಆದರೆ, ಕೊನೆಗೆ ದೇವರ ಮಾತು ಸತ್ಯವೆಂದು ತಿಳಿಯುವರು.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ಆರಂಭದಲ್ಲಿ ಕತ್ತಲೆ ಆವರಿಸಿತ್ತು.</a:t>
            </a:r>
          </a:p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ಮನುಷ್ಯನೂ ಇರಲಿಲ್ಲ, ಬೆಳಕೂ ಇರಲಿಲ್ಲ. ಏನೂ ಇರಲಿಲ್ಲ.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3200"/>
              <a:t>ದೇವರೇ ?</a:t>
            </a:r>
            <a:r xmlns:a="http://schemas.openxmlformats.org/drawingml/2006/main">
              <a:rPr lang="k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rgbClr val="C00000"/>
                </a:solidFill>
              </a:rPr>
              <a:t>ದೇವರೇ..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ದೇವರು ಪಾಪವನ್ನು ದ್ವೇಷಿಸುತ್ತಾನೆ ಮತ್ತು ಪಾಪವನ್ನು ನಿರ್ಣಯಿಸುತ್ತಾನೆ.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000"/>
              <a:t>ಇಂದಿನ ರಸಪ್ರಶ್ನೆ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ದೇವರು ನೋಹನಿಗೆ ಏನು ಮಾಡಬೇಕೆಂದು ಹೇಳಿದನು?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kn" altLang="ko-KR" sz="2800">
                <a:solidFill>
                  <a:schemeClr val="dk1"/>
                </a:solidFill>
              </a:rPr>
              <a:t>ಒಂದು ಹಡಗು (ಒಂದು ಆರ್ಕ್)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ಒಂದು ಕಾರು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ಒಂದು ಮನೆ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ಒಂದು ಬೈಕ್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kn" altLang="ko-KR" sz="2800">
                <a:solidFill>
                  <a:srgbClr val="FF0000"/>
                </a:solidFill>
              </a:rPr>
              <a:t>ಒಂದು ಹಡಗು (ಒಂದು ಆರ್ಕ್)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000"/>
              <a:t>ಇಂದಿನ 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ಆಗ ಯೆಹೋವನು ನೋಹನಿಗೆ, “ನೀನೂ ನಿನ್ನ ಕುಟುಂಬದವರೂ ನಾವೆಯೊಳಗೆ ಹೋಗಿರಿ, ಏಕೆಂದರೆ ಈ ಪೀಳಿಗೆಯಲ್ಲಿ ನಾನು ನಿನ್ನನ್ನು ನೀತಿವಂತನೆಂದು ಕಂಡುಕೊಂಡೆನು.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ಆದಿಕಾಂಡ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No.4 ದೇವರ ವಾಕ್ಯ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000"/>
              <a:t>ಮಳೆಬಿಲ್ಲು ದೇವರ ಒಡಂಬಡಿಕೆಯಾಗಿತ್ತು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3600">
                <a:solidFill>
                  <a:srgbClr val="FF0000"/>
                </a:solidFill>
              </a:rPr>
              <a:t>ಇಂದಿನ</a:t>
            </a:r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n" altLang="ko-KR" sz="3600">
                <a:solidFill>
                  <a:srgbClr val="FF0000"/>
                </a:solidFill>
              </a:rPr>
              <a:t>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ಮೋಡಗಳಲ್ಲಿ ಮಳೆಬಿಲ್ಲು ಕಾಣಿಸಿಕೊಂಡಾಗ, ನಾನು ಅದನ್ನು ನೋಡುತ್ತೇನೆ ಮತ್ತು ದೇವರು ಮತ್ತು ಭೂಮಿಯ ಮೇಲಿನ ಎಲ್ಲಾ ರೀತಿಯ ಜೀವಿಗಳ ನಡುವಿನ ಶಾಶ್ವತ ಒಡಂಬಡಿಕೆಯನ್ನು ನೆನಪಿಸಿಕೊಳ್ಳುತ್ತೇನೆ.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ಜೆನೆಸಿಸ್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ಎಲ್ಲಾ ಜೀವಿಗಳು ನಾಶವಾದವು, ನೋಹ ಮತ್ತು ಅವನೊಂದಿಗೆ ನಾವೆಯಲ್ಲಿದ್ದವರು ಮಾತ್ರ ಉಳಿದರು.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40 ದಿನಗಳ ಕಾಲ ಭೂಮಿಯ ಮೇಲೆ ಮಳೆ ಬರುತ್ತಲೇ ಇತ್ತು.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ಮಳೆ ನಿಂತ ನಂತರ, ನೋಹನು ಪಾರಿವಾಳವನ್ನು ಕಳುಹಿಸಿದನು.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ಪಾರಿವಾಳವು ತನ್ನ ಕೊಕ್ಕಿನಲ್ಲಿ ತಾಜಾ ಆಲಿವ್ ಎಲೆಯೊಂದಿಗೆ ಅವನ ಬಳಿಗೆ ಮರಳಿತು. ನೋಹನಿಗೆ ಗೊತ್ತಿತ್ತು, “ಭೂಮಿಯಿಂದ ನೀರು ಕಡಿಮೆಯಾಯಿತು!”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ನೋಹನು ತನ್ನ ಕುಟುಂಬದೊಂದಿಗೆ ಹೊರಗೆ ಬಂದು ದೇವರನ್ನು ಆರಾಧಿಸಿದನು. "ನಮಗೆ ಹೊಸ ಪ್ರಪಂಚವನ್ನು ನೀಡಿದ ದೇವರಿಗೆ ಧನ್ಯವಾದಗಳು."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ಒಡಂಬಡಿಕೆ ಮತ್ತು ಆಶೀರ್ವಾದದ ಸಂಕೇತವಾಗಿ ದೇವರು ಅವನಿಗೆ ಮಳೆಬಿಲ್ಲನ್ನು ತೋರಿಸಿದನು. "ಹೊಸ ಜಗತ್ತಿನಲ್ಲಿ ಸಂತೋಷದಿಂದ ಬದುಕು!"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ದೇವರು ಹೇಳಿದರು, "ಬೆಳಕು ಇರಲಿ"</a:t>
            </a:r>
          </a:p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ಮತ್ತು ಬೆಳಕು ಇತ್ತು.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3200">
                <a:solidFill>
                  <a:srgbClr val="FF0000"/>
                </a:solidFill>
              </a:rPr>
              <a:t>ಇಂದಿನ ಪಾಠ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ದೇವರು ನೋಹನನ್ನು ಮತ್ತು ಅವನ ಕುಟುಂಬವನ್ನು ರಕ್ಷಿಸಿದ್ದಾನೆ.</a:t>
            </a:r>
          </a:p>
          <a:p>
            <a:pPr xmlns:a="http://schemas.openxmlformats.org/drawingml/2006/main" algn="ctr"/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ದೇವರು ಅವರನ್ನು ಆಶೀರ್ವದಿಸುತ್ತೇನೆ ಮತ್ತು ಅವರ ಮೂಲಕ ಹೊಸ ಪ್ರಪಂಚವನ್ನು ಮಾಡುತ್ತೇನೆ ಎಂದು ಭರವಸೆ ನೀಡಿದರು.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ದೇವರು ಕೂಡ ಯೇಸುವಿನ ಮೂಲಕ ನಮ್ಮನ್ನು ರಕ್ಷಿಸಿದ್ದಾನೆ.</a:t>
            </a:r>
          </a:p>
          <a:p>
            <a:pPr xmlns:a="http://schemas.openxmlformats.org/drawingml/2006/main" algn="ctr"/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ದೇವರು ನಮ್ಮ ಮೂಲಕ ತನ್ನ ಹೊಸ ಪ್ರಪಂಚವನ್ನು ಮಾಡುತ್ತಾನೆ ಎಂದು ನಾವು ನಂಬಬೇಕು.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3200"/>
              <a:t>ಯೆಹೋವ ದೇವರೇ?</a:t>
            </a:r>
            <a:r xmlns:a="http://schemas.openxmlformats.org/drawingml/2006/main">
              <a:rPr lang="k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rgbClr val="C00000"/>
                </a:solidFill>
              </a:rPr>
              <a:t>ಯೆಹೋವ ದೇವರೇ..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ಯೆಹೋವನು ನಮ್ಮ ತಂದೆಯಾಗಿದ್ದು, ನಾವು ಆತನನ್ನು ನಂಬಿದಾಗ ಆತನ ಪ್ರೀತಿಯ ಮಕ್ಕಳನ್ನು ಹೇರಳವಾಗಿ ರಕ್ಷಿಸುತ್ತಾನೆ ಮತ್ತು ಆಶೀರ್ವದಿಸುತ್ತಾನೆ.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000"/>
              <a:t>ಇಂದಿನ ರಸಪ್ರಶ್ನೆ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ಭೂಮಿಯು ಒಣಗಿರುವುದನ್ನು ನೋಡಲು ನೋಹನು ಏನನ್ನು ಕಳುಹಿಸಿದನು?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ಹದ್ದು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ಗುಬ್ಬಚ್ಚಿ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kn" altLang="ko-KR" sz="2800">
                <a:solidFill>
                  <a:schemeClr val="dk1"/>
                </a:solidFill>
              </a:rPr>
              <a:t>ಡವ್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ಬಾತುಕೋಳಿ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kn" altLang="ko-KR" sz="2800">
                <a:solidFill>
                  <a:srgbClr val="FF0000"/>
                </a:solidFill>
              </a:rPr>
              <a:t>ಡವ್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3600"/>
              <a:t>ಇಂದಿನ 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ಮೋಡಗಳಲ್ಲಿ ಮಳೆಬಿಲ್ಲು ಕಾಣಿಸಿಕೊಂಡಾಗ, ನಾನು ಅದನ್ನು ನೋಡುತ್ತೇನೆ ಮತ್ತು ದೇವರು ಮತ್ತು ಭೂಮಿಯ ಮೇಲಿನ ಎಲ್ಲಾ ರೀತಿಯ ಜೀವಿಗಳ ನಡುವಿನ ಶಾಶ್ವತ ಒಡಂಬಡಿಕೆಯನ್ನು ನೆನಪಿಸಿಕೊಳ್ಳುತ್ತೇನೆ.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ಜೆನೆಸಿಸ್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ಸಂ.5</a:t>
            </a:r>
            <a:r xmlns:a="http://schemas.openxmlformats.org/drawingml/2006/main">
              <a:rPr lang="k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ದಿ</a:t>
            </a:r>
            <a:r xmlns:a="http://schemas.openxmlformats.org/drawingml/2006/main">
              <a:rPr lang="k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ಮಾತು</a:t>
            </a:r>
            <a:r xmlns:a="http://schemas.openxmlformats.org/drawingml/2006/main">
              <a:rPr lang="k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ನ</a:t>
            </a:r>
            <a:r xmlns:a="http://schemas.openxmlformats.org/drawingml/2006/main">
              <a:rPr lang="k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ದೇವರು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3600"/>
              <a:t>ನಿರ್ಮಿಸಿದ ಜನರು</a:t>
            </a:r>
          </a:p>
          <a:p>
            <a:pPr xmlns:a="http://schemas.openxmlformats.org/drawingml/2006/main" algn="ctr"/>
            <a:r xmlns:a="http://schemas.openxmlformats.org/drawingml/2006/main">
              <a:rPr lang="kn" altLang="ko-KR" sz="3600"/>
              <a:t>ಬಾಬೆಲ್ ಗೋಪುರ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ಅದಕ್ಕಾಗಿಯೇ ಅದಕ್ಕೆ ಬಾಬೆಲ್ ಎಂದು ಕರೆಯಲಾಯಿತು - ಏಕೆಂದರೆ ಅಲ್ಲಿ ಯೆಹೋವನು ಗೊಂದಲಕ್ಕೊಳಗಾದನು</a:t>
            </a:r>
          </a:p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ಇಡೀ ಪ್ರಪಂಚದ ಭಾಷೆ. ಅಲ್ಲಿಂದ ಯೆಹೋವನು ಅವರನ್ನು ಚದುರಿಸಿದನು</a:t>
            </a:r>
          </a:p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ಇಡೀ ಭೂಮಿಯ ಮುಖದ ಮೇಲೆ.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ಜೆನೆಸಿಸ್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ಜನರು ದೇವರಿಗಿಂತ ಶ್ರೇಷ್ಠ ಮತ್ತು ಹೆಚ್ಚು ಪ್ರಸಿದ್ಧರಾಗಲು ಬಯಸಿದ್ದರು. ಆದ್ದರಿಂದ, ಅವರು ಎತ್ತರದ ಗೋಪುರವನ್ನು ನಿರ್ಮಿಸಲು ಪ್ರಾರಂಭಿಸಿದರು.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ಹೀಗಾಗಿ, ಅವರು ಸಂಪೂರ್ಣವಾಗಿ ಗೋಪುರವನ್ನು ನಿರ್ಮಿಸುತ್ತಿದ್ದರು.</a:t>
            </a:r>
          </a:p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“ನಾವು ಜಗತ್ತಿಗೆ ನಮ್ಮನ್ನು ತೋರಿಸೋಣ. ನಾವು ತುಂಬಾ ಶ್ರೇಷ್ಠರು! 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ಆದರೆ, ದೇವರು ಅವರ ದುರಹಂಕಾರವನ್ನು ಕಂಡಾಗ, ಅವರು ಪರಸ್ಪರ ಅರ್ಥವಾಗದಂತೆ ಅವರ ಭಾಷೆಯನ್ನು ಗೊಂದಲಗೊಳಿಸಿದರು.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ಅವರು ಪರಸ್ಪರ ಅರ್ಥಮಾಡಿಕೊಳ್ಳಲು ಸಾಧ್ಯವಾಗದ ಕಾರಣ, ಅವರು ಒಟ್ಟಿಗೆ ಕೆಲಸ ಮಾಡಲು ಸಾಧ್ಯವಾಗಲಿಲ್ಲ. ಅಂತಿಮವಾಗಿ, ಅವರು ಭೂಮಿಯ ಮುಖದ ಮೇಲೆ ಚದುರಿಹೋದರು. ಇಲ್ಲಿಯವರೆಗೆ ಪ್ರಪಂಚದ ಭಾಷೆಗಳು ಒಂದಕ್ಕೊಂದು ಭಿನ್ನವಾಗಿವೆ.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ಮೊದಲ ದಿನ, ದೇವರು ಬೆಳಕನ್ನು ಕತ್ತಲೆಯಿಂದ ಬೇರ್ಪಡಿಸಿದನು. ಅವನು ಆರು ದಿನಗಳವರೆಗೆ ಇಡೀ ಜಗತ್ತನ್ನು ಮಾಡಿದನು.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kn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kn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kn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kn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kn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kn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000"/>
              <a:t>ಇಂದಿನ ಪಾಠ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ಜನರು ದೇವರಿಗಿಂತ ದೊಡ್ಡವರಾಗಬೇಕೆಂದು ಬಯಸುತ್ತಾರೆ.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ಈ ಮನಸ್ಸನ್ನು "ಅಹಂಕಾರ" ಎಂದು ಕರೆಯಲಾಗುತ್ತದೆ.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ದೇವರು 'ಅಹಂಕಾರ'ವನ್ನು ದ್ವೇಷಿಸುತ್ತಾನೆ.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ಅಹಂಕಾರಕ್ಕೆ ವಿರುದ್ಧವಾದದ್ದು 'ವಿನಯ'.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ಆತನನ್ನು ಮೆಚ್ಚಿಸಲು ನಾವು ದೇವರ ಮುಂದೆ 'ವಿನಮ್ರ'ರಾಗಿರಬೇಕು.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n" altLang="ko-KR" sz="3200"/>
              <a:t>ಯೆಹೋವ ದೇವರೇ?</a:t>
            </a:r>
            <a:r xmlns:a="http://schemas.openxmlformats.org/drawingml/2006/main">
              <a:rPr lang="k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rgbClr val="C00000"/>
                </a:solidFill>
              </a:rPr>
              <a:t>ಯೆಹೋವ ದೇವರೇ..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ಯೆಹೋವನು ನಮಗಿಂತ ದೊಡ್ಡವನು ಮತ್ತು ಬುದ್ಧಿವಂತನು.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ನಾವು ನಮ್ಮ ಎಲ್ಲಾ ಬುದ್ಧಿವಂತಿಕೆಯನ್ನು ಒಟ್ಟುಗೂಡಿಸಿದರೂ ನಾವು ದೇವರಿಗಿಂತ ಬುದ್ಧಿವಂತರಾಗಲು ಸಾಧ್ಯವಿಲ್ಲ.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ರಸಪ್ರಶ್ನೆ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ಅವರು ಗೋಪುರವನ್ನು ಏಕೆ ಮುಗಿಸಲು ಸಾಧ್ಯವಾಗಲಿಲ್ಲ?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ಅವರು ಪ್ರವಾಹವನ್ನು ಉಂಟುಮಾಡಿದಾಗ ದೇವರು ಅದನ್ನು ಉಂಟುಮಾಡಿದನು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ಅವರು ಅದನ್ನು ಮಾಡಿದಾಗ ದೇವರು ಬೆಂಕಿಯನ್ನು ಉರಿಯುವಂತೆ ಮಾಡಿದನು.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ಅವರು ಭೂಕಂಪವನ್ನು ಮಾಡಿದಾಗ ದೇವರು ಅದನ್ನು ಮಾಡಿದನು.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kn" altLang="ko-KR" sz="2800">
                <a:solidFill>
                  <a:schemeClr val="dk1"/>
                </a:solidFill>
              </a:rPr>
              <a:t>ಅವರು ಅದನ್ನು ರಚಿಸಿದಾಗ ದೇವರು ಅವರನ್ನು ಪರಸ್ಪರ ಅರ್ಥಮಾಡಿಕೊಳ್ಳದಂತೆ ಮಾಡಿದ್ದಾನೆ.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n" altLang="ko-KR" sz="2800">
                <a:solidFill>
                  <a:srgbClr val="FF0000"/>
                </a:solidFill>
              </a:rPr>
              <a:t>ಅವರು ಅದನ್ನು ರಚಿಸಿದಾಗ ದೇವರು ಅವರನ್ನು ಪರಸ್ಪರ ಅರ್ಥಮಾಡಿಕೊಳ್ಳದಂತೆ ಮಾಡಿದ್ದಾನೆ.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</a:t>
            </a:r>
            <a:r xmlns:a="http://schemas.openxmlformats.org/drawingml/2006/main">
              <a:rPr lang="kn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ಮಾತು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ಅದಕ್ಕಾಗಿಯೇ ಅದಕ್ಕೆ ಬಾಬೆಲ್ ಎಂದು ಕರೆಯಲಾಯಿತು - ಏಕೆಂದರೆ ಅಲ್ಲಿ ಯೆಹೋವನು ಗೊಂದಲಕ್ಕೊಳಗಾದನು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ಇಡೀ ಪ್ರಪಂಚದ ಭಾಷೆ. ಅಲ್ಲಿಂದ ಯೆಹೋವನು ಅವರನ್ನು ಚದುರಿಸಿದನು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ಇಡೀ ಭೂಮಿಯ ಮುಖದ ಮೇಲೆ.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ಜೆನೆಸಿಸ್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ಸಂ.6 ದೇವರ ವಾಕ್ಯ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400"/>
              <a:t>ದೇವರು ಅಬ್ರಹಾಮನನ್ನು ಕರೆದನು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ಯೆಹೋವನು ಅಬ್ರಾಮನಿಗೆ, “ನಿನ್ನ ದೇಶವನ್ನು, ನಿನ್ನ ಜನರನ್ನು ಮತ್ತು ನಿನ್ನನ್ನು ಬಿಟ್ಟು ಹೋಗು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ತಂದೆಯ ಮನೆಯವರು ಮತ್ತು ನಾನು ನಿಮಗೆ ತೋರಿಸುವ ಭೂಮಿಗೆ ಹೋಗು.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ಆದಿಕಾಂಡ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ಕಲ್ದೀಯರ ಊರ್ ವಿಗ್ರಹವನ್ನು ಆರಾಧಿಸುವ ನಗರವಾಗಿತ್ತು.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ಅಬ್ರಹಾಂ ಅಲ್ಲಿಯೇ ಹುಟ್ಟಿ ವಾಸಿಸುತ್ತಿದ್ದ.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ಒಂದು ದಿನ, ಕರ್ತನಾದ ದೇವರು ಅವನಿಗೆ, "ನಿನ್ನ ದೇಶವನ್ನು ತೊರೆಯಿರಿ, ನಾನು ನಿನ್ನನ್ನು ಆಶೀರ್ವದಿಸುತ್ತೇನೆ" ಎಂದು ಹೇಳಿದ್ದನು.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ಅಬ್ರಹಾಮನಿಗೆ ಎಲ್ಲಿಗೆ ಹೋಗಬೇಕೆಂದು ತಿಳಿಯದಿದ್ದರೂ, ಅವನು ದೇವರ ಮಾತಿಗೆ ವಿಧೇಯನಾಗಿ ಕರ್ತನು ಹೇಳಿದಂತೆಯೇ ಹೊರಟುಹೋದನು.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ಅವರು ಪ್ರಯಾಣ ಮಾಡುವಾಗ ಅವರು ಅನೇಕ ಕಷ್ಟಕರ ವಿಷಯಗಳನ್ನು ಅನುಭವಿಸಿದರು ಆದರೆ ದೇವರು ಅವನನ್ನು ಸುರಕ್ಷಿತವಾಗಿ ರಕ್ಷಿಸಿದನು.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ಎಲ್ಲಾ ರೀತಿಯ ಪ್ರಾಣಿಗಳು ಮತ್ತು ಸಸ್ಯಗಳು, ಪಕ್ಷಿಗಳು ಮತ್ತು ಮೀನುಗಳು ಭೂಮಿಯ ಮೇಲೆ, ಸಮುದ್ರದಲ್ಲಿ ಮತ್ತು ಆಕಾಶದಲ್ಲಿ ತುಂಬಿವೆ. ದೇವರು ತಾನು ಮಾಡಿದ ಎಲ್ಲವನ್ನೂ ನೋಡಿ, "ತುಂಬಾ ಒಳ್ಳೆಯದು!"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ಅಂತಿಮವಾಗಿ, ಅಬ್ರಹಾಮನು ಕಾನಾನ್ ದೇಶವನ್ನು ತಲುಪಿದನು. ಅವರು ಅಲ್ಲಿ ವಾಸಿಸುತ್ತಿದ್ದರು. "ಧನ್ಯವಾದಗಳು, ದೇವರೇ."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</a:t>
            </a:r>
            <a:r xmlns:a="http://schemas.openxmlformats.org/drawingml/2006/main">
              <a:rPr lang="kn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ಪಾಠ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ಅಬ್ರಹಾಮನು ದೇವರ ಮಾತಿಗೆ ವಿಧೇಯನಾಗಿ ತನ್ನ ಊರು ಬಿಟ್ಟನು.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ಈ ರೀತಿ, ನಾವು</a:t>
            </a:r>
            <a:r xmlns:a="http://schemas.openxmlformats.org/drawingml/2006/main">
              <a:rPr lang="k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ದೇವರನ್ನು ನಂಬಬೇಕು ಮತ್ತು ಆತನ ಮಾತನ್ನು ಪಾಲಿಸಬೇಕು.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ನಾವು ಯಾವುದೇ ಸಮಯದಲ್ಲಿ ದೇವರ ವಾಕ್ಯವನ್ನು ಪಾಲಿಸುವ ಬಯಕೆಯನ್ನು ಹೊಂದಿರಬೇಕು.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3200"/>
              <a:t>ಯೆಹೋವ ದೇವರು?</a:t>
            </a:r>
            <a:r xmlns:a="http://schemas.openxmlformats.org/drawingml/2006/main">
              <a:rPr lang="k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rgbClr val="c00000"/>
                </a:solidFill>
              </a:rPr>
              <a:t>ಯೆಹೋವನು</a:t>
            </a:r>
            <a:r xmlns:a="http://schemas.openxmlformats.org/drawingml/2006/main">
              <a:rPr lang="kn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kn" altLang="ko-KR" sz="3600">
                <a:solidFill>
                  <a:srgbClr val="c00000"/>
                </a:solidFill>
              </a:rPr>
              <a:t>ದೇವರೇ….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ಯಾವುದೇ ಬೆಲೆ ತೆತ್ತಾದರೂ ತನ್ನ ವಾಗ್ದಾನವನ್ನು ಉಳಿಸಿಕೊಳ್ಳುವ ನಮ್ಮ ತಂದೆ.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ರಸಪ್ರಶ್ನೆ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ಅಬ್ರಹಾಂ ಎಲ್ಲಿ ಜನಿಸಿದನು?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ಕೆನಾನ್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ಹರಾನ್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ಇಸ್ರೇಲ್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kn" altLang="ko-KR" sz="2800">
                <a:solidFill>
                  <a:schemeClr val="dk1"/>
                </a:solidFill>
              </a:rPr>
              <a:t>ಚಾಲ್ಡಿಯನ್ನರ ಉರ್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n" altLang="ko-KR" sz="2800">
                <a:solidFill>
                  <a:srgbClr val="ff0000"/>
                </a:solidFill>
              </a:rPr>
              <a:t>ಚಾಲ್ಡಿಯನ್ನರ ಉರ್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</a:t>
            </a:r>
            <a:r xmlns:a="http://schemas.openxmlformats.org/drawingml/2006/main">
              <a:rPr lang="kn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ದೇವರಾದ ಕರ್ತನು ಅಬ್ರಾಮನಿಗೆ, “ನಿನ್ನ ದೇಶವನ್ನು, ನಿನ್ನ ಜನರನ್ನು ಮತ್ತು ನಿನ್ನ ತಂದೆಯ ಮನೆಯವರನ್ನು ಬಿಟ್ಟು ನಾನು ತೋರಿಸುವ ದೇಶಕ್ಕೆ ಹೋಗು” ಎಂದು ಹೇಳಿದ್ದನು.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ಆದಿಕಾಂಡ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ಸಂಖ್ಯೆ 7 ದೇವರ ವಾಕ್ಯ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4400"/>
              <a:t>ಐಸಾಕ್, ಪ್ರಾಮಿಸ್ಡ್ ಸನ್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</a:t>
            </a:r>
            <a:r xmlns:a="http://schemas.openxmlformats.org/drawingml/2006/main">
              <a:rPr lang="kn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ಅಬ್ರಹಾಮನಿಗೆ ಇಸಾಕನು ಹುಟ್ಟಿದಾಗ ಅವನಿಗೆ ನೂರು ವರ್ಷ.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ಜೆನೆಸಿಸ್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ದೇವರು ಅಬ್ರಹಾಮನಿಗೆ ರಾತ್ರಿ ಆಕಾಶದಲ್ಲಿ ನಕ್ಷತ್ರಗಳಷ್ಟು ಮಕ್ಕಳನ್ನು ಕೊಡುವನೆಂದು ದೇವರು ವಾಗ್ದಾನ ಮಾಡಿದನು.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ಆದರೆ, ಅವರಿಗೆ 100 ವರ್ಷ ಆಗುವವರೆಗೂ ಮಕ್ಕಳಿರಲಿಲ್ಲ.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ಒಂದು ದಿನ, ದೇವರು ಅಬ್ರಹಾಮನನ್ನು ರಾತ್ರಿಯಲ್ಲಿ ಹೊರಗೆ ಕರೆದೊಯ್ದನು.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“ಸ್ವರ್ಗವನ್ನು ನೋಡು. ನೀವು ನಕ್ಷತ್ರಗಳನ್ನು ಎಣಿಸಬಹುದೇ? 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ದೇವರು ಅವನಿಗೆ ಸುಂದರವಾದ ಭೂಮಿಯನ್ನು ಕೊಡುವುದಾಗಿ ವಾಗ್ದಾನ ಮಾಡಿದನು.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n" altLang="ko-KR" sz="3600"/>
              <a:t>ಇಂದಿನ </a:t>
            </a:r>
            <a:r xmlns:a="http://schemas.openxmlformats.org/drawingml/2006/main">
              <a:rPr lang="kn" altLang="ko-KR" sz="4000"/>
              <a:t>ಪಾಠ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ಜಗತ್ತನ್ನು ನಿರ್ಮಿಸಿದವರು ಯಾರು?</a:t>
            </a:r>
          </a:p>
          <a:p>
            <a:pPr xmlns:a="http://schemas.openxmlformats.org/drawingml/2006/main" algn="ctr"/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ದೇವರು ಜಗತ್ತನ್ನು ಸೃಷ್ಟಿಸಿದನು.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ಜಗತ್ತನ್ನು ಯಾರು ಕ್ರಮವಾಗಿ ಇಡುತ್ತಾರೆ?</a:t>
            </a:r>
          </a:p>
          <a:p>
            <a:pPr xmlns:a="http://schemas.openxmlformats.org/drawingml/2006/main" algn="ctr"/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ದೇವರು ಜಗತ್ತನ್ನು ಕ್ರಮವಾಗಿ ಇಡುತ್ತಾನೆ.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ಜಗತ್ತು ತನ್ನಿಂದ ತಾನೇ ಮಾಡಲ್ಪಟ್ಟಿಲ್ಲ.</a:t>
            </a:r>
          </a:p>
          <a:p>
            <a:pPr xmlns:a="http://schemas.openxmlformats.org/drawingml/2006/main" algn="ctr"/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ಜಗತ್ತು ತನ್ನಿಂದ ತಾನೇ ಚಲಿಸಲು ಸಾಧ್ಯವಿಲ್ಲ.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ದೇವರು ಇಡೀ ಜಗತ್ತನ್ನು ಸೃಷ್ಟಿಸಿದನು ಮತ್ತು ಇನ್ನೂ ಎಲ್ಲವನ್ನೂ ನಿಯಂತ್ರಿಸುತ್ತಾನೆ ಎಂಬುದನ್ನು ನಾವು ನೆನಪಿನಲ್ಲಿಡಬೇಕು.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“ನಿನ್ನ ಮಕ್ಕಳು ಆಕಾಶದಲ್ಲಿ ನಕ್ಷತ್ರಗಳಂತೆಯೂ ಸಮುದ್ರತೀರದಲ್ಲಿರುವ ಮರಳಿನಂತೆಯೂ ಇರುವರು.” ಅಬ್ರಹಾಮನು ಭಗವಂತನ ವಾಗ್ದಾನವನ್ನು ನಂಬಿದನು.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ದೇವರು ತನ್ನ ವಾಗ್ದಾನವನ್ನು ಉಳಿಸಿಕೊಂಡನು. ಸಾರಳು ಅಬ್ರಹಾಮನಿಗೆ ಒಬ್ಬ ಮಗನನ್ನು ಹೆತ್ತಳು. ಅಬ್ರಹಾಂ </a:t>
            </a:r>
            <a:r xmlns:a="http://schemas.openxmlformats.org/drawingml/2006/main">
              <a:rPr lang="kn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ಐಸಾಕ್ ಎಂಬ </a:t>
            </a:r>
            <a:r xmlns:a="http://schemas.openxmlformats.org/drawingml/2006/main">
              <a:rPr lang="k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ಹೆಸರನ್ನು ನೀಡಿದರು </a:t>
            </a:r>
            <a:r xmlns:a="http://schemas.openxmlformats.org/drawingml/2006/main">
              <a:rPr lang="k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, ಅಂದರೆ </a:t>
            </a:r>
            <a:r xmlns:a="http://schemas.openxmlformats.org/drawingml/2006/main">
              <a:rPr lang="kn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ಸಂತೋಷ </a:t>
            </a:r>
            <a:r xmlns:a="http://schemas.openxmlformats.org/drawingml/2006/main">
              <a:rPr lang="k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</a:t>
            </a:r>
            <a:r xmlns:a="http://schemas.openxmlformats.org/drawingml/2006/main">
              <a:rPr lang="kn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ಪಾಠ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ಅಬ್ರಹಾಮನು ದೇವರ ವಾಗ್ದಾನವನ್ನು ಅವನಿಗೆ ಅಸಾಧ್ಯವೆಂದು ತೋರುತ್ತಿದ್ದರೂ ನಿಜವಾಗಿಯೂ ನಂಬಿದನು.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ಅಬ್ರಹಾಮನ ನಂಬಿಕೆಯನ್ನು ಕಂಡು ದೇವರು ಬಹಳ ಸಂತೋಷಪಟ್ಟನು. ದೇವರು ಅವನಿಗೆ ವಾಗ್ದತ್ತ ಮಗನಾದ ಐಸಾಕನನ್ನು ಕೊಟ್ಟನು.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ದೇವರು ಖಂಡಿತವಾಗಿಯೂ ತನ್ನ ವಾಗ್ದಾನವನ್ನು ಪೂರೈಸುತ್ತಾನೆ, ಅದು ನಮಗೆ ಅಸಾಧ್ಯವೆಂದು ತೋರುತ್ತಿದ್ದರೂ ಸಹ.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3200"/>
              <a:t>ದೇವರು ಎಂದರೆ…</a:t>
            </a:r>
            <a:r xmlns:a="http://schemas.openxmlformats.org/drawingml/2006/main">
              <a:rPr lang="k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rgbClr val="c00000"/>
                </a:solidFill>
              </a:rPr>
              <a:t>ದೇವರು ಎಂದರೆ...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ಸರ್ವಶಕ್ತ (ಎಲ್ಲವನ್ನೂ ಮಾಡಲು ಸಾಧ್ಯವಾಗುತ್ತದೆ)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ರಸಪ್ರಶ್ನೆ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ಅಬ್ರಹಾಮನಿಗೆ ಐಸಾಕ್‌ ಇದ್ದಾಗ ಎಷ್ಟು ವಯಸ್ಸಾಗಿತ್ತು?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n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ಅಬ್ರಹಾಮನಿಗೆ ಇಸಾಕನು ಹುಟ್ಟಿದಾಗ ಅವನಿಗೆ ನೂರು ವರ್ಷ.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(ಆದಿಕಾಂಡ 21:5)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ಸಂಖ್ಯೆ 8 ದೇವರ ವಾಕ್ಯ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900"/>
              <a:t>ಅಬ್ರಹಾಮನು ಐಸಾಕನನ್ನು ದೇವರಿಗೆ ಅರ್ಪಿಸಿದನು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ಆಗ ದೇವರು, “ನೀನು ಪ್ರೀತಿಸುವ ನಿನ್ನ ಒಬ್ಬನೇ ಮಗನಾದ ಇಸಾಕನನ್ನು ಕರೆದುಕೊಂಡು ಹೋಗು.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ಮತ್ತು ಮೋರಿಯಾ ಪ್ರದೇಶಕ್ಕೆ ಹೋಗಿ. ಅಲ್ಲಿ ಅವನನ್ನು ದಹನಬಲಿಯಾಗಿ ಅರ್ಪಿಸಿ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ಪರ್ವತಗಳಲ್ಲಿ ಒಂದನ್ನು ನಾನು ನಿಮಗೆ ಹೇಳುತ್ತೇನೆ.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ಆದಿಕಾಂಡ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ಒಂದು ದಿನ ದೇವರು ಅಬ್ರಹಾಮನಿಗೆ ಹೇಳಿದನು.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"ನಿನ್ನ ಒಬ್ಬನೇ ಮಗನನ್ನು ದಹನಬಲಿಯಾಗಿ ನನಗೆ ಅರ್ಪಿಸು."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ಅಬ್ರಹಾಮನು ಇಸಾಕನನ್ನು ಎಷ್ಟು ಪ್ರೀತಿಸಿದನು ಎಂದರೆ ಅವನು ದೇವರಿಂದ ಕೇಳಿದಾಗ ಅವನು ಕಠಿಣನಾಗಿದ್ದನು. ಆದರೆ ಅವನು ದೇವರಿಗೆ ವಿಧೇಯನಾಗಲು ನಿರ್ಧರಿಸಿದನು.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n" altLang="ko-KR" sz="3200"/>
              <a:t>ದೇವರು ಯಾರು?</a:t>
            </a:r>
            <a:r xmlns:a="http://schemas.openxmlformats.org/drawingml/2006/main">
              <a:rPr lang="k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ko-KR" sz="3600">
                <a:solidFill>
                  <a:srgbClr val="C00000"/>
                </a:solidFill>
              </a:rPr>
              <a:t>ಅವರು...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ನನ್ನನ್ನೂ ಒಳಗೊಂಡಂತೆ ಇಡೀ ಜಗತ್ತನ್ನು ಮಾಡಿದ ಸೃಷ್ಟಿಕರ್ತ.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ಅಬ್ರಹಾಮನು ಐಸಾಕನನ್ನು ಬಂಧಿಸಿ ಯಜ್ಞದ ಮೇಲೆ ಮಲಗಿಸಿದನು ಮತ್ತು ಅವನು ಅವನನ್ನು ಕೊಲ್ಲಲು ಪ್ರಯತ್ನಿಸಿದನು. ಆ ಕ್ಷಣದಲ್ಲಿಯೇ,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“ಅಬ್ರಹಾಂ, ಅಬ್ರಹಾಂ, ಅವನನ್ನು ಕೊಲ್ಲಬೇಡಿ. ಅವನಿಗೆ ಏನೂ ಮಾಡಬೇಡ. ನೀವು ದೇವರಿಗೆ ಭಯಪಡುತ್ತೀರಿ ಮತ್ತು ಪ್ರೀತಿಸುತ್ತೀರಿ ಎಂದು ಈಗ ನನಗೆ ತಿಳಿದಿದೆ. ದೇವರು ಅಬ್ರಹಾಮನಿಗೆ ಮಾಡಿದ ಪರೀಕ್ಷೆ ಇದು.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"ಧನ್ಯವಾದಗಳು, ದೇವರೇ!" ದೇವರು ಅಬ್ರಹಾಮನ ನಂಬಿಕೆಯನ್ನು ಸಂತೋಷದಿಂದ ಸ್ವೀಕರಿಸಿದನು. ದೇವರು ಅವನನ್ನು ಎಲ್ಲಾ ಭಕ್ತರ ಪೂರ್ವಜನನ್ನಾಗಿ ಮಾಡಿದನು.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000"/>
              <a:t>ಇಂದಿನ ಪಾಠ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ಅಬ್ರಹಾಮನು ಐಸಾಕನನ್ನು ತುಂಬಾ ಪ್ರೀತಿಸಿದನು, ಆದರೆ ದೇವರ ವಾಕ್ಯವನ್ನು ಪಾಲಿಸುವುದು ಅವನಿಗೆ ಹೆಚ್ಚು ಪ್ರಾಮುಖ್ಯವಾಗಿತ್ತು.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ನಾನು ಬೇರೆ ಯಾವುದೇ ವಸ್ತುಗಳಿಗಿಂತ ಹೆಚ್ಚಾಗಿ ದೇವರನ್ನು ಪ್ರೀತಿಸಬೇಕು ಮತ್ತು ಪ್ರಪಂಚದ ಯಾವುದೇ ವ್ಯಕ್ತಿಗಿಂತ ಹೆಚ್ಚು ಪ್ರೀತಿಸಬೇಕು.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3200"/>
              <a:t>ದೇವರು?</a:t>
            </a:r>
            <a:r xmlns:a="http://schemas.openxmlformats.org/drawingml/2006/main">
              <a:rPr lang="k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rgbClr val="c00000"/>
                </a:solidFill>
              </a:rPr>
              <a:t>ದೇವರು..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ಪರೀಕ್ಷೆಯ ಮೂಲಕ ನಮ್ಮ ನಂಬಿಕೆಯನ್ನು ಬಲಪಡಿಸುವ ನಮ್ಮ ತಂದೆ.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000"/>
              <a:t>ಇಂದಿನ</a:t>
            </a:r>
            <a:r xmlns:a="http://schemas.openxmlformats.org/drawingml/2006/main">
              <a:rPr lang="kn" altLang="en-US" sz="4000"/>
              <a:t> </a:t>
            </a:r>
            <a:r xmlns:a="http://schemas.openxmlformats.org/drawingml/2006/main">
              <a:rPr lang="kn" altLang="ko-KR" sz="4000"/>
              <a:t>ರಸಪ್ರಶ್ನೆ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ದಹನಬಲಿಯಾಗಿ ಅರ್ಪಿಸಲು ದೇವರು ಅಬ್ರಹಾಮನಿಗೆ ಏನು ಹೇಳಿದನು?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kn" altLang="ko-KR" sz="2800">
                <a:solidFill>
                  <a:schemeClr val="dk1"/>
                </a:solidFill>
              </a:rPr>
              <a:t>ಮಗ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ಹೆಂಡತಿ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ನಾಯಿ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ಕುರಿ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kn" altLang="ko-KR" sz="2800">
                <a:solidFill>
                  <a:srgbClr val="ff0000"/>
                </a:solidFill>
              </a:rPr>
              <a:t>ಮಗ</a:t>
            </a:r>
            <a:r xmlns:a="http://schemas.openxmlformats.org/drawingml/2006/main">
              <a:rPr lang="kn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ಆಗ ದೇವರು, “ನೀನು ಪ್ರೀತಿಸುವ ನಿನ್ನ ಒಬ್ಬನೇ ಮಗನಾದ ಇಸಾಕನನ್ನು ಕರೆದುಕೊಂಡು ಹೋಗು.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ಮತ್ತು ಮೋರಿಯಾ ಪ್ರದೇಶಕ್ಕೆ ಹೋಗಿ. ಅಲ್ಲಿ ಅವನನ್ನು ದಹನಬಲಿಯಾಗಿ ಅರ್ಪಿಸಿ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ಪರ್ವತಗಳಲ್ಲಿ ಒಂದನ್ನು ನಾನು ನಿಮಗೆ ಹೇಳುತ್ತೇನೆ.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ಆದಿಕಾಂಡ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ಸಂ.9</a:t>
            </a:r>
            <a:r xmlns:a="http://schemas.openxmlformats.org/drawingml/2006/main">
              <a:rPr lang="k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ದಿ</a:t>
            </a:r>
            <a:r xmlns:a="http://schemas.openxmlformats.org/drawingml/2006/main">
              <a:rPr lang="k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ಮಾತು</a:t>
            </a:r>
            <a:r xmlns:a="http://schemas.openxmlformats.org/drawingml/2006/main">
              <a:rPr lang="k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ನ</a:t>
            </a:r>
            <a:r xmlns:a="http://schemas.openxmlformats.org/drawingml/2006/main">
              <a:rPr lang="k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ದೇವರು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400"/>
              <a:t>ಐಸಾಕ್ ಜಗಳವಾಡಲಿಲ್ಲ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bg1">
                    <a:lumMod val="50000"/>
                  </a:schemeClr>
                </a:solidFill>
              </a:rPr>
              <a:t>ಅಲ್ಲಿಂದ ಮುಂದೆ ಹೋಗಿ ಇನ್ನೊಂದು ಬಾವಿ ತೋಡಿದ್ದು, ಅದರ ಬಗ್ಗೆ ಯಾರೂ ಜಗಳ ಮಾಡಿಲ್ಲ.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bg1">
                    <a:lumMod val="50000"/>
                  </a:schemeClr>
                </a:solidFill>
              </a:rPr>
              <a:t>ಅವನು ಅದಕ್ಕೆ ರೆಹೋಬೋತ್ ಎಂದು ಹೆಸರಿಟ್ಟು, “ಈಗ ಯೆಹೋವನು ನಮಗೆ ಸ್ಥಳ ಕೊಟ್ಟಿದ್ದಾನೆ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bg1">
                    <a:lumMod val="50000"/>
                  </a:schemeClr>
                </a:solidFill>
              </a:rPr>
              <a:t>ಮತ್ತು ನಾವು ಭೂಮಿಯಲ್ಲಿ ಅಭಿವೃದ್ಧಿ ಹೊಂದುತ್ತೇವೆ.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ಜೆನೆಸಿಸ್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ದಿ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ಬಾವಿಗಳು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ಇದ್ದರು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ಆದ್ದರಿಂದ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ಪ್ರಮುಖ,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ಏಕೆಂದರೆ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ಅವರು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ಸಾಧ್ಯವೋ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ಪಡೆಯಿರಿ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ತಾಜಾ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ನೀರು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ಮರುಭೂಮಿಯಲ್ಲಿ. ಐಸಾಕ್ ತನ್ನ ತಂದೆಯಿಂದ ಪಡೆದ ಬಾವಿಗಳನ್ನು ಹೊಂದಿದ್ದನು.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ರಸಪ್ರಶ್ನೆ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ದೇವರು ಜಗತ್ತನ್ನು ಯಾವುದರಿಂದ ಸೃಷ್ಟಿಸಿದನು?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ಕಲ್ಲು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ನೀರು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ಧೂಳು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ಪದ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n" altLang="ko-KR" sz="2800">
                <a:solidFill>
                  <a:srgbClr val="FF0000"/>
                </a:solidFill>
              </a:rPr>
              <a:t>ಪದ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ಆದಾಗ್ಯೂ, ಫಿಲಿಷ್ಟಿಯರು ಅವನಿಗೆ ಅಸೂಯೆಪಟ್ಟರು. ಆದ್ದರಿಂದ, ಅವರು ಭೂಮಿಯಿಂದ ಬಾವಿಗಳನ್ನು ತುಂಬಿದರು.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ಆದರೆ, ಐಸಾಕ್ ಅವರೊಂದಿಗೆ ಜಗಳವಾಡಲಿಲ್ಲ. ದೂರ ಸರಿದು ಬಾವಿ ತೋಡಿದರು. ಅವರು ಶುದ್ಧ ನೀರಿನ ಬಾವಿಯನ್ನು ಕಂಡುಹಿಡಿದರು.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ಈ ಸಮಯದಲ್ಲಿ, ಇತರ ಜನರು ಐಸಾಕ್ನಿಂದ ಬಾವಿಯನ್ನು ತೆಗೆದುಕೊಂಡರು. ಆದರೆ, ಅವರೊಂದಿಗೂ ಜಗಳವಾಡಲಿಲ್ಲ.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ದೇವರು ಐಸಾಕನನ್ನು ಆಶೀರ್ವದಿಸಿದನು. ಮತ್ತೆ ಇನ್ನೊಂದು ಬಾವಿ ತೋಡಿದರು. ದೇವರು ಅವನಿಗೆ ಅಲ್ಲಿಂದ ಎಳನೀರು ಕೊಟ್ಟನು. ಐಸಾಕ್ ಅವರು ಪೀಠ ನಿರ್ಮಿಸಿ ಧನ್ಯವಾದ ಅರ್ಪಿಸಿದರು.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ಪಾಠ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ಇಸಾಕನು ತನ್ನ ಬಾವಿಗಳನ್ನು ಕಿತ್ತುಕೊಂಡವರೊಂದಿಗೆ ಜಗಳವಾಡಲಿಲ್ಲ.</a:t>
            </a:r>
            <a:r xmlns:a="http://schemas.openxmlformats.org/drawingml/2006/main">
              <a:rPr lang="k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ದೇವರು ಐಸಾಕನನ್ನು ಆಶೀರ್ವದಿಸಿದನು.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ನಾವು ಇತರರೊಂದಿಗೆ ಜಗಳವಾಡಬಾರದು.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ನಾವು ಇತರರನ್ನು ಪ್ರೀತಿಸಬೇಕು ಮತ್ತು ಕ್ಷಮಿಸಬೇಕು.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3200"/>
              <a:t>ದೇವರು ??</a:t>
            </a:r>
            <a:r xmlns:a="http://schemas.openxmlformats.org/drawingml/2006/main">
              <a:rPr lang="k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rgbClr val="c00000"/>
                </a:solidFill>
              </a:rPr>
              <a:t>ದೇವರು….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ಅವನು ಇತರರೊಂದಿಗೆ ಜಗಳವಾಡುವವರನ್ನು ದ್ವೇಷಿಸುತ್ತಾನೆ.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ಒಬ್ಬರನ್ನೊಬ್ಬರು ಪ್ರೀತಿಸುವವರನ್ನು ಅವನು ಪ್ರೀತಿಸುತ್ತಾನೆ.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ರಸಪ್ರಶ್ನೆ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ಐಸಾಕ್ ಯಾವುದರಿಂದ ಕಠಿಣ ಸಮಯವನ್ನು ಅನುಭವಿಸಿದನು?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ಮನೆ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ಕುರಿಮರಿ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kn" altLang="ko-KR" sz="2800">
                <a:solidFill>
                  <a:schemeClr val="dk1"/>
                </a:solidFill>
              </a:rPr>
              <a:t>ಚೆನ್ನಾಗಿ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ಕುಟುಂಬ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kn" altLang="ko-KR" sz="2800">
                <a:solidFill>
                  <a:srgbClr val="ff0000"/>
                </a:solidFill>
              </a:rPr>
              <a:t>ಚೆನ್ನಾಗಿ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ಮಾತು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bg1">
                    <a:lumMod val="50000"/>
                  </a:schemeClr>
                </a:solidFill>
              </a:rPr>
              <a:t>ಅಲ್ಲಿಂದ ಮುಂದೆ ಹೋಗಿ ಇನ್ನೊಂದು ಬಾವಿ ತೋಡಿದ್ದು, ಅದರ ಬಗ್ಗೆ ಯಾರೂ ಜಗಳ ಮಾಡಿಲ್ಲ.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bg1">
                    <a:lumMod val="50000"/>
                  </a:schemeClr>
                </a:solidFill>
              </a:rPr>
              <a:t>ಅವನು ಅದಕ್ಕೆ ರೆಹೋಬೋತ್ ಎಂದು ಹೆಸರಿಟ್ಟು, “ಈಗ ಯೆಹೋವನು ನಮಗೆ ಸ್ಥಳ ಕೊಟ್ಟಿದ್ದಾನೆ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bg1">
                    <a:lumMod val="50000"/>
                  </a:schemeClr>
                </a:solidFill>
              </a:rPr>
              <a:t>ಮತ್ತು ನಾವು ಭೂಮಿಯಲ್ಲಿ ಅಭಿವೃದ್ಧಿ ಹೊಂದುತ್ತೇವೆ.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ಜೆನೆಸಿಸ್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k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ಸಂ.10</a:t>
            </a:r>
            <a:r xmlns:a="http://schemas.openxmlformats.org/drawingml/2006/main">
              <a:rPr lang="k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ದಿ</a:t>
            </a:r>
            <a:r xmlns:a="http://schemas.openxmlformats.org/drawingml/2006/main">
              <a:rPr lang="k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ಮಾತು</a:t>
            </a:r>
            <a:r xmlns:a="http://schemas.openxmlformats.org/drawingml/2006/main">
              <a:rPr lang="k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ನ</a:t>
            </a:r>
            <a:r xmlns:a="http://schemas.openxmlformats.org/drawingml/2006/main">
              <a:rPr lang="k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ದೇವರು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3600"/>
              <a:t>ಏಸಾವನು ಜನ್ಮಸಿದ್ಧ ಹಕ್ಕನ್ನು ಮಾರಿದನು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3600"/>
              <a:t>ಒಂದು ಬೌಲ್ ಕೆಂಪು ಸ್ಟ್ಯೂಗಾಗಿ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n" altLang="ko-KR" sz="4000">
                <a:solidFill>
                  <a:srgbClr val="ff0000"/>
                </a:solidFill>
              </a:rPr>
              <a:t>ಇಂದಿನ ಮಾತು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bg1">
                    <a:lumMod val="50000"/>
                  </a:schemeClr>
                </a:solidFill>
              </a:rPr>
              <a:t>ಆಗ ಯಾಕೋಬನು ಏಸಾವನಿಗೆ ಸ್ವಲ್ಪ ರೊಟ್ಟಿಯನ್ನೂ ಸ್ವಲ್ಪ ಕಾಳು ಸ್ಟ್ಯೂ ಕೊಟ್ಟನು.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bg1">
                    <a:lumMod val="50000"/>
                  </a:schemeClr>
                </a:solidFill>
              </a:rPr>
              <a:t>ಅವನು ತಿಂದು ಕುಡಿದು ನಂತರ ಎದ್ದು ಹೋದನು.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bg1">
                    <a:lumMod val="50000"/>
                  </a:schemeClr>
                </a:solidFill>
              </a:rPr>
              <a:t>ಆದ್ದರಿಂದ, ಏಸಾವನು ತನ್ನ ಜನ್ಮಸಿದ್ಧ ಹಕ್ಕನ್ನು ತಿರಸ್ಕರಿಸಿದನು.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n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n" altLang="ko-KR" sz="2800">
                <a:solidFill>
                  <a:schemeClr val="bg1">
                    <a:lumMod val="50000"/>
                  </a:schemeClr>
                </a:solidFill>
              </a:rPr>
              <a:t>ಆದಿಕಾಂಡ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