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n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/>
              <a:t>ಜೊನಾಥನ್,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4000"/>
              <a:t>ಡೇವಿಡ್‌ನ ಒಳ್ಳೆಯ ಸ್ನೇಹಿತ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ಜೊನಾಥನ್ ದಾವೀದನಿಗೆ ಏನು ಕೊಡಲಿಲ್ಲ?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ಕತ್ತಿ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ಗುರಾಣಿ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ಬಾಣ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ಬಟ್ಟೆ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ಗುರಾಣಿ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40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ಎಸ್ತರ್ ರಾಣಿಯ ಧೈರ್ಯ.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ಅರಸನು, "ಏನದು ರಾಣಿ ಎಸ್ತೇರ್, ನಿನ್ನ ಕೋರಿಕೆ ಏನು? ಅರ್ಧ ರಾಜ್ಯವಾದರೂ ನಿನಗೆ ಕೊಡಲಾಗುವುದು" ಎಂದು ಕೇಳಿದನು.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ಎಸ್ತರ್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ಅದು ಬುದ್ಧಿವಂತ ಯಹೂದಿ ಮಹಿಳೆ ಎಸ್ತರ್ ಪರ್ಷಿಯಾದ ರಾಣಿಯಾಗಿದ್ದ ಸಮಯ. ಆದಾಗ್ಯೂ, ಹಾಮಾನನು ರಾಜನ ನಿಯಮವನ್ನು ಬಳಸಿಕೊಂಡು ಯಹೂದಿಗಳನ್ನು ನಾಶಮಾಡಲು ಸಂಚು ಹೂಡಿದನು.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ರಾಜನು ಕರೆಯದೆ ರಾಜನ ಬಳಿಗೆ ಹೋದರೆ ನಾನು ಕೊಲ್ಲಲ್ಪಡಬಹುದು ಎಂದು ಅವಳು ಯೋಚಿಸಿದಳು. ಹೇಗಾದರೂ, ಅವಳು ಕಾನೂನಿಗೆ ವಿರುದ್ಧವಾಗಿದ್ದರೂ, ತನ್ನ ಜನರನ್ನು ಉಳಿಸಬೇಕೆಂದು ಕೇಳಲು ರಾಜನ ಬಳಿಗೆ ಹೋಗಲು ನಿರ್ಧರಿಸಿದಳು.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ಆಸ್ಥಾನದಲ್ಲಿ ನಿಂತಿದ್ದ ಎಸ್ತರ್ ರಾಣಿಯನ್ನು ನೋಡಿದ ಅವನು ಅವಳ ಬಗ್ಗೆ ಬಹಳ ಸಂತೋಷಪಟ್ಟು, “ನಿನ್ನ ಕೋರಿಕೆ ಏನು? ಅದನ್ನು ನಿನಗೆ ಕೊಡುತ್ತೇನೆ” ಎಂದನು.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ಯಹೂದಿಗಳನ್ನು ನಾಶಮಾಡಲು ಹಾಮಾನನ ಸಂಚು ರಾಜನಿಂದ ಬಹಿರಂಗವಾಯಿತು. ಪರಿಣಾಮವಾಗಿ, ಅವನು ರಾಜನಿಂದ ದ್ವೇಷಿಸಲ್ಪಟ್ಟನು ಮತ್ತು ಕೊಲ್ಲಲ್ಪಟ್ಟನು.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"ಕರ್ತನೇ, ನಮ್ಮನ್ನು ರಕ್ಷಿಸಿದ್ದಕ್ಕಾಗಿ ಧನ್ಯವಾದಗಳು!" ಎಸ್ತರ್ ರಾಣಿಯ ಧೈರ್ಯದಿಂದಾಗಿ, ಯಹೂದಿಗಳು ರಕ್ಷಿಸಲ್ಪಟ್ಟರು.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ಎಸ್ತರ್‌ಗೆ ಮರಣದಂಡನೆ ವಿಧಿಸಲಾಗಿದ್ದರೂ, ಅವಳು ಧೈರ್ಯದಿಂದ ತನ್ನ ಜನರನ್ನು ರಕ್ಷಿಸಲು ದೇವರಿಗೆ ಪ್ರಾರ್ಥಿಸಿದಳು.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ತನ್ನ ಅದ್ಭುತ ಬುದ್ಧಿವಂತಿಕೆ ಮತ್ತು ಶಕ್ತಿಯಿಂದ ಎಸ್ತರ್ ಪ್ರಾರ್ಥನೆಯ ಮೂಲಕ ಯಹೂದಿಗಳನ್ನು ಬಿಕ್ಕಟ್ಟಿನಿಂದ ರಕ್ಷಿಸಿದನು.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ನಮ್ಮ ದೈನಂದಿನ ಜೀವನದಲ್ಲಿ ದೇವರ ಅದ್ಭುತವಾದ ಸಹಾಯ ಮತ್ತು ಮೋಕ್ಷವನ್ನು ನಂಬೋಣ ಮತ್ತು ನಿರೀಕ್ಷಿಸೋಣ.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ತನ್ನ ಜನರನ್ನು ಕೊನೆಯವರೆಗೂ ಕಾಪಾಡುವ ಮತ್ತು ಸಹಾಯ ಮಾಡುವವನು.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ನನ್ನನ್ನು ಪ್ರಪಂಚದ ಅಂತ್ಯದವರೆಗೆ ಇಟ್ಟುಕೊಂಡು ಸಹಾಯ ಮಾಡುತ್ತಿದ್ದಾನೆ.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ಕರೆಯದೆ ರಾಜನ ಬಳಿಗೆ ಬಂದಾಗ ಎಸ್ತೇರಳಿಗೆ ಏನಾಯಿತು?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ಆಕೆಗೆ ಮರಣದಂಡನೆ ವಿಧಿಸಲಾಯಿತು.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ಅವಳನ್ನು ಓಡಿಸಲಾಯಿತು.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ಅವಳು ರಾಜನನ್ನು ಭೇಟಿಯಾಗಲು ಸಾಧ್ಯವಾಗಲಿಲ್ಲ.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ಅವಳು ರಾಜನಿಗೆ ಏನು ವಿನಂತಿಸಬೇಕೆಂದು ಹೇಳಬಹುದು.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ಅವಳು ರಾಜನಿಗೆ ಏನು ವಿನಂತಿಸಬೇಕೆಂದು ಹೇಳಬಹುದು.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ದಾವೀದನು ಸೌಲನೊಂದಿಗೆ ಮಾತಾಡಿದ ನಂತರ, ಯೋನಾತಾನನು ದಾವೀದನೊಂದಿಗೆ ಆತ್ಮದಲ್ಲಿ ಒಂದಾದನು ಮತ್ತು ಅವನು ಅವನನ್ನು ತನ್ನಂತೆಯೇ ಪ್ರೀತಿಸಿದನು.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ಸ್ಯಾಮ್ಯುಯೆಲ್ 18: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ಅರಸನು, "ಏನದು ರಾಣಿ ಎಸ್ತೇರ್, ನಿನ್ನ ಕೋರಿಕೆ ಏನು? ಅರ್ಧ ರಾಜ್ಯವಾದರೂ ನಿನಗೆ ಕೊಡಲಾಗುವುದು" ಎಂದು ಕೇಳಿದನು.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ಎಸ್ತರ್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41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400"/>
              <a:t>ದೇವರಿಂದ ಆಶೀರ್ವಾದ ಪಡೆದ ಯೋಬ್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ಊಜ್ ದೇಶದಲ್ಲಿ ಯೋಬನೆಂಬ ಒಬ್ಬ ಮನುಷ್ಯನಿದ್ದನು. ಈ ಮನುಷ್ಯನು ನಿರ್ದೋಷಿ ಮತ್ತು ಯಥಾರ್ಥನಾಗಿದ್ದನು; ಅವನು ದೇವರಿಗೆ ಭಯಪಟ್ಟನು ಮತ್ತು ಕೆಟ್ಟದ್ದನ್ನು ದೂರವಿಟ್ಟನು.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ಉದ್ಯೋಗ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ಪೂರ್ವ ದೇಶದ ಉಜ್ ದೇಶದಲ್ಲಿ ವಾಸಿಸುತ್ತಿದ್ದ ಯೋಬನು ಅತ್ಯಂತ ಶ್ರೀಮಂತನಾಗಿದ್ದನು. ಅವರು ದೇವರಿಗೆ ಭಯಪಡುತ್ತಾರೆ ಮತ್ತು ನಿರ್ದೋಷಿ ಮತ್ತು ನೇರವಾದರು.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“ನೀನು ಯೋಬನನ್ನು ಆಶೀರ್ವದಿಸಿದ ಕಾರಣ ಅವನು ನಿನಗೆ ಭಯಪಟ್ಟನು! ಯೋಬನು ಯಾವುದಕ್ಕೂ ದೇವರಿಗೆ ಭಯಪಡುತ್ತಾನೆಯೇ?” ಸೈತಾನನು ಯೋಬನನ್ನು ಪರೀಕ್ಷಿಸಲು ಸಂಚು ಹೂಡಿದನು.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ಸೈತಾನನು ರಾತ್ರೋರಾತ್ರಿ ಎಲ್ಲವನ್ನೂ, ಅವನ ಮಕ್ಕಳು ಮತ್ತು ಅವನ ಎಲ್ಲಾ ಆಸ್ತಿಗಳನ್ನು ಕಿತ್ತುಕೊಂಡನು. ಅವರು ವಿಶ್ವದ ಅತ್ಯಂತ ಶೋಚನೀಯ ವ್ಯಕ್ತಿಯಾದರು.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 ಹೆಂಡತಿ "ದೇವರನ್ನು ಶಪಿಸಿ ಸಾಯಿರಿ!" ಎಂದು ಹೇಳಿ ಹೊರಟುಹೋದಳು. ಯೋಬನ ಸ್ನೇಹಿತರು ಬಂದು ಅವನನ್ನು ದೂಷಿಸಿದರು, ಆದರೆ ಯೋಬನು ಎಂದಿನಂತೆ ದೇವರಲ್ಲಿ ನಂಬಿಕೆ ಇಟ್ಟನು.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ಇದು ದುಃಖ ಮತ್ತು ಕಹಿ ಸಮಯವಾಗಿತ್ತು. ಆದಾಗ್ಯೂ, ಜಾಬ್ ಪರೀಕ್ಷೆಯನ್ನು ಎದುರಿಸಿದನು ಮತ್ತು ದೇವರು ಅವನಿಗೆ ಮೊದಲಿಗಿಂತ ಹೆಚ್ಚಿನ ಆಶೀರ್ವಾದವನ್ನು ಕೊಟ್ಟನು. ಅವನು ಹಿಂದೆಂದಿಗಿಂತಲೂ ದೇವರಿಗೆ ಭಯಪಡುವ ಮನುಷ್ಯನಾದನು.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ಯೋಬನು ಯಥಾರ್ಥ ಮನುಷ್ಯನಾಗಿದ್ದರೂ ಸೈತಾನನು ಅವನಿಗೆ ತೊಂದರೆ ಕೊಟ್ಟನು.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ಕಷ್ಟಗಳ ಹೊರತಾಗಿಯೂ, ಯೋಬನು ದೇವರನ್ನು ನಂಬಿದನು ಮತ್ತು ದೇವರಲ್ಲಿ ತಾಳ್ಮೆಯಿಂದಿದ್ದನು.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 ಕಷ್ಟಗಳು ನಮಗೆ ಬರಬಹುದು.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 ಸಮಯದಲ್ಲಿ ನಾವು ದೇವರನ್ನು ನಂಬಬೇಕು ಮತ್ತು ದೇವರಲ್ಲಿ ತಾಳ್ಮೆಯಿಂದಿರಬೇಕು.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ಒಬ್ಬನೇ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ತನ್ನ ಸ್ವಂತ ಇಚ್ಛೆಯ ಪ್ರಕಾರ ನಮ್ಮನ್ನು ಶ್ರೀಮಂತ ಅಥವಾ ಬಡವರನ್ನಾಗಿ ಮಾಡಬಹುದು.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32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ಬುದ್ಧಿವಂತಿಕೆಯನ್ನು ಉಡುಗೊರೆಯಾಗಿ ಸ್ವೀಕರಿಸಿದ ಸೊಲೊಮನ್.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ಜಾಬ್ ಬಗ್ಗೆ ಯಾವುದು ತಪ್ಪಾಗಿದೆ?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ಶ್ರೀಮಂತರಾಗಿದ್ದರು.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ಪೂರ್ವ ಭೂಮಿಯಲ್ಲಿ ವಾಸಿಸುತ್ತಿದ್ದರು.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ಅವನು ರಾಜನಾಗಿದ್ದನು.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ದೇವರಿಗೆ ಭಯಪಟ್ಟರು.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ಅವನು ರಾಜನಾಗಿದ್ದನು.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ಊಜ್ ದೇಶದಲ್ಲಿ ಯೋಬನೆಂಬ ಒಬ್ಬ ಮನುಷ್ಯನಿದ್ದನು. ಈ ಮನುಷ್ಯನು ನಿರ್ದೋಷಿ ಮತ್ತು ಯಥಾರ್ಥನಾಗಿದ್ದನು; ಅವನು ದೇವರಿಗೆ ಭಯಪಟ್ಟನು ಮತ್ತು ಕೆಟ್ಟದ್ದನ್ನು ದೂರವಿಟ್ಟನು.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ಉದ್ಯೋಗ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 42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ಡೇನಿಯಲ್ ರಾಜನ ಆಹಾರವನ್ನು ತಿನ್ನಲು ನಿರಾಕರಿಸಿದನು.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ಡೇನಿಯಲ್ ರಾಜಮನೆತನದ ಆಹಾರ ಮತ್ತು ದ್ರಾಕ್ಷಾರಸದಿಂದ ತನ್ನನ್ನು ಅಪವಿತ್ರಗೊಳಿಸದಿರಲು ನಿರ್ಧರಿಸಿದನು ಮತ್ತು ಅವನು ತನ್ನನ್ನು ಈ ರೀತಿ ಅಪವಿತ್ರಗೊಳಿಸದಂತೆ ಮುಖ್ಯ ಅಧಿಕಾರಿಗೆ ಅನುಮತಿಯನ್ನು ಕೇಳಿದನು.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 ಮತ್ತು ಅವನ ಮೂವರು ಸ್ನೇಹಿತರನ್ನು ಬ್ಯಾಬಿಲೋನ್‌ಗೆ ಕೈದಿಗಳಾಗಿ ಕರೆತರಲಾಯಿತು. ಅವರಿಗೆ ರಾಜನ ಆಹಾರ ಮತ್ತು ದ್ರಾಕ್ಷಾರಸವನ್ನು ಕೊಡುವುದನ್ನು ಕಲಿಸಲು ರಾಜನು ತನ್ನ ಅಧಿಕಾರಿಗಳಿಗೆ ಆಜ್ಞಾಪಿಸಿದನು.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"ದೇವರ ಕಾನೂನಿನಿಂದ ನಿಷೇಧಿಸಲ್ಪಟ್ಟ ಆಹಾರವನ್ನು ತಿನ್ನಬಾರದು ಎಂದು ನಾವು ಬಯಸುತ್ತೇವೆ!" ಡೇನಿಯಲ್ ಮತ್ತು ಅವನ ಮೂವರು ಸ್ನೇಹಿತರು ತಮ್ಮನ್ನು ಈ ರೀತಿ ಅಪವಿತ್ರಗೊಳಿಸದಿರಲು ಅನುಮತಿಗಾಗಿ ಮುಖ್ಯ ಅಧಿಕಾರಿಯನ್ನು ಕೇಳಿದರು.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 ಮತ್ತು ಅವನ ಮೂವರು ಸ್ನೇಹಿತರು ವಿಗ್ರಹಕ್ಕೆ ಅರ್ಪಿಸಿದ ಆಹಾರವನ್ನು ತಿನ್ನುವ ಬದಲು ತರಕಾರಿಗಳು ಮತ್ತು ನೀರನ್ನು ಸೇವಿಸಿದರು. ದೇವರು ಅವರನ್ನು ಗೌರವಿಸಿದನು ಮತ್ತು ಅವರಿಗೆ ಹೆಚ್ಚಿನ ಬುದ್ಧಿವಂತಿಕೆಯನ್ನು ಕೊಟ್ಟನು.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"ಅವರು ಎಷ್ಟು ಬುದ್ಧಿವಂತರು!" ರಾಜಮನೆತನದ ಆಹಾರವನ್ನು ಸೇವಿಸಿದ ಇತರ ಯುವಕರಿಗಿಂತ ಅವರು ಆರೋಗ್ಯವಂತರು ಮತ್ತು ಬುದ್ಧಿವಂತರು ಎಂದು ರಾಜನಿಗೆ ಆಶ್ಚರ್ಯವಾಗಲಿಲ್ಲ.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ಅಂದಿನಿಂದ ಡೇನಿಯಲ್ ಮತ್ತು ಅವನ ಮೂವರು ಸ್ನೇಹಿತರು ಬ್ಯಾಬಿಲೋನ್‌ನ ಪ್ರಮುಖ ವಿಷಯಗಳ ಉಸ್ತುವಾರಿ ವಹಿಸಿಕೊಂಡರು ಮತ್ತು ದೇವರ ಮುಂದೆ ತಮ್ಮನ್ನು ತಾವು ಪವಿತ್ರರನ್ನಾಗಿ ಮಾಡಿಕೊಂಡರು.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 ಮತ್ತು ಅವನ ಮೂವರು ಸ್ನೇಹಿತರು ಖೈದಿಯ ಪರಿಸ್ಥಿತಿಯಲ್ಲಿಯೂ ದೇವರ ನಿಯಮವನ್ನು ಇರಿಸಿಕೊಳ್ಳಲು ತಮ್ಮ ಮನಸ್ಸನ್ನು ಮಾಡಿದರು.</a:t>
            </a:r>
          </a:p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ನಂತರ, ಅವರು ರಾಜಮನೆತನದ ಆಹಾರವನ್ನು ಸೇವಿಸಿದ ಇತರ ಪುರುಷರಿಗಿಂತ ಆರೋಗ್ಯಕರ ಮತ್ತು ಬುದ್ಧಿವಂತರಾದರು.</a:t>
            </a:r>
          </a:p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ಯಾವುದೇ ಸಂದರ್ಭದಲ್ಲೂ ನಾವು ದೇವರಿಗೆ ವಿಧೇಯರಾಗಬೇಕು.</a:t>
            </a:r>
          </a:p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ದೇವರನ್ನು ಪ್ರೀತಿಸುವುದಕ್ಕಿಂತ ಮುಖ್ಯವಾದುದು ಯಾವುದೂ ಇಲ್ಲ.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 ಸೊಲೊಮೋನನು ಭೂಮಿಯ ಎಲ್ಲಾ ರಾಜರಿಗಿಂತ ಸಂಪತ್ತು ಮತ್ತು ಬುದ್ಧಿವಂತಿಕೆಯಲ್ಲಿ ಶ್ರೇಷ್ಠನಾಗಿದ್ದನು.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ಕ್ರಾನಿಕಲ್ಸ್ 9: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WHO</a:t>
            </a:r>
            <a:r xmlns:a="http://schemas.openxmlformats.org/drawingml/2006/main">
              <a:rPr lang="kn" altLang="en-US" sz="3200"/>
              <a:t> </a:t>
            </a:r>
            <a:r xmlns:a="http://schemas.openxmlformats.org/drawingml/2006/main">
              <a:rPr lang="kn" altLang="ko-KR" sz="3200"/>
              <a:t>ಇದೆ</a:t>
            </a:r>
            <a:r xmlns:a="http://schemas.openxmlformats.org/drawingml/2006/main">
              <a:rPr lang="kn" altLang="en-US" sz="3200"/>
              <a:t> </a:t>
            </a:r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ಎಲ್ಲಾ ಸ್ಥಳಗಳಲ್ಲಿ ಒಂದೇ ಸಮಯದಲ್ಲಿ (ಸರ್ವವ್ಯಾಪಕತೆ) ಇರಬಲ್ಲವನು. ಮತ್ತು ಅವನು ಸರ್ವಶಕ್ತ.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 ಮತ್ತು ಅವನ ಮೂವರು ಸ್ನೇಹಿತರು ರಾಜನ ಆಹಾರದ ಬದಲಿಗೆ ಯಾವ ಆಹಾರವನ್ನು ಸೇವಿಸಿದರು?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ನೀರು ಮತ್ತು ತರಕಾರಿಗಳು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ಕುಕೀ ಮತ್ತು ಕೋಕ್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ನೂಡಲ್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ಅಕ್ಕಿ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ನೀರು ಮತ್ತು ತರಕಾರಿಗಳು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ಡೇನಿಯಲ್ ರಾಜಮನೆತನದ ಆಹಾರ ಮತ್ತು ದ್ರಾಕ್ಷಾರಸದಿಂದ ತನ್ನನ್ನು ಅಪವಿತ್ರಗೊಳಿಸದಿರಲು ನಿರ್ಧರಿಸಿದನು ಮತ್ತು ಅವನು ತನ್ನನ್ನು ಈ ರೀತಿ ಅಪವಿತ್ರಗೊಳಿಸದಂತೆ ಮುಖ್ಯ ಅಧಿಕಾರಿಗೆ ಅನುಮತಿಯನ್ನು ಕೇಳಿದನು.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43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ಸಿಂಹದ ಗುಹೆಯ ಡೇನಿಯಲ್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ರಾಜನು ಸಂತೋಷಪಟ್ಟನು ಮತ್ತು ಡೇನಿಯಲ್ನನ್ನು ಗುಹೆಯಿಂದ ಮೇಲಕ್ಕೆತ್ತಲು ಆದೇಶಿಸಿದನು. ಮತ್ತು ದಾನಿಯೇಲನನ್ನು ಗುಹೆಯಿಂದ ಎತ್ತಿದಾಗ, ಅವನ ಮೇಲೆ ಯಾವುದೇ ಗಾಯವು ಕಂಡುಬಂದಿಲ್ಲ, ಏಕೆಂದರೆ ಅವನು ತನ್ನ ದೇವರನ್ನು ನಂಬಿದ್ದನು.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ಬ್ಯಾಬಿಲೋನ್‌ನಲ್ಲಿ ಡೇನಿಯಲ್‌ನನ್ನು ದ್ವೇಷಿಸುವ ಜನರಿದ್ದರು, ಅವರು ಸೆರೆಯಲ್ಲಿಟ್ಟು ಪ್ರಧಾನಿಯಾದರು. ಅವರು ಡೇನಿಯಲ್ನನ್ನು ಕೊಲ್ಲಲು ಬಯಸಿದ್ದರು.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''ರಾಜನ ಹೊರತಾಗಿ ಬೇರೆಯವರಿಗೆ ನಮಸ್ಕರಿಸುವವನು ಸಿಂಹದ ಗುಹೆಗೆ ಎಸೆಯಲ್ಪಡುತ್ತಾನೆ!' ಡೇನಿಯಲ್ ಅವರಿಗೆ ತಿಳಿದಿದ್ದರೂ ದಿನಕ್ಕೆ ಮೂರು ಬಾರಿ ಪ್ರಾರ್ಥನೆ ಮಾಡುವುದನ್ನು ನಿಲ್ಲಿಸಲಿಲ್ಲ.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ಆದ್ದರಿಂದ ಕೊನೆಯಲ್ಲಿ, ಡೇನಿಯಲ್ ಅನ್ನು ಭಯಾನಕ ಸಿಂಹದ ಗುಹೆಗೆ ಎಸೆಯಲಾಯಿತು.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ಮರುದಿನ ಮುಂಜಾನೆ ರಾಜನು ಸಿಂಹದ ಗುಹೆಗೆ ಬಂದು ಕೇಳಿದನು, 'ಡೇನಿಯಲ್! ನೀನು ಸುರಕ್ಷಿತವಾಗಿದ್ದೀಯಾ?' ವಾಸ್ತವವಾಗಿ, ರಾಜನು ಡೇನಿಯಲ್ ಸಾಯಬಾರದೆಂದು ಬಯಸಿದನು ಏಕೆಂದರೆ ಅವನು ಡೇನಿಯಲ್ ಅನ್ನು ತುಂಬಾ ಪ್ರೀತಿಸುತ್ತಿದ್ದನು.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"ದೇವರು ನನ್ನನ್ನು ರಕ್ಷಿಸಲು ನಾನು ಸರಿ!" ಡೇನಿಯಲ್ ಗಾಯಗೊಂಡಿಲ್ಲ. ರಾಜನು ಸಹ ದಾನಿಯೇಲನ ದೇವರನ್ನು ಸ್ತುತಿಸಿದನು.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 ದಾವೀದನ ನಂತರ ಸೊಲೊಮೋನನು ಇಸ್ರೇಲ್ನ ಮೂರನೇ ರಾಜನಾದನು.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ವಿಗ್ರಹಗಳಿಗೆ ತಲೆಬಾಗದ ಡೇನಿಯಲ್,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ಅಂತಿಮವಾಗಿ, ಸಿಂಹದ ಗುಹೆಗೆ ಎಸೆಯಲಾಯಿತು, ಆದರೆ ಅವನು ಸುರಕ್ಷಿತವಾಗಿದ್ದನು.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ದಾನಿಯೇಲನ ನಂಬಿಕೆಯ ಕಾರಣ, ಬ್ಯಾಬಿಲೋನಿಯನ್ ರಾಜನು ಸಹ ದೇವರನ್ನು ಸ್ತುತಿಸಿದನು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ದೇವರನ್ನು ಮಾತ್ರ ಪೂಜಿಸಬೇಕು ಮತ್ತು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ವಿಗ್ರಹಗಳಿಗೆ ಸೇವೆ ಮಾಡುವುದಿಲ್ಲ ಎಂದು ನಾವು ನಂಬಬೇಕು!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ಅಂತಹ ನಂಬಿಕೆಯು ಇತರ ಜನರನ್ನು ದೇವರನ್ನು ನಂಬುವಂತೆ ಮಾಡುತ್ತದೆ.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 ಒಬ್ಬನೇ..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ವಿಶ್ವಾಸಾರ್ಹ ವ್ಯಕ್ತಿ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ಆತನನ್ನು ನಿಜವಾಗಿಯೂ ನಂಬುವ ಮತ್ತು ಆತನ ಸೇವೆ ಮಾಡುವವರನ್ನು ಯಾರು ರಕ್ಷಿಸಬಲ್ಲರು.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ಏಕೆ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ಆಗಿತ್ತು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 ಅನ್ನು ಸಿಂಹದ ಗುಹೆಗೆ ಎಸೆಯಲಾಗಿದೆಯೇ?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ಏಕೆಂದರೆ ಅವನು ರಾಜನಿಗೆ ಸುಳ್ಳು ಹೇಳಿದನು.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ಏಕೆಂದರೆ ಅವನು ರಾಜನ ವಿಗ್ರಹಕ್ಕೆ ನಮಸ್ಕರಿಸಲಿಲ್ಲ.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ಏಕೆಂದರೆ ಅವನು ರಾಜನನ್ನು ಕೊಲ್ಲಲಿದ್ದನು.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ಏಕೆಂದರೆ ಅವನು ದೇವರನ್ನು ಚೆನ್ನಾಗಿ ಆರಾಧಿಸಲಿಲ್ಲ.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ಏಕೆಂದರೆ ಅವನು ರಾಜನ ವಿಗ್ರಹಕ್ಕೆ ನಮಸ್ಕರಿಸಲಿಲ್ಲ.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ರಾಜನು ಸಂತೋಷಪಟ್ಟನು ಮತ್ತು ಡೇನಿಯಲ್ನನ್ನು ಗುಹೆಯಿಂದ ಮೇಲಕ್ಕೆತ್ತಲು ಆದೇಶಿಸಿದನು. ಮತ್ತು ದಾನಿಯೇಲನನ್ನು ಗುಹೆಯಿಂದ ಎತ್ತಿದಾಗ, ಅವನ ಮೇಲೆ ಯಾವುದೇ ಗಾಯವು ಕಂಡುಬಂದಿಲ್ಲ, ಏಕೆಂದರೆ ಅವನು ತನ್ನ ದೇವರನ್ನು ನಂಬಿದ್ದನು.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ಡೇನಿಯಲ್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44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ದೊಡ್ಡ ಮೀನಿನೊಳಗೆ ಇದ್ದ ಯೋನಾ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ಯೋನನನ್ನು ನುಂಗಲು ಯೆಹೋವನು ದೊಡ್ಡ ಮೀನನ್ನು ಒದಗಿಸಿದನು ಮತ್ತು ಯೋನನು ಮೂರು ಹಗಲು ಮೂರು ರಾತ್ರಿ ಮೀನಿನೊಳಗೆ ಇದ್ದನು.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ಜೋನ್ನಾ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 ದೇವರು ಯೋನನಿಗೆ ಕಾಣಿಸಿಕೊಂಡು ಹೇಳಿದನು:</a:t>
            </a:r>
          </a:p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“ನಿನೆವೆಯ ಮಹಾನಗರಕ್ಕೆ ಹೋಗಿ ಅದರ ವಿರುದ್ಧ ಬೋಧಿಸಿರಿ! ನಾನು ಅವರನ್ನು ಅವರ ದುಷ್ಟತನದಿಂದ ಬಿಡಿಸುವೆನು” ಎಂದು ಹೇಳಿದನು.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ಯೋನನು ದೇವರಿಗೆ ವಿಧೇಯನಾಗಲು ಬಯಸಲಿಲ್ಲ. ಅವನು ವಿದೇಶಕ್ಕೆ ಹೋದನು ಮತ್ತು ದೇವರಿಂದ ಓಡಿಹೋಗಲು ತಾರ್ಷೀಷಿಗೆ ಪ್ರಯಾಣಿಸಿದನು.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ದೇವರು ದೊಡ್ಡ ಗಾಳಿಯನ್ನು ಕಳುಹಿಸಿದನು ಮತ್ತು ಅವರೆಲ್ಲರೂ ಸಾಯಬೇಕಾಯಿತು. ನಾವಿಕರು ಜೋನ್ನಾನನ್ನು ಸಮುದ್ರಕ್ಕೆ ಎಸೆದರು. ಒಂದು ದೊಡ್ಡ ಮೀನು ಬಂದು ಅವನನ್ನು ನುಂಗಿತು.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ಯೋನಾ ತನ್ನ ಪಾಪಗಳಿಗಾಗಿ ಮೀನಿನೊಳಗೆ 3 ದಿನಗಳವರೆಗೆ ಪಶ್ಚಾತ್ತಾಪಪಟ್ಟನು.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"ನನ್ನ ಜನರನ್ನು ಚೆನ್ನಾಗಿ ಮುನ್ನಡೆಸಲು ನನಗೆ ಬುದ್ಧಿವಂತಿಕೆಯನ್ನು ಕೊಡು." ಸೊಲೊಮೋನನು ಇದನ್ನು ಕೇಳಿದ್ದಕ್ಕಾಗಿ ದೇವರು ಸಂತೋಷಪಟ್ಟನು. ಆದ್ದರಿಂದ, ಸೊಲೊಮೋನನು ಕೇಳಿದ್ದನ್ನು ದೇವರು ಅವನಿಗೆ ಕೊಟ್ಟನು.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ಮೀನು ಅವನನ್ನು ಒಣ ಭೂಮಿಗೆ ವಾಂತಿ ಮಾಡಿತು. ಅವನು ನಿನೆವೆಗೆ ಹೋಗಿ ದೇವರ ಸಂದೇಶವನ್ನು ಅವರಿಗೆ ಇಷ್ಟವಿಲ್ಲದೆ ಕೂಗಿದನು.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ಎಚ್ಚರಿಕೆಯನ್ನು ಕೇಳಿದ ನಿನೆವೆಯವರು ಪಶ್ಚಾತ್ತಾಪಪಟ್ಟು ದೇವರ ಕೃಪೆಯನ್ನು ಕೋರಿದರು. ದೇವರು ನಿನೆವೆಯ ಜನರನ್ನು ಕ್ಷಮಿಸಿದನು.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ಯೋನನು ದೇವರ ವಾಕ್ಯಕ್ಕೆ ಅವಿಧೇಯನಾದನು.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ದೇವರು ಅವಿಧೇಯರಾಗಲು ಯೋನನನ್ನು ಬಳಸಿದನು ಮತ್ತು ಅಂತಿಮವಾಗಿ ನಿನೆವೆಯರನ್ನು ಉಳಿಸಿದನು.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ಚಿತ್ತವು ನಾನು ಯೋಚಿಸುವುದಕ್ಕಿಂತ ಭಿನ್ನವಾಗಿರುವ ಸಂದರ್ಭಗಳಿವೆ.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ದೇವರ ಚಿತ್ತ ಯಾವಾಗಲೂ ಸರಿ.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ಯಾವಾಗಲೂ ದೇವರ ಚಿತ್ತಕ್ಕೆ ವಿಧೇಯರಾಗಿರಬೇಕು.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 ಯಾರು?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ತಮ್ಮ ಪಾಪಗಳ ಬಗ್ಗೆ ಪ್ರಾಮಾಣಿಕವಾಗಿ ಪಶ್ಚಾತ್ತಾಪಪಟ್ಟು ಕ್ಷಮೆ ಕೇಳುವವರನ್ನು ದೇವರು ರಕ್ಷಿಸುವವನು.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ಜೋನನು 3 ದಿನ ಯಾರ ಹೊಟ್ಟೆಯಲ್ಲಿ ಇದ್ದನು?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ಸಿಂಹ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ಆನೆ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ನಾಯಿ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ಮೀನು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ಮೀನು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ಯೋನನನ್ನು ನುಂಗಲು ಯೆಹೋವನು ದೊಡ್ಡ ಮೀನನ್ನು ಒದಗಿಸಿದನು ಮತ್ತು ಯೋನನು ಮೂರು ಹಗಲು ಮೂರು ರಾತ್ರಿ ಮೀನಿನೊಳಗೆ ಇದ್ದನು.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ಜೋನ್ನಾ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ದಿನ, ಇಬ್ಬರು ಮಹಿಳೆಯರು ಚಿಕ್ಕ ಮಗುವಿನೊಂದಿಗೆ ಸೊಲೊಮೋನನ ಬಳಿಗೆ ಬಂದರು. ರಾಜನ ಮುಂದೆ ಮಗು ತನ್ನ ಮಗು ಎಂದು ಅವರು ಹೋರಾಡಿದರು.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ರಾಜನು ಹೇಳಿದನು: “ಮಗುವು ತನ್ನ ಮಗು ಎಂದು ಇಬ್ಬರು ಮಹಿಳೆಯರು ಒತ್ತಾಯಿಸುವುದರಿಂದ, ಮಗುವನ್ನು ಎರಡಾಗಿ ಕತ್ತರಿಸಿ ಅರ್ಧವನ್ನು ಒಂದರಿಂದ ಅರ್ಧವನ್ನು ಇನ್ನೊಂದಕ್ಕೆ ಕೊಡಿ!”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ಒಬ್ಬ ಮಹಿಳೆ ತನ್ನ ಮಗನ ಬಗ್ಗೆ ಸಹಾನುಭೂತಿಯಿಂದ ತುಂಬಿದ್ದಳು. ಆದ್ದರಿಂದ, ಅವಳು, “ಜೀವಂತ ಮಗುವನ್ನು ಅವಳಿಗೆ ಕೊಡು. ಅವನನ್ನು ಕೊಲ್ಲಬೇಡ!“ ಇದನ್ನು ಕೇಳಿದ ಸೊಲೊಮೋನನು ಆ ಮಹಿಳೆ ತನ್ನ ನಿಜವಾದ ತಾಯಿ ಎಂದು ನಿರ್ಧರಿಸಿದನು. ರಾಜನು, “ಮಗುವನ್ನು ಅವಳಿಗೆ ಕೊಡು. ಅವಳು ನಿಜವಾದ ತಾಯಿ!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ಸೊಲೊಮೋನನು ಬುದ್ಧಿವಂತ ಹೃದಯವನ್ನು ಕೇಳಿದನು ಮತ್ತು ಸಂಪತ್ತು ಅಥವಾ ಅಧಿಕಾರಕ್ಕಾಗಿ ಅಲ್ಲ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ತನ್ನ ದೇಶವನ್ನು ಆಳಲು.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ನಮಗಾಗಿ ಮಾತ್ರವಲ್ಲದೆ ಇತರರ ಸೇವೆಗಾಗಿಯೂ ದೇವರನ್ನು ಪ್ರಾರ್ಥಿಸಬೇಕು.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ದಾವೀದನು ಸೌಲನೊಂದಿಗೆ ಮಾತಾಡಿದ ನಂತರ, ಯೋನಾತಾನನು ದಾವೀದನೊಂದಿಗೆ ಆತ್ಮದಲ್ಲಿ ಒಂದಾದನು ಮತ್ತು ಅವನು ಅವನನ್ನು ತನ್ನಂತೆಯೇ ಪ್ರೀತಿಸಿದನು.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ಸ್ಯಾಮ್ಯುಯೆಲ್ 18: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ನೀವು ಪ್ರಪಂಚದಿಂದ ಪಡೆಯಲು ಸಾಧ್ಯವಾಗದ ಬುದ್ಧಿವಂತಿಕೆಯನ್ನು ನಮಗೆ ನೀಡಬಲ್ಲವನು ದೇವರು.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ಸೊಲೊಮೋನನು ದೇವರಿಗೆ ಏನು ಕೇಳಿದನು?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ಆಹಾರ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ಸಂಪತ್ತು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ಆರೋಗ್ಯ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ಬುದ್ಧಿವಂತಿಕೆ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ಬುದ್ಧಿವಂತಿಕೆ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 ಸೊಲೊಮೋನನು ಭೂಮಿಯ ಎಲ್ಲಾ ರಾಜರಿಗಿಂತ ಸಂಪತ್ತು ಮತ್ತು ಬುದ್ಧಿವಂತಿಕೆಯಲ್ಲಿ ಶ್ರೇಷ್ಠನಾಗಿದ್ದನು.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ಕ್ರಾನಿಕಲ್ಸ್ 9: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33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ದೇವರ ಹೆಸರಿಗಾಗಿ ದೇವಾಲಯ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ಸೊಲೊಮೋನನು ಭಗವಂತನ ಹೆಸರಿಗೆ ದೇವಾಲಯವನ್ನು ಮತ್ತು ತನಗಾಗಿ ರಾಜಮನೆತನವನ್ನು ನಿರ್ಮಿಸಲು ಆಜ್ಞೆಯನ್ನು ನೀಡಿದನು.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ಪೂರ್ವಕಾಲವೃತ್ತಾಂತ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ಸೊಲೊಮನ್ ತನ್ನ ತಂದೆ ಡೇವಿಡ್ ಆದೇಶದಂತೆ ದೇವರಿಗೆ ದೇವಾಲಯವನ್ನು ನಿರ್ಮಿಸಲು ಬಯಸಿದನು.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ಆದ್ದರಿಂದ, ಅವರು ನುರಿತ ಬಡಗಿಗಳಿಗೆ ದೇವಾಲಯಕ್ಕೆ ಉತ್ತಮವಾದ ಮರಗಳನ್ನು ತರಲು ಆದೇಶಿಸಿದರು.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ಅವನು ದೇವಾಲಯಕ್ಕೆ ಕಲ್ಲುಗಳನ್ನು ಸಿದ್ಧಪಡಿಸಿದನು. ದೊಡ್ಡ, ಭವ್ಯವಾದ ಮತ್ತು ಬಲವಾದ ಕಲ್ಲುಗಳನ್ನು ತರಲು ಅವರು ನುರಿತ ಕುಶಲಕರ್ಮಿಗಳನ್ನು ಕೇಳಿದರು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ಕೆಲವು ಕುಶಲಕರ್ಮಿಗಳು ದೇವರ ದೇವಾಲಯವನ್ನು ಬಣ್ಣದ ಬಟ್ಟೆ ಮತ್ತು ಚಿನ್ನದ ದಾರದಿಂದ ಅಲಂಕರಿಸಿದರು.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ಆಲಯವು ಮುಗಿದ ಮೇಲೆ ಸೊಲೊಮೋನನೂ ಇಸ್ರಾಯೇಲ್ಯರೆಲ್ಲರೂ ಬಹಳ ಸಂತೋಷದಿಂದ ದೇವರನ್ನು ಆರಾಧಿಸಿದರು.</a:t>
            </a:r>
            <a:r xmlns:a="http://schemas.openxmlformats.org/drawingml/2006/main">
              <a:rPr lang="k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“ಓ ದೇವರೇ! ಬಂದು ನಮ್ಮನ್ನು ಇಲ್ಲಿ ಆಳ್ವಿಕೆ ಮಾಡು!”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ಡೇವಿಡ್ ಅರಮನೆಯಲ್ಲಿ ಉಳಿಯಲು ಆಯಿತು. ಅವನು ರಾಜ ಸೌಲನ ಮಗನಾದ ಯೋನಾತಾನನನ್ನು ಭೇಟಿಯಾದನು.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ಸೊಲೊಮೋನನು ಮತ್ತು ಅವನ ಜನರು ಕರ್ತನಾದ ದೇವರಿಗೆ ಸುಂದರವಾದ ಆಲಯವನ್ನು ಕಟ್ಟುವುದರೊಂದಿಗೆ ದೇವರ ಮೇಲಿನ ಪ್ರೀತಿಯ ಹೃದಯವನ್ನು ತೋರಿಸಿದರು.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ಚರ್ಚ್ ನಾವು ದೇವರನ್ನು ಭೇಟಿ ಮಾಡುವ ಸ್ಥಳವಾಗಿದೆ ಮತ್ತು ನಾವು ದೇವರ ಮೇಲಿನ ಪ್ರೀತಿಯ ಹೃದಯವನ್ನು ತೋರಿಸಬಹುದು.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ನಮ್ಮ ಚರ್ಚ್ ಅನ್ನು ಪ್ರೀತಿಸಬೇಕು.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ಆರಾಧಕರನ್ನು ಹುಡುಕುವ ಮತ್ತು ಅವರನ್ನು ಆಶೀರ್ವದಿಸುವವನು.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ಮೇಲಿನ ಪ್ರೀತಿಯನ್ನು ವ್ಯಕ್ತಪಡಿಸಲು ಸೊಲೊಮೋನ ಮತ್ತು ಇಸ್ರಾಯೇಲ್ಯರು ಏನು ಮಾಡಿದರು?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ವಿಗ್ರಹ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ಅರಮನೆ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ನಗರ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ಅಭಯಾರಣ್ಯ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ಅಭಯಾರಣ್ಯ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ಸೊಲೊಮೋನನು ಭಗವಂತನ ಹೆಸರಿಗೆ ದೇವಾಲಯವನ್ನು ಮತ್ತು ತನಗಾಗಿ ರಾಜಮನೆತನವನ್ನು ನಿರ್ಮಿಸಲು ಆಜ್ಞೆಯನ್ನು ನೀಡಿದನು.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ಪೂರ್ವಕಾಲವೃತ್ತಾಂತ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34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ಬ್ರೆಡ್ ಮತ್ತು ಮಾಂಸವನ್ನು ತಂದ ರಾವೆನ್ಸ್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/>
              <a:t>ನೀವು ಹಳ್ಳದಿಂದ ಕುಡಿಯುತ್ತೀರಿ, ಮತ್ತು ಅಲ್ಲಿ ನಿಮಗೆ ಆಹಾರವನ್ನು ನೀಡುವಂತೆ ನಾನು ಕಾಗೆಗಳಿಗೆ ಆಜ್ಞಾಪಿಸಿದ್ದೇನೆ.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ಮುಂದೆ ಬಹಳ ದುಷ್ಟನಾಗಿದ್ದ ಅಹಾಬನೆಂಬ ಒಬ್ಬ ರಾಜನಿದ್ದನು. ಒಬ್ಬ ಪ್ರವಾದಿ ಎಲೀಯನು ದೇವರ ವಾಕ್ಯವನ್ನು ಅಹಾಬನಿಗೆ ತಲುಪಿಸಿದನು.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"ಭೂಮಿಯಲ್ಲಿ ಮಳೆ ಇರುವುದಿಲ್ಲ!" ಆಗ ಅಹಾಬನು ಅವನನ್ನು ಕೊಲ್ಲಲು ಪ್ರಯತ್ನಿಸಿದನು. ದೇವರು ಅವನನ್ನು ರಾಜ ಅಹಾಬನಿಂದ ಮರೆಮಾಡಿದನು.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ಎಲೀಯನು ದೇವರು ಹೇಳಿದ ದೇಶಕ್ಕೆ ಓಡಿಹೋದನು.</a:t>
            </a:r>
          </a:p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ಅಲ್ಲಿ ತಿನ್ನಲು ಆಹಾರ ಸಿಗಲಿಲ್ಲ.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ಅಲ್ಲಿ ಎಲಿಜಾನನ್ನು ಆಹಾರಕ್ಕಾಗಿ ದೇವರು ಕಾಗೆಗಳಿಗೆ ಆಜ್ಞಾಪಿಸಿದನು. ಕಾಗೆಗಳು ಅವನಿಗೆ ಬೆಳಿಗ್ಗೆ ಮತ್ತು ಸಾಯಂಕಾಲ ರೊಟ್ಟಿ ಮತ್ತು ಮಾಂಸವನ್ನು ತಂದವು, ಮತ್ತು ಅವನು ಹಳ್ಳದಿಂದ ಕುಡಿಯುತ್ತಾನೆ.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ಜೋನಾಥನ್ ಡೇವಿಡ್ ಅನ್ನು ತುಂಬಾ ಇಷ್ಟಪಟ್ಟರು. ಜೊನಾಥನ್ ಡೇವಿಡ್ ಜೊತೆ ಆತ್ಮದಲ್ಲಿ ಒಂದಾದರು.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ಎಲಿಜಾ ತನ್ನ ಜೀವವನ್ನು ಪಣಕ್ಕಿಟ್ಟು ದೇವರ ವಾಕ್ಯವನ್ನು ಪಾಲಿಸಿದನು ಮತ್ತು ಅವನು ದೇವರ ರಕ್ಷಣೆಯ ಅದ್ಭುತ ಅನುಭವವನ್ನು ಹೊಂದಿದ್ದನು.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ದುಷ್ಟ ರಾಜನಾದ ಅಹಾಬನು ದೇವರ ಮಾತನ್ನು ಪಾಲಿಸಲು ಇಷ್ಟಪಡಲಿಲ್ಲ. ಆದ್ದರಿಂದ, ಅವನು ದೇವರ ವಾಕ್ಯವನ್ನು ಹೇಳಿದ ದೇವರ ಪ್ರವಾದಿ ಎಲಿಜಾನನ್ನು ಕೊಲ್ಲಲು ಪ್ರಯತ್ನಿಸಿದನು.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ದೇವರು ಎಲಿಜಾನನ್ನು ಅದ್ಭುತ ರೀತಿಯಲ್ಲಿ ರಕ್ಷಿಸಿದನು ಮತ್ತು ನೋಡಿಕೊಂಡನು!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ಎಲಿಜಾನಂತೆಯೇ ಯಾವುದೇ ಪರಿಸ್ಥಿತಿಯಲ್ಲಿ ದೇವರ ವಾಕ್ಯವನ್ನು ಪಾಲಿಸಬೇಕು ಮತ್ತು ಘೋಷಿಸಬೇಕು.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ಖಂಡಿತವಾಗಿಯೂ ನಮ್ಮನ್ನು ಕಾಪಾಡುತ್ತಾನೆ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 ಎಂದರೆ ಯಾರು?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ಅದ್ಭುತವಾದ ರೀತಿಯಲ್ಲಿ ಆತನ ಮಾತುಗಳನ್ನು ಪಾಲಿಸುವ ಮತ್ತು ಪಾಲಿಸುವವರನ್ನು ನೋಡಿಕೊಳ್ಳುವವನು.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ಎಲಿಜಾನಿಗೆ ತಿನ್ನಲು ಯಾರು ತಂದರು?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ಕುದುರೆ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ಹದ್ದು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ಡ್ರ್ಯಾಗನ್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ರಾವೆನ್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ರಾವೆನ್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/>
              <a:t>ನೀವು ಹಳ್ಳದಿಂದ ಕುಡಿಯುತ್ತೀರಿ, ಮತ್ತು ಅಲ್ಲಿ ನಿಮಗೆ ಆಹಾರವನ್ನು ನೀಡುವಂತೆ ನಾನು ಕಾಗೆಗಳಿಗೆ ಆಜ್ಞಾಪಿಸಿದ್ದೇನೆ.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35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ಹಿಟ್ಟು ಮತ್ತು ಎಣ್ಣೆ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4400"/>
              <a:t>ಬಳಸಲಾಗಿರಲಿಲ್ಲ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ಕೂಡಲೇ ಸೀದೋನಿನ ಸಾರೆಪತ್‌ಗೆ ಹೋಗಿ ಅಲ್ಲಿಯೇ ಇರು. ನಾನು ಆ ಸ್ಥಳದಲ್ಲಿರುವ ಒಬ್ಬ ವಿಧವೆಗೆ ನಿನಗೆ ಆಹಾರ ಕೊಡುವಂತೆ ಆಜ್ಞಾಪಿಸಿದ್ದೇನೆ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ದೇವರಾದ ಕರ್ತನು ಹೇಳಿದಂತೆ ಇಸ್ರಾಯೇಲಿನಲ್ಲಿ ಮಳೆಯಾಗಲಿಲ್ಲ. ಹಾಗಾಗಿ ಜನರಿಗೆ ತಿನ್ನಲು ಆಹಾರ ಇರಲಿಲ್ಲ.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ಕರ್ತನಾದ ದೇವರು ಎಲೀಯನನ್ನು ಝರೆಫಾತ್‌ನಲ್ಲಿ ವಾಸಿಸುತ್ತಿದ್ದ ವಿಧವೆಯ ಬಳಿಗೆ ಕಳುಹಿಸಿದನು.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ಎಲಿಜಾ ತನ್ನ ಕೈಯಷ್ಟು ಹಿಟ್ಟು ಮತ್ತು ಸ್ವಲ್ಪ ಎಣ್ಣೆಯಿಂದ ತನಗಾಗಿ ಬ್ರೆಡ್ ಮಾಡಲು ಕೇಳಿದನು.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ಯೋನಾತಾನನು ದಾವೀದನಿಗೆ ತನ್ನ ಖಡ್ಗ ಮತ್ತು ಬಾಣವನ್ನು ಕೊಟ್ಟನು. ಅವನು ನಿಜವಾಗಿಯೂ ಡೇವಿಡ್‌ನಲ್ಲಿ ನಂಬಿಕೆಯಿಟ್ಟನು ಎಂದರ್ಥ.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ವಾಸಿಸುವಷ್ಟು ಹಿಟ್ಟು ಮತ್ತು ಎಣ್ಣೆ ಇಲ್ಲದಿದ್ದರೂ, ಎಲೀಯನ ಮಾತಿನ ಪ್ರಕಾರ ಅವಳು ಸ್ವಲ್ಪ ರೊಟ್ಟಿಯನ್ನು ಮಾಡಿ ಎಲೀಯನಿಗೆ ಮೊದಲು ಕೊಟ್ಟು ತಮಗಾಗಿ ಮಾಡಿದಳು.</a:t>
            </a:r>
            <a:r xmlns:a="http://schemas.openxmlformats.org/drawingml/2006/main">
              <a:rPr lang="k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ನಂತರ, ಆಶ್ಚರ್ಯಕರವಾಗಿ, ಹಿಟ್ಟಿನ ಪಾತ್ರೆ ಮತ್ತು ಎಣ್ಣೆಯ ಜಗ್ ಆಗಿತ್ತು</a:t>
            </a:r>
            <a:r xmlns:a="http://schemas.openxmlformats.org/drawingml/2006/main">
              <a:rPr lang="k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ಬಳಸಲಾಗಿಲ್ಲ.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 ಅವಳ ಮಗ ಸತ್ತ. ಆದರೆ ದೇವರಾದ ಕರ್ತನು ಹುಡುಗನ ಜೀವವನ್ನು ಅವನಿಗೆ ಹಿಂತಿರುಗಿ ಬದುಕಲು ಅವಕಾಶ ಮಾಡಿಕೊಟ್ಟನು. ಅವಳು ದೇವರಿಗೆ ಮಹಿಮೆಯನ್ನು ಕೊಟ್ಟಳು.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ವಿಧವೆಯು ಸ್ವಲ್ಪ ಹಿಟ್ಟು ಮತ್ತು ಎಣ್ಣೆಯನ್ನು ಅರ್ಪಿಸಿದಳು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ದೇವರಿಗೆ.</a:t>
            </a:r>
            <a:r xmlns:a="http://schemas.openxmlformats.org/drawingml/2006/main">
              <a:rPr lang="k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ನಂತರ, ಅವಳು ಬಹಳಷ್ಟು ಆಶೀರ್ವಾದವನ್ನು ಪಡೆದಳು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ಕಲ್ಪನೆಯನ್ನು ಮೀರಿ.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ಕೆಲವೊಮ್ಮೆ, ನಾವು ದೇವರಿಗೆ ಮುಖ್ಯವಾದದ್ದನ್ನು ನೀಡಲು ಒಂದು ಕ್ಷಣ ಇರುತ್ತದೆ.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ನಂತರ, ಈ ಅರ್ಪಣೆ ಮತ್ತು ತ್ಯಾಗದ ಮೂಲಕ ದೇವರು ನಮ್ಮನ್ನು ಹೆಚ್ಚು ಆಶೀರ್ವದಿಸುತ್ತಾನೆ.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 ಯಾರು?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ಭಗವಂತ ನಮಗೆ ಆಹಾರ, ಬಟ್ಟೆ ಮತ್ತು ಮನೆ ಇತ್ಯಾದಿಗಳಲ್ಲಿ ಬದುಕಲು ಬೇಕಾದ ಎಲ್ಲವನ್ನೂ ಒದಗಿಸುವವನು.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ಎಲೀಯನಿಗೆ ಯಾರಿಗೆ ಹೋಗಬೇಕೆಂದು ಹೇಳಿದನು 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ಪಾದ್ರಿ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ವಿಧವೆ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ಸಾಮಾನ್ಯ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ವಿಧವೆ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ಕೂಡಲೇ ಸೀದೋನಿನ ಸಾರೆಪತ್‌ಗೆ ಹೋಗಿ ಅಲ್ಲಿಯೇ ಇರು. ನಾನು ಆ ಸ್ಥಳದಲ್ಲಿರುವ ಒಬ್ಬ ವಿಧವೆಗೆ ನಿನಗೆ ಆಹಾರ ಕೊಡುವಂತೆ ಆಜ್ಞಾಪಿಸಿದ್ದೇನೆ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36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400"/>
              <a:t>ಬೆಂಕಿಯು ಸ್ವರ್ಗದಿಂದ ಕೆಳಗೆ ಬಿದ್ದಿತು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ಕರ್ತನ ಬೆಂಕಿಯು ಬಿದ್ದು ಯಜ್ಞ, ಮರ, ಕಲ್ಲು ಮತ್ತು ಮಣ್ಣನ್ನು ಸುಟ್ಟುಹಾಕಿತು ಮತ್ತು ಕಂದಕದಲ್ಲಿನ ನೀರನ್ನು ನೆಕ್ಕಿತು.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ಎಲೀಯನನ್ನು ಇಸ್ರಾಯೇಲಿನ ದುಷ್ಟ ರಾಜ ಅಹಾಬನ ಬಳಿಗೆ ಕಳುಹಿಸಿದನು. "ನಿಜವಾದ ದೇವರು ಯಾರೆಂದು ನೀವು ತಿಳಿಯುವಿರಿ!"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ವಿಗ್ರಹಾರಾಧಕರ 850 ಸುಳ್ಳು ಪ್ರವಾದಿಗಳ ವಿರುದ್ಧ ಎಲೀಯನು ಹೋರಾಡಿದನು. "ಬೆಂಕಿಯ ಮೂಲಕ ಉತ್ತರಿಸುವ ದೇವರು ನಿಜವಾದ ದೇವರು!"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ಜೋನಾಥನ್ ತನ್ನ ಅಮೂಲ್ಯವಾದ ಬಟ್ಟೆಗಳನ್ನು ದಾವೀದನಿಗೆ ಕೊಟ್ಟನು. ಇದು ಡೇವಿಡ್‌ಗೆ ಜೋನಾಥನ ಆಳವಾದ ಸ್ನೇಹವನ್ನು ತೋರಿಸಿತು.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ಪ್ರವಾದಿಗಳು ತಮ್ಮ ದೇವರ ಹೆಸರನ್ನು ಕರೆದರು ಮತ್ತು ಯಜ್ಞದ ಸುತ್ತಲೂ ನೃತ್ಯ ಮಾಡಿದರು ಆದರೆ ಬೆಂಕಿಯ ಪ್ರತಿಕ್ರಿಯೆ ಇರಲಿಲ್ಲ.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ಇದು ಎಲಿಜಾನ ಸರದಿ. ಎಲಿಜಾ ಸ್ವರ್ಗದ ಕಡೆಗೆ ಪ್ರಾರ್ಥಿಸಿದನು. ನಂತರ, ದೇವರ ಬೆಂಕಿ ಬಿದ್ದು ಯಜ್ಞವನ್ನು ಯಜ್ಞದ ಮೇಲೆ ಸುಟ್ಟುಹಾಕಿತು.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“ಯೆಹೋವನೇ ನಿಜವಾದ ದೇವರು!” ಇಸ್ರಾಯೇಲ್ಯರು ತಮ್ಮ ಪಾಪಗಳಿಗಾಗಿ ಪಶ್ಚಾತ್ತಾಪಪಟ್ಟು ದೇವರನ್ನು ಮಹಿಮೆಪಡಿಸಿದರು.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ಸುಳ್ಳು ದೇವರುಗಳು ಏನನ್ನೂ ಮಾಡಲಾರರು.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ಫಾರ್</a:t>
            </a:r>
            <a:r xmlns:a="http://schemas.openxmlformats.org/drawingml/2006/main">
              <a:rPr lang="k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</a:t>
            </a:r>
            <a:r xmlns:a="http://schemas.openxmlformats.org/drawingml/2006/main">
              <a:rPr lang="k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ಹೊಂದಿತ್ತು</a:t>
            </a:r>
            <a:r xmlns:a="http://schemas.openxmlformats.org/drawingml/2006/main">
              <a:rPr lang="k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ಇಲ್ಲ</a:t>
            </a:r>
            <a:r xmlns:a="http://schemas.openxmlformats.org/drawingml/2006/main">
              <a:rPr lang="k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ಶಕ್ತಿ.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ಸರ್ವಶಕ್ತ.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ಆತನ ಮೇಲೆ ಭರವಸೆಯಿಟ್ಟು ನಂಬಿದಾಗ ಆತನ ಅದ್ಭುತ ಪವಾಡಗಳನ್ನು ಅನುಭವಿಸಬಹುದು.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 ಯಾರು?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ಸುಳ್ಳು ವಿಗ್ರಹಗಳಿಗಿಂತ ಭಿನ್ನವಾದ ನಿಜವಾದ ಮತ್ತು ಜೀವಂತ ಮತ್ತು ಕೆಲಸ ಮಾಡುವ ದೇವರು.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ಎಲೀಯನು ಪ್ರಾರ್ಥಿಸಿದಾಗ ಸ್ವರ್ಗದಿಂದ ಕೆಳಗೆ ಬಿದ್ದದ್ದು ಏನು?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ಹಿಮ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ಮಳೆ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ಕಲ್ಲು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ಬೆಂಕಿ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ಬೆಂಕಿ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ಕರ್ತನ ಬೆಂಕಿಯು ಬಿದ್ದು ಯಜ್ಞ, ಮರ, ಕಲ್ಲು ಮತ್ತು ಮಣ್ಣನ್ನು ಸುಟ್ಟುಹಾಕಿತು ಮತ್ತು ಕಂದಕದಲ್ಲಿನ ನೀರನ್ನು ನೆಕ್ಕಿತು.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 37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ನಾಮಾನ್ ಕುಷ್ಠರೋಗದಿಂದ ವಾಸಿಯಾದ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ಅವನು ಇಳಿದು ಹೋಗಿ ದೇವರ ಮನುಷ್ಯನು ತನಗೆ ಹೇಳಿದಂತೆಯೇ ಜೋರ್ಡನ್ ನದಿಯಲ್ಲಿ ಏಳು ಬಾರಿ ಮುಳುಗಿದನು, ಮತ್ತು ಅವನ ಮಾಂಸವು ಪುನಃಸ್ಥಾಪನೆಯಾಯಿತು ಮತ್ತು ಚಿಕ್ಕ ಹುಡುಗನಂತೆಯೇ ಶುದ್ಧವಾಯಿತು.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ಅರಸುಗಳು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ನಾಮಾನನು ಅರಾಮ್ಯರ ರಾಜನ ಸೈನ್ಯದ ಮುಖ್ಯಸ್ಥನಾಗಿದ್ದನು, ಆದರೆ ಅವನಿಗೆ ಕುಷ್ಠರೋಗವಿತ್ತು. ಅವನು ಪುನಃಸ್ಥಾಪಿಸಲು ಇಸ್ರಾಯೇಲಿನ ಪ್ರವಾದಿಯಾಗಿದ್ದ ಎಲೀಷನ ಬಳಿಗೆ ಹೋದನು.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ದಾವೀದನು ಹಲವಾರು ಬಾರಿ ಸಾವಿಗೆ ಅಪಾಯಕಾರಿ ಸನ್ನಿವೇಶಗಳಲ್ಲಿದ್ದನು, ಏಕೆಂದರೆ ರಾಜ ಸೌಲನು ಅವನನ್ನು ಕೊಲ್ಲಲು ಪ್ರಯತ್ನಿಸಿದನು. ಆದಾಗ್ಯೂ, ಅವರು ಜೊನಾಥನ್ ಸಹಾಯದಿಂದ ಆ ಅಪಾಯಗಳಿಂದ ಪಾರಾಗಬಹುದು.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ಎಲೀಷನು ಅವನನ್ನು ಭೇಟಿಯಾಗಲಿಲ್ಲ, ಆದರೆ "ಹೋಗು, ಜೋರ್ಡನ್ ನದಿಯಲ್ಲಿ ಏಳು ಬಾರಿ ತೊಳೆದುಕೊಳ್ಳು" ಎಂದು ಹೇಳಿದನು.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ಎಲೀಷನ ಮಾತಿಗೆ ನಾಮಾನನಿಗೆ ಕೋಪ ಬಂತು. ಆದರೆ ಅವನ ಸೇವಕರು ಅವನಿಗೆ, "ದಯವಿಟ್ಟು ನದಿಗೆ ಹೋಗಿ ನಿನ್ನ ದೇಹವನ್ನು ಅದ್ದಿ" ಎಂದು ಹೇಳಿದರು.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ಎಲೀಷ ಮತ್ತು ಅವನ ಸೇವಕರು ಹೇಳಿದಂತೆ ನಾಮಾನನು ಜೋರ್ಡನ್ ನದಿಯಲ್ಲಿ ಏಳು ಬಾರಿ ಮುಳುಗಿದನು.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ನಂತರ, ಆಶ್ಚರ್ಯಕರವಾಗಿ, ಅವನ ಮಾಂಸವನ್ನು ಪುನಃಸ್ಥಾಪಿಸಲಾಯಿತು ಮತ್ತು ಶುದ್ಧವಾಯಿತು.</a:t>
            </a:r>
          </a:p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ನಾಮಾನನು ಎಲೀಷನ ಬಳಿಗೆ ಹಿಂತಿರುಗಿ ದೇವರನ್ನು ಮಹಿಮೆಪಡಿಸಿದನು.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ನಾಮಾನನು ದೇವರ ಮನುಷ್ಯನಾದ ಎಲೀಷನನ್ನು ಕೇಳಿ ಅವನ ಮಾತಿಗೆ ವಿಧೇಯನಾದನು, ಅವನು ತನ್ನ ಕುಷ್ಠರೋಗದಿಂದ ಶುದ್ಧನಾಗಲು ಆಶೀರ್ವದಿಸಿದನು.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ನಮ್ಮ ಸ್ವಂತ ಇಚ್ಛೆಯಿಂದ ಬದುಕಬಾರದು,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ದೇವರ ಚಿತ್ತದಿಂದ.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ಜೀವಿಸುವಾಗ ಮತ್ತು ದೇವರ ವಾಕ್ಯವನ್ನು ಪಾಲಿಸುವಾಗ,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ನಮಗೆ ಒದಗಿಸುವ ಹೇರಳವಾದ ಆಶೀರ್ವಾದದಿಂದ ನಾವು ಆಶೀರ್ವದಿಸಬಹುದು.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rgbClr val="FF0000"/>
                </a:solidFill>
              </a:rPr>
              <a:t>ದೇವರೇ?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ಎಲ್ಲಾ ರೋಗಗಳನ್ನು ಗುಣಪಡಿಸುವವನು ದೇವರು. ಆತನು ನಮ್ಮನ್ನು ಗುಣಪಡಿಸಬಲ್ಲ ಸರ್ವಶಕ್ತ ದೇವರು.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ನಾಮಾನನು ಜೋರ್ಡಾನ್ ನದಿಯಲ್ಲಿ ಎಷ್ಟು ಬಾರಿ ಮುಳುಗಿದನು?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ಮೂರು ಬಾರಿ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ಒಮ್ಮೆ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ಐದು ಬಾರಿ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ಏಳು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ಬಾರಿ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ಏಳು ಬಾರಿ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ಅವನು ಇಳಿದು ಹೋಗಿ ದೇವರ ಮನುಷ್ಯನು ತನಗೆ ಹೇಳಿದಂತೆಯೇ ಜೋರ್ಡನ್ ನದಿಯಲ್ಲಿ ಏಳು ಬಾರಿ ಮುಳುಗಿದನು, ಮತ್ತು ಅವನ ಮಾಂಸವು ಪುನಃಸ್ಥಾಪನೆಯಾಯಿತು ಮತ್ತು ಚಿಕ್ಕ ಹುಡುಗನಂತೆಯೇ ಶುದ್ಧವಾಯಿತು.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ಅರಸುಗಳು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38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400"/>
              <a:t>ದೇವರ ದೇವಾಲಯವನ್ನು ದುರಸ್ತಿ ಮಾಡುವುದು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ಆದದರಿಂದ ಅರಸನಾದ ಯೋವಾಷನು ಯಾಜಕನಾದ ಯೆಹೋಯಾದಾ ಮತ್ತು ಇತರ ಯಾಜಕರನ್ನು ಕರೆದು ಅವರಿಗೆ, "ದೇವಾಲಯಕ್ಕೆ ಆಗಿರುವ ಹಾನಿಯನ್ನು ನೀವು ಏಕೆ ಸರಿಪಡಿಸುತ್ತಿಲ್ಲ? ನಿಮ್ಮ ಭಂಡಾರದಿಂದ ಹಣವನ್ನು ತೆಗೆದುಕೊಳ್ಳಬೇಡಿ, ಆದರೆ ದೇವಾಲಯದ ದುರಸ್ತಿಗಾಗಿ ಅದನ್ನು ಒಪ್ಪಿಸಿ" ಎಂದು ಕೇಳಿದನು.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ಜೊನಾಥನ್ ತನ್ನ ಸ್ವಾರ್ಥಿ ಆಸೆಯನ್ನು ಆರಿಸಲಿಲ್ಲ, ಆದರೆ ಅವನ ಸ್ನೇಹಿತ ಡೇವಿಡ್.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ಜೊನಾಥನ್‌ನಂತೆ,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ನಮ್ಮ ಸ್ನೇಹಿತನಿಗೆ ಒಳ್ಳೆಯ ಸ್ನೇಹಿತರಾಗೋಣ.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ಯೆಹೂದದ ರಾಜನಾದ ಯೋವಾಷನು ಹಾನಿಗೊಳಗಾದ ದೇವರ ಆಲಯವನ್ನು ಸರಿಪಡಿಸುವ ಮನಸ್ಸನ್ನು ಹೊಂದಿದ್ದನು.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ದೇವಸ್ಥಾನದ ದುರಸ್ತಿಗೆ ಬಜೆಟ್ ಸಾಕಾಗಲಿಲ್ಲ. ಜೋವಾಷನು ದೇವರ ಆಲಯವನ್ನು ರಿಪೇರಿ ಮಾಡಲು ಕಾಣಿಕೆಯನ್ನು ಸ್ವೀಕರಿಸಲು ನಿರ್ಧರಿಸಿದನು.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ದೇವರನ್ನು ಪ್ರೀತಿಸುವ ಜನರು ದೇವಾಲಯದ ದುರಸ್ತಿಗಾಗಿ ಹಣವನ್ನು ಅರ್ಪಿಸಿದರು.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ದೇವಾಲಯದ ದುರಸ್ತಿಗಾಗಿ ಸಂಗ್ರಹಿಸಿದ ಹಣವನ್ನು ಕೆಲಸದವರಿಗೆ ನೀಡಲಾಯಿತು ಮತ್ತು ಅವರು ಸಂಪೂರ್ಣ ಪ್ರಾಮಾಣಿಕತೆಯಿಂದ ದೇವಾಲಯವನ್ನು ದುರಸ್ತಿ ಮಾಡಿದರು.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"ಅದ್ಭುತ! ಎಂತಹ ಸುಂದರ ದೇವಾಲಯ ಇದು!” ದೇವರು ಮೆಚ್ಚುವನೆಂದು ಭಾವಿಸಿ ಜೋವಾಷನು ಸಂತೋಷಪಟ್ಟನು.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ಜೋವಾಶ್ ದೇವರ ದೇವಾಲಯವನ್ನು ಅಮೂಲ್ಯ ಸ್ಥಳವೆಂದು ಪರಿಗಣಿಸಿದನು, ಅಲ್ಲಿ ಜನರು ದೇವರನ್ನು ಆರಾಧಿಸುತ್ತಿದ್ದರು.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ಅವನನ್ನು ಆರಾಧಿಸುವಾಗ ದೇವರು ಇರುವ ಸ್ಥಳವೆಂದರೆ ಚರ್ಚ್.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ಆದ್ದರಿಂದ, ನಾವು ಚರ್ಚ್ ಅನ್ನು ಪ್ರೀತಿಸಬೇಕು ಮತ್ತು ಅದನ್ನು ಬಹಳ ಅಮೂಲ್ಯವಾಗಿ ಪರಿಗಣಿಸಬೇಕು.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rgbClr val="FF0000"/>
                </a:solidFill>
              </a:rPr>
              <a:t>ದೇವರೇ?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 ಎಂದರೆ...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ನಮ್ಮಲ್ಲಿ ಪ್ರತಿಯೊಬ್ಬರನ್ನು ತನ್ನ ಪವಿತ್ರ ದೇವಾಲಯವಾಗಿ ಸ್ಥಾಪಿಸುತ್ತಾನೆ.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ತನ್ನನ್ನು ಆರಾಧಿಸುವವರನ್ನು ಭೇಟಿಯಾಗುತ್ತಾನೆ.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ಜೋಶ್ ಏನು ಸರಿಪಡಿಸಲು ನಿರ್ಧರಿಸಿದನು?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ಅರಮನೆ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ಕೊಠಡಿ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ಶಾಲೆ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ಪವಿತ್ರ ದೇವಾಲಯ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ಪವಿತ್ರ ದೇವಾಲಯ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ಆದದರಿಂದ ಅರಸನಾದ ಯೋವಾಷನು ಯಾಜಕನಾದ ಯೆಹೋಯಾದಾ ಮತ್ತು ಇತರ ಯಾಜಕರನ್ನು ಕರೆದು ಅವರಿಗೆ, "ದೇವಾಲಯಕ್ಕೆ ಆಗಿರುವ ಹಾನಿಯನ್ನು ನೀವು ಏಕೆ ಸರಿಪಡಿಸುತ್ತಿಲ್ಲ? ನಿಮ್ಮ ಭಂಡಾರದಿಂದ ಹಣವನ್ನು ತೆಗೆದುಕೊಳ್ಳಬೇಡಿ, ಆದರೆ ದೇವಾಲಯದ ದುರಸ್ತಿಗಾಗಿ ಅದನ್ನು ಒಪ್ಪಿಸಿ" ಎಂದು ಕೇಳಿದನು.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ರಾಜರು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39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/>
              <a:t>ನೆಹೆಮಿಯಾ, ಜೆರುಸಲೆಮ್ ಗೋಡೆಯನ್ನು ಪುನರ್ನಿರ್ಮಿಸಿದ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ಅವನು ನಮಗೆ ಒಳ್ಳೆಯ ಸ್ನೇಹಿತರನ್ನು ಕೊಡುವವನು.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ನಮಗೆ ಒಳ್ಳೆಯ ಸ್ನೇಹಿತರನ್ನು ಕೊಟ್ಟಿದ್ದಕ್ಕಾಗಿ ದೇವರಿಗೆ ಕೃತಜ್ಞತೆ ಸಲ್ಲಿಸಿ!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ನಾನು ಅರಸನಿಗೆ ಪ್ರತ್ಯುತ್ತರವಾಗಿ, &lt;&lt;ಅರಸನಿಗೆ ಇಷ್ಟವಾದರೆ ಮತ್ತು ನಿನ್ನ ಸೇವಕನಿಗೆ ಅವನ ದೃಷ್ಟಿಯಲ್ಲಿ ದಯೆಯು ಕಂಡುಬಂದರೆ, ಅವನು ನನ್ನನ್ನು ಯೆಹೂದದ ಪಟ್ಟಣಕ್ಕೆ ಕಳುಹಿಸಲಿ, ಅಲ್ಲಿ ನನ್ನ ಪಿತೃಗಳನ್ನು ಸಮಾಧಿ ಮಾಡಲಾಗಿದೆ, ನಾನು ಅದನ್ನು ಪುನಃ ಕಟ್ಟುತ್ತೇನೆ.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ನೆಹೆಮಿಯಾ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ಪಾಳುಬಿದ್ದಿದ್ದ ನಗರ ಮತ್ತು ಕೋಟೆಯನ್ನು ಪುನರ್ನಿರ್ಮಿಸಲು ಪರ್ಷಿಯನ್ ರಾಜನು ರಾಜನ ಪಾನಗಾರ ನೆಹೆಮಿಯಾಗೆ ಅನುಮತಿ ನೀಡಿದನು.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ನೆಹೆಮಿಯಾ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ಅನೇಕ ಇಸ್ರಾಯೇಲ್ಯರೊಂದಿಗೆ ಯೆರೂಸಲೇಮಿಗೆ ಹಿಂತಿರುಗಿ ಬಂದು ಅವರೊಂದಿಗೆ ಜೆರುಸಲೆಮ್ ಗೋಡೆಯನ್ನು ಪುನಃ ನಿರ್ಮಿಸಿದನು.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ಆದಾಗ್ಯೂ, ಇಸ್ರೇಲೀಯರ ಪುನರುಜ್ಜೀವನವನ್ನು ಇಷ್ಟಪಡದ ಇತರ ಬುಡಕಟ್ಟುಗಳಿಂದ ಅವರು ತೊಂದರೆಗೀಡಾದರು. ಜೊತೆಗೆ, ಅನೇಕ ಇಸ್ರಾಯೇಲ್ಯರು ದೂರುಗಳನ್ನು ಸಿಡಿಸಿದರು.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ನೆಹೆಮಿಯಾ ದೇವರಿಗೆ ಸಹಾಯ ಕೇಳಿದನು. ದೇವರು ಅವನಿಗೆ ಕೆಲಸ ಮಾಡಲು ಶಕ್ತಿ ಮತ್ತು ಧೈರ್ಯವನ್ನು ಕೊಟ್ಟನು.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ಅಂತಿಮವಾಗಿ, ನೆಹೆಮಿಯಾ ಇಸ್ರೇಲ್ ಜನರೊಂದಿಗೆ ಜೆರುಸಲೆಮ್ ಗೋಡೆಯ ಪುನರ್ನಿರ್ಮಾಣವನ್ನು ಪೂರ್ಣಗೊಳಿಸಿದನು. ಗೋಡೆಯನ್ನು ಮುಗಿಸಿದ ನಂತರ, ಅವನು ಮತ್ತು ಅವನ ಜನರು ಸಂತೋಷದಿಂದ ದೇವರನ್ನು ಆರಾಧಿಸಿದರು.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ನೆಹೆಮಿಯಾ ಅನೇಕ ಅಡಚಣೆಗಳಿದ್ದರೂ ದೇವರ ಸಹಾಯದಿಂದ ಗೋಡೆಯ ಪುನರ್ನಿರ್ಮಾಣವನ್ನು ಪೂರ್ಣಗೊಳಿಸಿದನು.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ದೇವರ ಕೆಲಸವನ್ನು ಮಾಡುವಾಗ ನಾವು ಕಠಿಣ ಪರಿಸ್ಥಿತಿಗಳನ್ನು ಎದುರಿಸಬಹುದು.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ದೇವರು ನಮ್ಮೊಂದಿಗಿದ್ದರೆ ಮತ್ತು ನಾವು ಅವನೊಂದಿಗೆ ಇದ್ದರೆ, ನಾವು ಎಲ್ಲಾ ಕಷ್ಟಗಳನ್ನು ಜಯಿಸಬಹುದು.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ಕಷ್ಟದ ಪರಿಸ್ಥಿತಿಯಲ್ಲಿ ನಾವು ಪ್ರಾರ್ಥಿಸುವಾಗ ಮತ್ತು ಸಹಾಯ ಕೇಳಿದಾಗ ದೇವರು ನಮಗೆ ಸಹಾಯ ಮಾಡುವವನು ಮತ್ತು ಶಕ್ತಿ ಮತ್ತು ಧೈರ್ಯವನ್ನು ನೀಡುತ್ತಾನೆ.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ನೆಹೆಮಿಯಾ ಏಕೆ ಸ್ವಗ್ರಾಮಕ್ಕೆ ಹಿಂದಿರುಗಿದನು?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ಪ್ರಯಾಣಿಸಲು..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ಶಾಲೆಗೆ ಹೋಗಲು..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ಪೂಜೆ ಮಾಡಲು..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ಜೆರುಸಲೆಮ್ ಗೋಡೆಯನ್ನು ಪುನರ್ನಿರ್ಮಿಸಲು..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ಜೆರುಸಲೆಮ್ ಗೋಡೆಯನ್ನು ಪುನರ್ನಿರ್ಮಿಸಲು..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ನಾನು ಅರಸನಿಗೆ ಪ್ರತ್ಯುತ್ತರವಾಗಿ, &lt;&lt;ಅರಸನಿಗೆ ಇಷ್ಟವಾದರೆ ಮತ್ತು ನಿನ್ನ ಸೇವಕನಿಗೆ ಅವನ ದೃಷ್ಟಿಯಲ್ಲಿ ದಯೆಯು ಕಂಡುಬಂದರೆ, ಅವನು ನನ್ನನ್ನು ಯೆಹೂದದ ಪಟ್ಟಣಕ್ಕೆ ಕಳುಹಿಸಲಿ, ಅಲ್ಲಿ ನನ್ನ ಪಿತೃಗಳನ್ನು ಸಮಾಧಿ ಮಾಡಲಾಗಿದೆ, ನಾನು ಅದನ್ನು ಪುನಃ ಕಟ್ಟುತ್ತೇನೆ.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ನೆಹೆಮಿಯಾ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