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kr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kr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kr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kr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kr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kri" altLang="ko-KR" b="1">
                <a:solidFill>
                  <a:schemeClr val="tx1">
                    <a:lumMod val="50000"/>
                    <a:lumOff val="50000"/>
                  </a:schemeClr>
                </a:solidFill>
              </a:rPr>
              <a:t>No.1</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Di</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Wɔd</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ɔf</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Gɔd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kri" altLang="ko-KR" sz="4400"/>
              <a:t>Gɔd</a:t>
            </a:r>
          </a:p>
          <a:p>
            <a:pPr xmlns:a="http://schemas.openxmlformats.org/drawingml/2006/main" algn="ctr"/>
            <a:r xmlns:a="http://schemas.openxmlformats.org/drawingml/2006/main">
              <a:rPr lang="kri" altLang="ko-KR" sz="4400"/>
              <a:t>Bin mek</a:t>
            </a:r>
          </a:p>
          <a:p>
            <a:pPr xmlns:a="http://schemas.openxmlformats.org/drawingml/2006/main" algn="ctr"/>
            <a:r xmlns:a="http://schemas.openxmlformats.org/drawingml/2006/main">
              <a:rPr lang="kri" altLang="ko-KR" sz="4400"/>
              <a:t>Di Wɔl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solidFill>
                  <a:srgbClr val="FF0000"/>
                </a:solidFill>
              </a:rPr>
              <a:t>Tide na di...</a:t>
            </a:r>
            <a:r xmlns:a="http://schemas.openxmlformats.org/drawingml/2006/main">
              <a:rPr lang="kri" altLang="en-US" sz="4000">
                <a:solidFill>
                  <a:srgbClr val="FF0000"/>
                </a:solidFill>
              </a:rPr>
              <a:t> </a:t>
            </a:r>
            <a:r xmlns:a="http://schemas.openxmlformats.org/drawingml/2006/main">
              <a:rPr lang="kri" altLang="ko-KR" sz="4000">
                <a:solidFill>
                  <a:srgbClr val="FF0000"/>
                </a:solidFill>
              </a:rPr>
              <a:t>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kri" altLang="ko-KR" sz="3600">
                <a:solidFill>
                  <a:schemeClr val="tx1">
                    <a:lumMod val="65000"/>
                    <a:lumOff val="35000"/>
                  </a:schemeClr>
                </a:solidFill>
              </a:rPr>
              <a:t>Insay di biginin, Gɔd bin mek</a:t>
            </a:r>
          </a:p>
          <a:p>
            <a:r xmlns:a="http://schemas.openxmlformats.org/drawingml/2006/main">
              <a:rPr lang="kri" altLang="ko-KR" sz="3600">
                <a:solidFill>
                  <a:schemeClr val="tx1">
                    <a:lumMod val="65000"/>
                    <a:lumOff val="35000"/>
                  </a:schemeClr>
                </a:solidFill>
              </a:rPr>
              <a:t>di ɛvin ɛn di wɔl.</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kri" altLang="ko-KR" sz="2800">
                <a:solidFill>
                  <a:schemeClr val="tx1">
                    <a:lumMod val="65000"/>
                    <a:lumOff val="35000"/>
                  </a:schemeClr>
                </a:solidFill>
              </a:rPr>
              <a:t>Jɛnɛsis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Ayzak in wɛf we nem Ribɛka bɔn twin pikin dɛn. Di fɔs bɔy pikin in nem na Isɔ ɛn di sɛkɔn bɔy pikin in nem na Jekɔb.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Isɔ bin lɛk fɔ fɛn animal dɛn. So, i bin lɛk fɔ du tin dɛn na do. Bɔt, Jekɔb na bin kwayɛt man, i bin de na os.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Wan de, we Jekɔb bin de kuk sɔm styu, Isɔ kam bak na os wit angri afta i dɔn go fɛn animal.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kri" altLang="ko-KR" sz="2400">
                <a:solidFill>
                  <a:schemeClr val="tx1">
                    <a:lumMod val="65000"/>
                    <a:lumOff val="35000"/>
                  </a:schemeClr>
                </a:solidFill>
              </a:rPr>
              <a:t>“Gi mi sɔm styu!”, “Fɔs sɛl mi yu bɔn rayt. Dɔn a go gi yu sɔm.” Isɔ bin so angri dat i sɛl in gret gret granpa fɔ wan bol we gɛt rɛd styu.</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kri" altLang="ko-KR" sz="2600">
                <a:solidFill>
                  <a:schemeClr val="tx1">
                    <a:lumMod val="65000"/>
                    <a:lumOff val="35000"/>
                  </a:schemeClr>
                </a:solidFill>
              </a:rPr>
              <a:t>Afta sɔm tɛm, Jekɔb bin ful in papa fɔ mek i gɛt di blɛsin. Las las, i bin gɛt di blɛsin. Ɔl dɛn tin ya bin apin bay Gɔd in prɔvishɔn.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kri" altLang="ko-KR" sz="3600">
                <a:solidFill>
                  <a:srgbClr val="ff0000"/>
                </a:solidFill>
              </a:rPr>
              <a:t>Tide in Lɛsin</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kri" altLang="ko-KR" sz="3600">
                <a:solidFill>
                  <a:schemeClr val="tx1">
                    <a:lumMod val="65000"/>
                    <a:lumOff val="35000"/>
                  </a:schemeClr>
                </a:solidFill>
              </a:rPr>
              <a:t>Isɔ bin tink se fɔ sɔlv angri prɔblɛm impɔtant pas fɔ gɛt di blɛsin pan Gɔd biznɛs.</a:t>
            </a:r>
            <a:r xmlns:a="http://schemas.openxmlformats.org/drawingml/2006/main">
              <a:rPr lang="kri"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Dɔn,</a:t>
            </a:r>
            <a:r xmlns:a="http://schemas.openxmlformats.org/drawingml/2006/main">
              <a:rPr lang="kri" altLang="en-US" sz="3600">
                <a:solidFill>
                  <a:schemeClr val="tx1">
                    <a:lumMod val="65000"/>
                    <a:lumOff val="35000"/>
                  </a:schemeClr>
                </a:solidFill>
              </a:rPr>
              <a:t> </a:t>
            </a:r>
            <a:r xmlns:a="http://schemas.openxmlformats.org/drawingml/2006/main">
              <a:rPr lang="kri" altLang="ko-KR" sz="3600">
                <a:solidFill>
                  <a:schemeClr val="tx1">
                    <a:lumMod val="65000"/>
                    <a:lumOff val="35000"/>
                  </a:schemeClr>
                </a:solidFill>
              </a:rPr>
              <a:t>Jekɔb</a:t>
            </a:r>
            <a:r xmlns:a="http://schemas.openxmlformats.org/drawingml/2006/main">
              <a:rPr lang="kri" altLang="en-US" sz="3600">
                <a:solidFill>
                  <a:schemeClr val="tx1">
                    <a:lumMod val="65000"/>
                    <a:lumOff val="35000"/>
                  </a:schemeClr>
                </a:solidFill>
              </a:rPr>
              <a:t> </a:t>
            </a:r>
            <a:r xmlns:a="http://schemas.openxmlformats.org/drawingml/2006/main">
              <a:rPr lang="kri" altLang="ko-KR" sz="3600">
                <a:solidFill>
                  <a:schemeClr val="tx1">
                    <a:lumMod val="65000"/>
                    <a:lumOff val="35000"/>
                  </a:schemeClr>
                </a:solidFill>
              </a:rPr>
              <a:t>dɔn bi</a:t>
            </a:r>
            <a:r xmlns:a="http://schemas.openxmlformats.org/drawingml/2006/main">
              <a:rPr lang="kri" altLang="en-US" sz="3600">
                <a:solidFill>
                  <a:schemeClr val="tx1">
                    <a:lumMod val="65000"/>
                    <a:lumOff val="35000"/>
                  </a:schemeClr>
                </a:solidFill>
              </a:rPr>
              <a:t> </a:t>
            </a:r>
            <a:r xmlns:a="http://schemas.openxmlformats.org/drawingml/2006/main">
              <a:rPr lang="kri" altLang="ko-KR" sz="3600">
                <a:solidFill>
                  <a:schemeClr val="tx1">
                    <a:lumMod val="65000"/>
                    <a:lumOff val="35000"/>
                  </a:schemeClr>
                </a:solidFill>
              </a:rPr>
              <a:t>di</a:t>
            </a:r>
            <a:r xmlns:a="http://schemas.openxmlformats.org/drawingml/2006/main">
              <a:rPr lang="kri" altLang="en-US" sz="3600">
                <a:solidFill>
                  <a:schemeClr val="tx1">
                    <a:lumMod val="65000"/>
                    <a:lumOff val="35000"/>
                  </a:schemeClr>
                </a:solidFill>
              </a:rPr>
              <a:t> </a:t>
            </a:r>
            <a:r xmlns:a="http://schemas.openxmlformats.org/drawingml/2006/main">
              <a:rPr lang="kri" altLang="ko-KR" sz="3600">
                <a:solidFill>
                  <a:schemeClr val="tx1">
                    <a:lumMod val="65000"/>
                    <a:lumOff val="35000"/>
                  </a:schemeClr>
                </a:solidFill>
              </a:rPr>
              <a:t>di Izrɛlayt dɛn gret gret granpa.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Wetin yu tink se impɔtant pas ɔl?</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Di blɛsin fɔ bi Gɔd in pikin dɛn nɔ go ebul fɔ tek ɛnitin.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kri" altLang="ko-KR" sz="3200"/>
              <a:t>Gɔd na?</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rgbClr val="c00000"/>
                </a:solidFill>
              </a:rPr>
              <a:t>Gɔd</a:t>
            </a:r>
            <a:r xmlns:a="http://schemas.openxmlformats.org/drawingml/2006/main">
              <a:rPr lang="kri" altLang="en-US" sz="3600">
                <a:solidFill>
                  <a:srgbClr val="c00000"/>
                </a:solidFill>
              </a:rPr>
              <a:t> </a:t>
            </a:r>
            <a:r xmlns:a="http://schemas.openxmlformats.org/drawingml/2006/main">
              <a:rPr lang="kri" altLang="ko-KR" sz="3600">
                <a:solidFill>
                  <a:srgbClr val="c00000"/>
                </a:solidFill>
              </a:rPr>
              <a:t>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Gɔd de du wetin i want pan ɔl we mɔtalman de mek mistek ɛn lay.</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a:t>
            </a:r>
            <a:r xmlns:a="http://schemas.openxmlformats.org/drawingml/2006/main">
              <a:rPr lang="kri" altLang="en-US" sz="4000">
                <a:solidFill>
                  <a:srgbClr val="ff0000"/>
                </a:solidFill>
              </a:rPr>
              <a:t> </a:t>
            </a:r>
            <a:r xmlns:a="http://schemas.openxmlformats.org/drawingml/2006/main">
              <a:rPr lang="kri" altLang="ko-KR" sz="4000">
                <a:solidFill>
                  <a:srgbClr val="ff0000"/>
                </a:solidFill>
              </a:rPr>
              <a:t>Tɛst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Fɔ wetin Isɔ bin sɛl in rayt fɔ bi di fɔs pɔsin?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nudel we dɛn kin yuz</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bred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mit</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dk1"/>
                </a:solidFill>
              </a:rPr>
              <a:t>4 </a:t>
            </a:r>
            <a:r xmlns:a="http://schemas.openxmlformats.org/drawingml/2006/main">
              <a:rPr lang="kri" altLang="ko-KR" sz="2800">
                <a:solidFill>
                  <a:schemeClr val="dk1"/>
                </a:solidFill>
              </a:rPr>
              <a:t>rɛd styu</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rgbClr val="ff0000"/>
                </a:solidFill>
              </a:rPr>
              <a:t>4 </a:t>
            </a:r>
            <a:r xmlns:a="http://schemas.openxmlformats.org/drawingml/2006/main">
              <a:rPr lang="kri" altLang="ko-KR" sz="2800">
                <a:solidFill>
                  <a:srgbClr val="ff0000"/>
                </a:solidFill>
              </a:rPr>
              <a:t>rɛd styu</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na di...</a:t>
            </a:r>
            <a:r xmlns:a="http://schemas.openxmlformats.org/drawingml/2006/main">
              <a:rPr lang="kri" altLang="en-US" sz="4000">
                <a:solidFill>
                  <a:srgbClr val="ff0000"/>
                </a:solidFill>
              </a:rPr>
              <a:t> </a:t>
            </a:r>
            <a:r xmlns:a="http://schemas.openxmlformats.org/drawingml/2006/main">
              <a:rPr lang="kri" altLang="ko-KR" sz="4000">
                <a:solidFill>
                  <a:srgbClr val="ff0000"/>
                </a:solidFill>
              </a:rPr>
              <a:t>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bg1">
                    <a:lumMod val="50000"/>
                  </a:schemeClr>
                </a:solidFill>
              </a:rPr>
              <a:t>Dɔn Jekɔb gi Isɔ sɔm bred ɛn sɔm lentil styu.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kri" altLang="ko-KR" sz="3600">
                <a:solidFill>
                  <a:schemeClr val="bg1">
                    <a:lumMod val="50000"/>
                  </a:schemeClr>
                </a:solidFill>
              </a:rPr>
              <a:t>I it ɛn drink, dɔn i grap ɛn go.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kri" altLang="ko-KR" sz="3600">
                <a:solidFill>
                  <a:schemeClr val="bg1">
                    <a:lumMod val="50000"/>
                  </a:schemeClr>
                </a:solidFill>
              </a:rPr>
              <a:t>So, Isɔ nɔ bin tek in rayt fɔ bi di fɔs pɔsin.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 25: 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kri" altLang="ko-KR" b="1">
                <a:solidFill>
                  <a:schemeClr val="tx1">
                    <a:lumMod val="50000"/>
                    <a:lumOff val="50000"/>
                  </a:schemeClr>
                </a:solidFill>
              </a:rPr>
              <a:t>No. 11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kri" altLang="ko-KR" sz="4400"/>
              <a:t>Di Drim we Jekɔb bin gɛt</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Bible Kids No.2 Di Wɔd fɔ Gɔd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t>Dɛn it di frut we dɛn nɔ fɔ it</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kri" altLang="ko-KR" sz="3600"/>
              <a:t>I bin drim we i si wan stej we de rɛst na di wɔl, we in ed de go ɔp na ɛvin, ɛn Gɔd in enjɛl dɛn de go ɔp ɛn kam dɔŋ pan am</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28: 10.</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12. 12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Jekɔb bin ful in brɔda wit lay. I bin de fred se dɛn go kil am. So, i rɔnawe kɔmɔt na os to in ɔnkul na Eran.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Na nɛt, i de tek wan ston de, i de slip de put am ɔnda in ed lɛk pilo. Na in wangren bin de de we nɔ gɛt famili. So i bin de fred ɛn fil se na in wangren de.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Jekɔb bin si Gɔd in enjɛl dɛn de go ɔp ɛn kam dɔŋ wan stej na di wɔl fɔ go na ɛvin.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I yɛri Gɔd in vɔys se, ”A de wit yu ɛn a go wach yu ɛnisay we yu go.”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We i wek na mɔnin, i de wɔship Gɔd we prɔmis se i go de wit am, ɛn i gi glori to Gɔd.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kri" altLang="ko-KR" sz="3600">
                <a:solidFill>
                  <a:schemeClr val="tx1">
                    <a:lumMod val="65000"/>
                    <a:lumOff val="35000"/>
                  </a:schemeClr>
                </a:solidFill>
              </a:rPr>
              <a:t>Jɔs lɛk aw Gɔd bin de wit Jekɔb we bin de fred fɔ de in wan, .</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Wi Papa Gɔd de kia fɔ wi bak we wi wangren de.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Jɔs lɛk Jekɔb, wi fɔ ɔnɔ ɛn gi glori to Gɔd we de wit wi ɔltɛm.</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kri" altLang="ko-KR" sz="3200"/>
              <a:t>Gɔd na?</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rgbClr val="c00000"/>
                </a:solidFill>
              </a:rPr>
              <a:t>Gɔd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Gɔd de wit wi ɛnisay ɛn ɛnitɛm.</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kri" altLang="ko-KR" sz="3600">
                <a:solidFill>
                  <a:schemeClr val="tx1">
                    <a:lumMod val="65000"/>
                    <a:lumOff val="35000"/>
                  </a:schemeClr>
                </a:solidFill>
              </a:rPr>
              <a:t>Gɔd de kia fɔ wi ɔltɛm.</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na di...</a:t>
            </a:r>
            <a:r xmlns:a="http://schemas.openxmlformats.org/drawingml/2006/main">
              <a:rPr lang="kri" altLang="en-US" sz="4000">
                <a:solidFill>
                  <a:srgbClr val="ff0000"/>
                </a:solidFill>
              </a:rPr>
              <a:t> </a:t>
            </a:r>
            <a:r xmlns:a="http://schemas.openxmlformats.org/drawingml/2006/main">
              <a:rPr lang="kri" altLang="ko-KR" sz="4000">
                <a:solidFill>
                  <a:srgbClr val="ff0000"/>
                </a:solidFill>
              </a:rPr>
              <a:t>Tɛst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We Jekɔb bin de slip, wetin i tek as pilo?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wud</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dk1"/>
                </a:solidFill>
              </a:rPr>
              <a:t>2 </a:t>
            </a:r>
            <a:r xmlns:a="http://schemas.openxmlformats.org/drawingml/2006/main">
              <a:rPr lang="kri" altLang="ko-KR" sz="2800">
                <a:solidFill>
                  <a:schemeClr val="dk1"/>
                </a:solidFill>
              </a:rPr>
              <a:t>ston we dɛn kɔl ston</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bag na di bag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skin fɔ animal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rgbClr val="ff0000"/>
                </a:solidFill>
              </a:rPr>
              <a:t>2 </a:t>
            </a:r>
            <a:r xmlns:a="http://schemas.openxmlformats.org/drawingml/2006/main">
              <a:rPr lang="kri" altLang="ko-KR" sz="2800">
                <a:solidFill>
                  <a:srgbClr val="ff0000"/>
                </a:solidFill>
              </a:rPr>
              <a:t>ston we dɛn kɔl ston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kri" altLang="ko-KR" sz="3600"/>
              <a:t>I bin drim we i si wan stej we de rɛst na di wɔl, we in ed de go ɔp na ɛvin, ɛn Gɔd in enjɛl dɛn de go ɔp ɛn kam dɔŋ pan am</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28: 10.</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12. 12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Gɔd mek mɔtalman lɛk aw i tan, i mek am lɛk Gɔd;</a:t>
            </a:r>
          </a:p>
          <a:p>
            <a:r xmlns:a="http://schemas.openxmlformats.org/drawingml/2006/main">
              <a:rPr lang="kri" altLang="ko-KR" sz="3600">
                <a:solidFill>
                  <a:schemeClr val="tx1">
                    <a:lumMod val="65000"/>
                    <a:lumOff val="35000"/>
                  </a:schemeClr>
                </a:solidFill>
              </a:rPr>
              <a:t>na man ɛn uman i mek dɛn.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kri" altLang="ko-KR" b="1">
                <a:solidFill>
                  <a:schemeClr val="tx1">
                    <a:lumMod val="50000"/>
                    <a:lumOff val="50000"/>
                  </a:schemeClr>
                </a:solidFill>
              </a:rPr>
              <a:t>No.12</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Di</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Wɔd</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ɔf</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Gɔd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kri" altLang="ko-KR" sz="4400"/>
              <a:t>Na In Brɔda dɛn sɛl Josɛf</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bg1">
                    <a:lumMod val="50000"/>
                  </a:schemeClr>
                </a:solidFill>
              </a:rPr>
              <a:t>"Kam naw, lɛ wi kil am ɛn trowe am na wan pan dɛn watawɛl ya."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kri" altLang="ko-KR" sz="3600">
                <a:solidFill>
                  <a:schemeClr val="bg1">
                    <a:lumMod val="50000"/>
                  </a:schemeClr>
                </a:solidFill>
              </a:rPr>
              <a:t>ɛn se wan wayl animal bin it am.</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kri" altLang="ko-KR" sz="3600">
                <a:solidFill>
                  <a:schemeClr val="bg1">
                    <a:lumMod val="50000"/>
                  </a:schemeClr>
                </a:solidFill>
              </a:rPr>
              <a:t>Dɔn wi go si wetin kɔmɔt frɔm in drim dɛn."</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 37: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Jekɔb bin gɛt 12 bɔy pikin dɛn. I bin lɛk Josɛf pas ɛni ɔda bɔy pikin dɛn. So, i mek wan klos we rili fayn fɔ Josɛf</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In brɔda dɛn bin et am bad bad wan bikɔs dɛn papa bin lɛk am spɛshal wan. “Lɛ wi sɛl Josɛf. Mek wi tɛl papa se i day.</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Dɛn sɛl Josɛf as slev to biznɛsman dɛn we bin de pas.</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kri" altLang="ko-KR" sz="2800">
                <a:solidFill>
                  <a:schemeClr val="tx1">
                    <a:lumMod val="65000"/>
                    <a:lumOff val="35000"/>
                  </a:schemeClr>
                </a:solidFill>
              </a:rPr>
              <a:t>We Jekɔb yɛri dis, in at pwɛl bad bad wan.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Josɛf bin liv tranga layf as slev. Bɔt, i bin biliv ɛn abop pan Gɔd ɛn i nɔ bin du ɛni sin.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kri" altLang="ko-KR" sz="2400">
                <a:solidFill>
                  <a:schemeClr val="tx1">
                    <a:lumMod val="65000"/>
                    <a:lumOff val="35000"/>
                  </a:schemeClr>
                </a:solidFill>
              </a:rPr>
              <a:t>Dɛn bin sɛn Josɛf na jel fɔ lay lay tɔk.</a:t>
            </a:r>
            <a:r xmlns:a="http://schemas.openxmlformats.org/drawingml/2006/main">
              <a:rPr lang="kri" altLang="en-US" sz="2400">
                <a:solidFill>
                  <a:schemeClr val="tx1">
                    <a:lumMod val="65000"/>
                    <a:lumOff val="35000"/>
                  </a:schemeClr>
                </a:solidFill>
              </a:rPr>
              <a:t> </a:t>
            </a:r>
            <a:r xmlns:a="http://schemas.openxmlformats.org/drawingml/2006/main">
              <a:rPr lang="kri" altLang="ko-KR" sz="2400">
                <a:solidFill>
                  <a:schemeClr val="tx1">
                    <a:lumMod val="65000"/>
                    <a:lumOff val="35000"/>
                  </a:schemeClr>
                </a:solidFill>
              </a:rPr>
              <a:t>Bɔt, i bin tray fɔ de du wetin rayt bifo Gɔd ivin we i bin de na prizin. Gɔd nɔ fɔgɛt Josɛf ɛn Gɔd bin gɛt wɔndaful plan fɔ am.</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kri" altLang="ko-KR" sz="3200">
                <a:solidFill>
                  <a:schemeClr val="tx1">
                    <a:lumMod val="65000"/>
                    <a:lumOff val="35000"/>
                  </a:schemeClr>
                </a:solidFill>
              </a:rPr>
              <a:t>In yon brɔda dɛn bin et Josɛf ɛn sɛl am as slev. Dɛn bin put am bak na jel fɔ lay lay chaj.</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kri" altLang="ko-KR" sz="3200">
                <a:solidFill>
                  <a:schemeClr val="tx1">
                    <a:lumMod val="65000"/>
                    <a:lumOff val="35000"/>
                  </a:schemeClr>
                </a:solidFill>
              </a:rPr>
              <a:t>Bɔt, i bin abop pan Gɔd ɛn tray nɔ fɔ du ɛni sin mɔ ɛn mɔ.</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kri" altLang="ko-KR" sz="3200">
                <a:solidFill>
                  <a:schemeClr val="tx1">
                    <a:lumMod val="65000"/>
                    <a:lumOff val="35000"/>
                  </a:schemeClr>
                </a:solidFill>
              </a:rPr>
              <a:t>Wi kin gɛt sɔm prɔblɛm dɛn.</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kri" altLang="ko-KR" sz="3200">
                <a:solidFill>
                  <a:schemeClr val="tx1">
                    <a:lumMod val="65000"/>
                    <a:lumOff val="35000"/>
                  </a:schemeClr>
                </a:solidFill>
              </a:rPr>
              <a:t>Lɛ wi nɔ du ɛni sin ɛn aks fɔ ɛp to wi papa Gɔd we de lisin to wi prea wit ɔl wi at.</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kri" altLang="ko-KR" sz="3200"/>
              <a:t>Gɔd na?</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rgbClr val="c00000"/>
                </a:solidFill>
              </a:rPr>
              <a:t>Wi Papa Gɔd..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Wi Papa Gɔd gɛt wɔndaful plan fɔ wi ivin we tin tranga.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Wetin Jekɔb bin gi Josɛf nɔmɔ pan in 12 bɔy pikin dɛn?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tɔys dɛn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Baybul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klos we rili fayn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mɔni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rgbClr val="ff0000"/>
                </a:solidFill>
              </a:rPr>
              <a:t>3 </a:t>
            </a:r>
            <a:r xmlns:a="http://schemas.openxmlformats.org/drawingml/2006/main">
              <a:rPr lang="kri" altLang="ko-KR" sz="2800">
                <a:solidFill>
                  <a:srgbClr val="ff0000"/>
                </a:solidFill>
              </a:rPr>
              <a:t>klos we rili fayn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400">
                <a:solidFill>
                  <a:schemeClr val="tx1">
                    <a:lumMod val="65000"/>
                    <a:lumOff val="35000"/>
                  </a:schemeClr>
                </a:solidFill>
              </a:rPr>
              <a:t>Adam ɛn Iv na bin di bɛst tin dɛn we Gɔd mek.</a:t>
            </a:r>
          </a:p>
          <a:p>
            <a:r xmlns:a="http://schemas.openxmlformats.org/drawingml/2006/main">
              <a:rPr lang="kri" altLang="ko-KR" sz="2400">
                <a:solidFill>
                  <a:schemeClr val="tx1">
                    <a:lumMod val="65000"/>
                    <a:lumOff val="35000"/>
                  </a:schemeClr>
                </a:solidFill>
              </a:rPr>
              <a:t>Bikɔs Gɔd mek dɛn jɔs lɛk aw Gɔd tan.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bg1">
                    <a:lumMod val="50000"/>
                  </a:schemeClr>
                </a:solidFill>
              </a:rPr>
              <a:t>"Kam naw, lɛ wi kil am ɛn trowe am na wan pan dɛn watawɛl ya."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kri" altLang="ko-KR" sz="3600">
                <a:solidFill>
                  <a:schemeClr val="bg1">
                    <a:lumMod val="50000"/>
                  </a:schemeClr>
                </a:solidFill>
              </a:rPr>
              <a:t>ɛn se wan wayl animal bin it am.</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kri" altLang="ko-KR" sz="3600">
                <a:solidFill>
                  <a:schemeClr val="bg1">
                    <a:lumMod val="50000"/>
                  </a:schemeClr>
                </a:solidFill>
              </a:rPr>
              <a:t>Dɔn wi go si wetin kɔmɔt frɔm in drim dɛn."</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 37: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kri" altLang="ko-KR" b="1">
                <a:solidFill>
                  <a:schemeClr val="tx1">
                    <a:lumMod val="50000"/>
                    <a:lumOff val="50000"/>
                  </a:schemeClr>
                </a:solidFill>
              </a:rPr>
              <a:t>13 Na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kri" altLang="ko-KR" sz="4400"/>
              <a:t>Josɛf bin bi Praymɛnt Minista na Ijipt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kri" altLang="ko-KR" sz="3600"/>
              <a:t>So Fɛro tɛl Josɛf se: “A de put yu fɔ oba di wan ol land na Ijipt.”</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41: 10.</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41. Di wan dɛn we de wok</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Fɛro, we na di kiŋ na Ijipt, bin drim. 7 fat kaw ɛn afta dat 7 ɔg kaw dɛn kɔmɔt. 7 ɔgly kaw dɛn bin it 7 fat kaw dɛn. Na bin rili strenj drim.</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kri" altLang="ko-KR" sz="2400">
                <a:solidFill>
                  <a:schemeClr val="tx1">
                    <a:lumMod val="65000"/>
                    <a:lumOff val="35000"/>
                  </a:schemeClr>
                </a:solidFill>
              </a:rPr>
              <a:t>Nɔbɔdi nɔ bin ebul fɔ ɛksplen in drim na di pales. Di bigman we de kɛr kɔp we Josɛf bin ɛp, bin mek i no di kiŋ.</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Gɔd gi Josɛf sɛns. So, i bin ebul fɔ ɛksplen wetin di drim min ɛn tɛl di kiŋ.</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Fɛro bin so fil bad dat i bin pik Josɛf we na bin prizina to di sɛkɔn ay pozishɔn na di kɔntri.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Josɛf bin bi di praymɛnt minista fɔ Ijipt ɛn i bin rul di land fayn fayn wan wit di sɛns we Gɔd bin gi am.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kri" altLang="ko-KR" sz="3600">
                <a:solidFill>
                  <a:schemeClr val="tx1">
                    <a:lumMod val="65000"/>
                    <a:lumOff val="35000"/>
                  </a:schemeClr>
                </a:solidFill>
              </a:rPr>
              <a:t>Gɔd bin gɛt di wɔndaful plan dɛn fɔ Josɛf.</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We wi gɛt sɔm prɔblɛm dɛn, wi nɔ fɔ fil bad bak, .</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bɔt fɔ ɛkspɛkt Gɔd in wɔndaful plan fɔ wi ɛn biliv pan Gɔd..</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kri" altLang="ko-KR" sz="3200"/>
              <a:t>Gɔd na?</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rgbClr val="c00000"/>
                </a:solidFill>
              </a:rPr>
              <a:t>Gɔd de du wetin i want.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Dɛn go es di wan dɛn we nɔ gɛt wan rɛspɛkt ɛn dɛn go put di wan dɛn we de ɔp.</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000">
                <a:solidFill>
                  <a:schemeClr val="tx1">
                    <a:lumMod val="65000"/>
                    <a:lumOff val="35000"/>
                  </a:schemeClr>
                </a:solidFill>
              </a:rPr>
              <a:t>Gɔd tɛl di man se, .</a:t>
            </a:r>
            <a:r xmlns:a="http://schemas.openxmlformats.org/drawingml/2006/main">
              <a:rPr lang="kri" altLang="en-US" sz="2000">
                <a:solidFill>
                  <a:schemeClr val="tx1">
                    <a:lumMod val="65000"/>
                    <a:lumOff val="35000"/>
                  </a:schemeClr>
                </a:solidFill>
              </a:rPr>
              <a:t> </a:t>
            </a:r>
            <a:r xmlns:a="http://schemas.openxmlformats.org/drawingml/2006/main">
              <a:rPr lang="kri" altLang="ko-KR" sz="2000">
                <a:solidFill>
                  <a:schemeClr val="tx1">
                    <a:lumMod val="65000"/>
                    <a:lumOff val="35000"/>
                  </a:schemeClr>
                </a:solidFill>
              </a:rPr>
              <a:t>“"Una fri fɔ it ɛni tik we de na di gadin; bɔt </a:t>
            </a:r>
            <a:r xmlns:a="http://schemas.openxmlformats.org/drawingml/2006/main">
              <a:rPr lang="kri" altLang="ko-KR" sz="2000" u="sng">
                <a:solidFill>
                  <a:schemeClr val="tx1">
                    <a:lumMod val="65000"/>
                    <a:lumOff val="35000"/>
                  </a:schemeClr>
                </a:solidFill>
              </a:rPr>
              <a:t>una nɔ fɔ it frut di tik we de sho gud ɛn bad, bikɔs we una it am, una go mɔs day </a:t>
            </a:r>
            <a:r xmlns:a="http://schemas.openxmlformats.org/drawingml/2006/main">
              <a:rPr lang="kri"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Us animal dɛn bin apia na Fɛro in drim?</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bɔd</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dɔg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ɔs we dɛn kɔl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kaw</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rgbClr val="ff0000"/>
                </a:solidFill>
              </a:rPr>
              <a:t>4 </a:t>
            </a:r>
            <a:r xmlns:a="http://schemas.openxmlformats.org/drawingml/2006/main">
              <a:rPr lang="kri" altLang="ko-KR" sz="2800">
                <a:solidFill>
                  <a:srgbClr val="ff0000"/>
                </a:solidFill>
              </a:rPr>
              <a:t>kaw</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kri" altLang="ko-KR" sz="3600"/>
              <a:t>So Fɛro tɛl Josɛf se:</a:t>
            </a:r>
            <a:endParaRPr xmlns:a="http://schemas.openxmlformats.org/drawingml/2006/main" lang="en-US" altLang="ko-KR" sz="3600"/>
          </a:p>
          <a:p>
            <a:pPr xmlns:a="http://schemas.openxmlformats.org/drawingml/2006/main" lvl="0">
              <a:defRPr/>
            </a:pPr>
            <a:r xmlns:a="http://schemas.openxmlformats.org/drawingml/2006/main">
              <a:rPr lang="kri" altLang="ko-KR" sz="3600"/>
              <a:t>“A de put yu fɔ oba di wan ol land na Ijipt.”</a:t>
            </a:r>
            <a:endParaRPr xmlns:a="http://schemas.openxmlformats.org/drawingml/2006/main" lang="en-US" altLang="ko-KR" sz="3600"/>
          </a:p>
          <a:p>
            <a:pPr xmlns:a="http://schemas.openxmlformats.org/drawingml/2006/main" lvl="0">
              <a:defRPr/>
            </a:pPr>
            <a:r xmlns:a="http://schemas.openxmlformats.org/drawingml/2006/main">
              <a:rPr lang="kri"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41: 10.</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41. Di wan dɛn we de wok</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kri" altLang="ko-KR" b="1">
                <a:solidFill>
                  <a:schemeClr val="tx1">
                    <a:lumMod val="50000"/>
                    <a:lumOff val="50000"/>
                  </a:schemeClr>
                </a:solidFill>
              </a:rPr>
              <a:t>Nɔ.</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14</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kri" altLang="ko-KR" sz="4400"/>
              <a:t>Josɛf Mit In Brɔda dɛn Bak</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bg1">
                    <a:lumMod val="50000"/>
                  </a:schemeClr>
                </a:solidFill>
              </a:rPr>
              <a:t>Pan ɔl we Josɛf bin no in brɔda dɛn, dɛn nɔ bin no am.</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42: 10.</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8. 8.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Fɛro bin pik Josɛf fɔ bi praymɛnt minista na Ijipt. Josɛf bin kɔntrol di 7 ia bad bad angri wit sɛns.</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kri" altLang="ko-KR" sz="2600">
                <a:solidFill>
                  <a:schemeClr val="tx1">
                    <a:lumMod val="65000"/>
                    <a:lumOff val="35000"/>
                  </a:schemeClr>
                </a:solidFill>
              </a:rPr>
              <a:t>Bɔt, gren nɔ bin de na Kenan bikɔs angri bin de. Dɛn bin gɛt fɔ go dɔŋ na Ijipt fɔ go tek sɔm tin fɔ it. Josɛf in brɔda dɛn go na Ijipt fɔ bay tin fɔ it bak.</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Pan ɔl we Josɛf bin no in brɔda dɛn, dɛn nɔ bin no am.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Josɛf bin tɛl dɛn udat i bi. Dɛn bin sɔprayz we dɛn de luk am ɛn fil se dɛn de fred am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kri" altLang="ko-KR" sz="2600">
                <a:solidFill>
                  <a:schemeClr val="tx1">
                    <a:lumMod val="65000"/>
                    <a:lumOff val="35000"/>
                  </a:schemeClr>
                </a:solidFill>
              </a:rPr>
              <a:t>Josɛf bin no wetin mek Gɔd sɛn am na Ijipt. I fɔgiv in brɔda dɛn ɛn kɛr ɔl in famili go na Ijipt ɛn kia fɔ dɛn sef wan.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kri" altLang="ko-KR" sz="3600">
                <a:solidFill>
                  <a:schemeClr val="tx1">
                    <a:lumMod val="65000"/>
                    <a:lumOff val="35000"/>
                  </a:schemeClr>
                </a:solidFill>
              </a:rPr>
              <a:t>Josɛf bin fɔgiv in brɔda dɛn we bin de trit am bad ɛn lɛk dɛn akɔdin to wetin Gɔd want.</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Wi fɔ fɔgiv wi famili ɛn padi dɛn ɛn lɛk dɛn.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Bɔt, Setan we mek lɛk se na snek bin tɛmpt Iv.</a:t>
            </a:r>
          </a:p>
          <a:p>
            <a:r xmlns:a="http://schemas.openxmlformats.org/drawingml/2006/main">
              <a:rPr lang="kri" altLang="ko-KR" sz="2800">
                <a:solidFill>
                  <a:schemeClr val="tx1">
                    <a:lumMod val="65000"/>
                    <a:lumOff val="35000"/>
                  </a:schemeClr>
                </a:solidFill>
              </a:rPr>
              <a:t>Fɔ dɔn, Iv it di frut.</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kri" altLang="ko-KR" sz="3200"/>
              <a:t>Gɔd na?</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rgbClr val="c00000"/>
                </a:solidFill>
              </a:rPr>
              <a:t>Gɔd..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Fɔgiv wi ɛn lɛk wi.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Us kɔntri in praymɛnt minista Josɛf bin bi?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Ijipt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Izrɛl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Pashya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Babilɔn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rgbClr val="ff0000"/>
                </a:solidFill>
              </a:rPr>
              <a:t>1 </a:t>
            </a:r>
            <a:r xmlns:a="http://schemas.openxmlformats.org/drawingml/2006/main">
              <a:rPr lang="kri" altLang="ko-KR" sz="2800">
                <a:solidFill>
                  <a:srgbClr val="ff0000"/>
                </a:solidFill>
              </a:rPr>
              <a:t>Ijipt</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bg1">
                    <a:lumMod val="50000"/>
                  </a:schemeClr>
                </a:solidFill>
              </a:rPr>
              <a:t>Pan ɔl we Josɛf bin no in brɔda dɛn, dɛn nɔ bin no am.</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42: 10.</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8. 8.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kri" altLang="ko-KR" b="1">
                <a:solidFill>
                  <a:schemeClr val="tx1">
                    <a:lumMod val="50000"/>
                    <a:lumOff val="50000"/>
                  </a:schemeClr>
                </a:solidFill>
              </a:rPr>
              <a:t>No.15 Di Wɔd fɔ Gɔd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kri" altLang="ko-KR" sz="4400"/>
              <a:t>Wan Pikin We bin sev frɔm di Wata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We di pikin big, i kɛr am go to Fɛro in gyal pikin ɛn i bi in pikin. I gi am di nem Mozis, ɛn i se: “A pul am kɔmɔt na di wata.”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Ɛksodɔs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Ijipt Kiŋ, Fɛro, bin tɛl dɛn fɔ trowe ɔl di Izrɛlayt bɔy pikin dɛn we dɛn jɔs bɔn na di Nayl riva ɛn mek dɛn kil dɛn.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Jokibɛd, we na Mozis in mama, nɔ bin gɛt ɔda tin fɔ du pas fɔ lɛ dɛn kɛr in pikin go na di Nayl riva.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Da tɛm de, i bin apin se Ijipt prins si di pikin we i bin de was na di riva. I bin gɛt na in maynd fɔ mek di bɔbɔ gro.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In sista si prinses tek di bebi bɔy kɔmɔt na di baskɛt. I bin introduks in rial mama, Jokibɛd, fɔ gi di pikin bɔy pikin fɔ am.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We di pikin big, dɛn kɛr am go bak to prinses fɔ bi in pikin. I gi am di nem Mozis, ɛn i tɛl am se: “A pul am kɔmɔt na di wata. Mozis bin gro na Ijipt</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Palɛs na di os.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Ɛn Iv gi ɔda wan to Adam.</a:t>
            </a:r>
          </a:p>
          <a:p>
            <a:r xmlns:a="http://schemas.openxmlformats.org/drawingml/2006/main">
              <a:rPr lang="kri" altLang="ko-KR" sz="2800">
                <a:solidFill>
                  <a:schemeClr val="tx1">
                    <a:lumMod val="65000"/>
                    <a:lumOff val="35000"/>
                  </a:schemeClr>
                </a:solidFill>
              </a:rPr>
              <a:t>Adam bin it am, insɛf.</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kri" altLang="ko-KR" sz="3600">
                <a:solidFill>
                  <a:schemeClr val="tx1">
                    <a:lumMod val="65000"/>
                    <a:lumOff val="35000"/>
                  </a:schemeClr>
                </a:solidFill>
              </a:rPr>
              <a:t>Gɔd sev Mozis.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Gɔd sev wi wit in wɔndaful sɛns ɛn pawa (providence).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Lɛ wi biliv se Gɔd in plan dɛn big ɛn pafɛkt pas mi yon ɔltɛm.</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kri" altLang="ko-KR" sz="3200"/>
              <a:t>Udat na Gɔd?</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rgbClr val="c00000"/>
                </a:solidFill>
              </a:rPr>
              <a:t>Gɔd..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kri" altLang="ko-KR" sz="3600">
                <a:solidFill>
                  <a:schemeClr val="tx1">
                    <a:lumMod val="65000"/>
                    <a:lumOff val="35000"/>
                  </a:schemeClr>
                </a:solidFill>
              </a:rPr>
              <a:t>Na in na di ɔlmayti Gɔd we de du wetin i want pan ɔl we ɛnitin de ambɔg am.</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Wetin apin to di pikin we dɛn kɛr go na di wata?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I bin drawn ɛn fish it am.</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Bɔd dɛn bin sev di pikin.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Gɔd sev di pikin frɔm di skay.</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Prinses na Ijipt si am ɛn sev am.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rgbClr val="ff0000"/>
                </a:solidFill>
              </a:rPr>
              <a:t>4 </a:t>
            </a:r>
            <a:r xmlns:a="http://schemas.openxmlformats.org/drawingml/2006/main">
              <a:rPr lang="kri" altLang="ko-KR" sz="2800">
                <a:solidFill>
                  <a:srgbClr val="ff0000"/>
                </a:solidFill>
              </a:rPr>
              <a:t>Prinses na Ijipt si am ɛn sev am.</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We di pikin big, i kɛr am go to Fɛro in gyal pikin ɛn i bi in pikin. I gi am di nem Mozis, ɛn i se: “A pul am kɔmɔt na di wata.”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Ɛksodɔs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400">
                <a:solidFill>
                  <a:schemeClr val="tx1">
                    <a:lumMod val="65000"/>
                    <a:lumOff val="35000"/>
                  </a:schemeClr>
                </a:solidFill>
              </a:rPr>
              <a:t>Gɔd drɛb dɛn kɔmɔt na Idɛn bikɔs dɛn nɔ bin de lisin to Gɔd.</a:t>
            </a:r>
          </a:p>
          <a:p>
            <a:r xmlns:a="http://schemas.openxmlformats.org/drawingml/2006/main">
              <a:rPr lang="kri" altLang="ko-KR" sz="2400">
                <a:solidFill>
                  <a:schemeClr val="tx1">
                    <a:lumMod val="65000"/>
                    <a:lumOff val="35000"/>
                  </a:schemeClr>
                </a:solidFill>
              </a:rPr>
              <a:t>Frɔm da tɛm de, Sin kam na di wɔl.</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t>Tide in </a:t>
            </a:r>
            <a:r xmlns:a="http://schemas.openxmlformats.org/drawingml/2006/main">
              <a:rPr lang="kri" altLang="ko-KR" sz="2800" b="1"/>
              <a:t>Lɛsin</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solidFill>
                  <a:schemeClr val="tx1">
                    <a:lumMod val="65000"/>
                    <a:lumOff val="35000"/>
                  </a:schemeClr>
                </a:solidFill>
              </a:rPr>
              <a:t>Sin kam na di wɔl bikɔs Adam ɛn Iv nɔ bin obe Gɔd in lɔ.</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A de obe Gɔd in wɔd?</a:t>
            </a:r>
          </a:p>
          <a:p>
            <a:pPr xmlns:a="http://schemas.openxmlformats.org/drawingml/2006/main" algn="ctr"/>
            <a:r xmlns:a="http://schemas.openxmlformats.org/drawingml/2006/main">
              <a:rPr lang="kri" altLang="ko-KR" sz="3200">
                <a:solidFill>
                  <a:schemeClr val="tx1">
                    <a:lumMod val="65000"/>
                    <a:lumOff val="35000"/>
                  </a:schemeClr>
                </a:solidFill>
              </a:rPr>
              <a:t>If a biliv se Gɔd de, a fɔ obe Gɔd in wɔd.</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t>Gɔd na?</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Gɔd..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I nɔ lɛk fɔ nɔ obe.</a:t>
            </a:r>
          </a:p>
          <a:p>
            <a:r xmlns:a="http://schemas.openxmlformats.org/drawingml/2006/main">
              <a:rPr lang="kri" altLang="ko-KR" sz="3600">
                <a:solidFill>
                  <a:schemeClr val="tx1">
                    <a:lumMod val="65000"/>
                    <a:lumOff val="35000"/>
                  </a:schemeClr>
                </a:solidFill>
              </a:rPr>
              <a:t>Blɛs di man we de obe In wɔd.</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t>Tide na di...</a:t>
            </a:r>
            <a:r xmlns:a="http://schemas.openxmlformats.org/drawingml/2006/main">
              <a:rPr lang="kri" altLang="en-US" sz="4000"/>
              <a:t> </a:t>
            </a:r>
            <a:r xmlns:a="http://schemas.openxmlformats.org/drawingml/2006/main">
              <a:rPr lang="kri" altLang="ko-KR" sz="4000"/>
              <a:t>Wɔd</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kri" altLang="ko-KR" sz="3600">
                <a:solidFill>
                  <a:schemeClr val="tx1">
                    <a:lumMod val="65000"/>
                    <a:lumOff val="35000"/>
                  </a:schemeClr>
                </a:solidFill>
              </a:rPr>
              <a:t>Insay di biginin, Gɔd bin mek</a:t>
            </a:r>
          </a:p>
          <a:p>
            <a:r xmlns:a="http://schemas.openxmlformats.org/drawingml/2006/main">
              <a:rPr lang="kri" altLang="ko-KR" sz="3600">
                <a:solidFill>
                  <a:schemeClr val="tx1">
                    <a:lumMod val="65000"/>
                    <a:lumOff val="35000"/>
                  </a:schemeClr>
                </a:solidFill>
              </a:rPr>
              <a:t>di ɛvin ɛn di wɔl.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kri" altLang="ko-KR" sz="2800">
                <a:solidFill>
                  <a:schemeClr val="tx1">
                    <a:lumMod val="65000"/>
                    <a:lumOff val="35000"/>
                  </a:schemeClr>
                </a:solidFill>
              </a:rPr>
              <a:t>Jɛnɛsis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ko-KR" sz="3200">
                <a:solidFill>
                  <a:schemeClr val="tx1">
                    <a:lumMod val="65000"/>
                    <a:lumOff val="35000"/>
                  </a:schemeClr>
                </a:solidFill>
              </a:rPr>
              <a:t>Wetin Gɔd bin se dɛn nɔ fɔ it to mɔtalman?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frut</a:t>
            </a:r>
            <a:r xmlns:a="http://schemas.openxmlformats.org/drawingml/2006/main">
              <a:rPr lang="kr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mit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vɛjitebul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dk1"/>
                </a:solidFill>
              </a:rPr>
              <a:t>4 </a:t>
            </a:r>
            <a:r xmlns:a="http://schemas.openxmlformats.org/drawingml/2006/main">
              <a:rPr lang="kri" altLang="ko-KR" sz="2800">
                <a:solidFill>
                  <a:schemeClr val="dk1"/>
                </a:solidFill>
              </a:rPr>
              <a:t>di frut we de mek pɔsin no gud ɛn bad</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rgbClr val="FF0000"/>
                </a:solidFill>
              </a:rPr>
              <a:t>4 </a:t>
            </a:r>
            <a:r xmlns:a="http://schemas.openxmlformats.org/drawingml/2006/main">
              <a:rPr lang="kri" altLang="ko-KR" sz="2800">
                <a:solidFill>
                  <a:srgbClr val="FF0000"/>
                </a:solidFill>
              </a:rPr>
              <a:t>di frut we de mek pɔsin no gud ɛn bad</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Gɔd mek mɔtalman lɛk aw i tan, i mek am lɛk Gɔd;</a:t>
            </a:r>
          </a:p>
          <a:p>
            <a:r xmlns:a="http://schemas.openxmlformats.org/drawingml/2006/main">
              <a:rPr lang="kri" altLang="ko-KR" sz="3600">
                <a:solidFill>
                  <a:schemeClr val="tx1">
                    <a:lumMod val="65000"/>
                    <a:lumOff val="35000"/>
                  </a:schemeClr>
                </a:solidFill>
              </a:rPr>
              <a:t>na man ɛn uman i mek dɛn.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No.3 Di Wɔd fɔ Gɔd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t>Noa mek wan Big Ship (wan Ak) na di Ay Mawnt</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t>Tide na di...</a:t>
            </a:r>
            <a:r xmlns:a="http://schemas.openxmlformats.org/drawingml/2006/main">
              <a:rPr lang="kri" altLang="en-US" sz="4000"/>
              <a:t> </a:t>
            </a:r>
            <a:r xmlns:a="http://schemas.openxmlformats.org/drawingml/2006/main">
              <a:rPr lang="kri" altLang="ko-KR" sz="4000"/>
              <a:t>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Dɔn PAPA GƆD tɛl Noa se: “Yu ɛn yu wan ol famili go insay di ak, bikɔs a dɔn si se yu de du wetin rayt insay dis jɛnɛreshɔn.”</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(Jɛnɛsis 7: 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ko-KR" sz="2800">
                <a:solidFill>
                  <a:schemeClr val="tx1">
                    <a:lumMod val="65000"/>
                    <a:lumOff val="35000"/>
                  </a:schemeClr>
                </a:solidFill>
              </a:rPr>
              <a:t>Gɔd bin si se ɔl di pipul dɛn na di wɔl dɔn pwɛl dɛn we. Gɔd tɛl Noa se, “A go dɔnawe wit pipul dɛn ɛn di wɔl . Mek big ship na di mawnten!“</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Noa bigin fɔ mek ship na di mawnten jɔs lɛk aw Gɔd tɛl am fɔ du. Pipul dɛn bin tink se i dɔn kray.</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Noa mek ɔl kayn tin kam insay di ship wit Noa in 8 famili mɛmba dɛn lɛk aw Gɔd tɛl am.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Di ren bin kɔntinyu fɔ kam na di wɔl fɔ 40 dez lɛk aw Gɔd se.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ko-KR" sz="2800">
                <a:solidFill>
                  <a:schemeClr val="tx1">
                    <a:lumMod val="65000"/>
                    <a:lumOff val="35000"/>
                  </a:schemeClr>
                </a:solidFill>
              </a:rPr>
              <a:t>We i dɔn, wata bin kɔba di wɔl. Ɛnitin we gɛt layf we bin de muf na di wɔl bin day. Na Noa nɔmɔ bin lɛf, ɛn di wan dɛn we bin de wit am na di ak.</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solidFill>
                  <a:srgbClr val="FF0000"/>
                </a:solidFill>
              </a:rPr>
              <a:t>Tide in Lɛsin</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solidFill>
                  <a:schemeClr val="tx1">
                    <a:lumMod val="65000"/>
                    <a:lumOff val="35000"/>
                  </a:schemeClr>
                </a:solidFill>
              </a:rPr>
              <a:t>Pipul dɛn nɔ bin lisin to Noa we gi dɛn chans fɔ sev frɔm big big wata.</a:t>
            </a:r>
          </a:p>
          <a:p>
            <a:pPr xmlns:a="http://schemas.openxmlformats.org/drawingml/2006/main" algn="ctr"/>
            <a:r xmlns:a="http://schemas.openxmlformats.org/drawingml/2006/main">
              <a:rPr lang="kri" altLang="ko-KR" sz="3200">
                <a:solidFill>
                  <a:schemeClr val="tx1">
                    <a:lumMod val="65000"/>
                    <a:lumOff val="35000"/>
                  </a:schemeClr>
                </a:solidFill>
              </a:rPr>
              <a:t>Dɛn bin jɔs tɔk se Noa dɔn ful-ɔp</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We yu de prich di gud nyuz to yu padi dɛn, dɛn nɔ go lisin to yu fayn.</a:t>
            </a:r>
          </a:p>
          <a:p>
            <a:pPr xmlns:a="http://schemas.openxmlformats.org/drawingml/2006/main" algn="ctr"/>
            <a:r xmlns:a="http://schemas.openxmlformats.org/drawingml/2006/main">
              <a:rPr lang="kri" altLang="ko-KR" sz="3200">
                <a:solidFill>
                  <a:schemeClr val="tx1">
                    <a:lumMod val="65000"/>
                    <a:lumOff val="35000"/>
                  </a:schemeClr>
                </a:solidFill>
              </a:rPr>
              <a:t>Bɔt, as tɛm de go, dɛn go no se Gɔd in wɔd na tru.</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kri" altLang="ko-KR" sz="2800">
                <a:solidFill>
                  <a:schemeClr val="tx1">
                    <a:lumMod val="65000"/>
                    <a:lumOff val="35000"/>
                  </a:schemeClr>
                </a:solidFill>
              </a:rPr>
              <a:t>Fɔs, daknɛs bin de ɔp di wata.</a:t>
            </a:r>
          </a:p>
          <a:p>
            <a:r xmlns:a="http://schemas.openxmlformats.org/drawingml/2006/main">
              <a:rPr lang="kri" altLang="ko-KR" sz="2800">
                <a:solidFill>
                  <a:schemeClr val="tx1">
                    <a:lumMod val="65000"/>
                    <a:lumOff val="35000"/>
                  </a:schemeClr>
                </a:solidFill>
              </a:rPr>
              <a:t>Nɔbɔdi nɔ bin de, layt nɔ bin de. Natin nɔ bin de.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t>Gɔd ?</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Gɔd..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Gɔd et di sin ɛn i de jɔj di sin.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kri" altLang="ko-KR" sz="4000"/>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ko-KR" sz="3200">
                <a:solidFill>
                  <a:schemeClr val="tx1">
                    <a:lumMod val="65000"/>
                    <a:lumOff val="35000"/>
                  </a:schemeClr>
                </a:solidFill>
              </a:rPr>
              <a:t>Wetin Gɔd bin tɛl Noa fɔ mek?</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dk1"/>
                </a:solidFill>
              </a:rPr>
              <a:t>1 </a:t>
            </a:r>
            <a:r xmlns:a="http://schemas.openxmlformats.org/drawingml/2006/main">
              <a:rPr lang="kri" altLang="ko-KR" sz="2800">
                <a:solidFill>
                  <a:schemeClr val="dk1"/>
                </a:solidFill>
              </a:rPr>
              <a:t>Wan Ship (Wan Ak) .</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Wan Kar we dɛn kɔl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Wan Os we dɛn kɔl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Wan Bayk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rgbClr val="FF0000"/>
                </a:solidFill>
              </a:rPr>
              <a:t>1 </a:t>
            </a:r>
            <a:r xmlns:a="http://schemas.openxmlformats.org/drawingml/2006/main">
              <a:rPr lang="kri" altLang="ko-KR" sz="2800">
                <a:solidFill>
                  <a:srgbClr val="FF0000"/>
                </a:solidFill>
              </a:rPr>
              <a:t>Wan Ship (Wan Ak) .</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Dɔn PAPA GƆD tɛl Noa se: “Yu ɛn yu wan ol famili go insay di ak, bikɔs a dɔn si se yu de du wetin rayt insay dis jɛnɛreshɔn.”</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Jɛnɛsis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No.4 Di Wɔd fɔ Gɔd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t>Di Renbo na bin Gɔd in Kɔvinant</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600">
                <a:solidFill>
                  <a:srgbClr val="FF0000"/>
                </a:solidFill>
              </a:rPr>
              <a:t>Tide na di...</a:t>
            </a:r>
            <a:r xmlns:a="http://schemas.openxmlformats.org/drawingml/2006/main">
              <a:rPr lang="kri" altLang="ko-KR" sz="4000">
                <a:solidFill>
                  <a:srgbClr val="FF0000"/>
                </a:solidFill>
              </a:rPr>
              <a:t> </a:t>
            </a:r>
            <a:r xmlns:a="http://schemas.openxmlformats.org/drawingml/2006/main">
              <a:rPr lang="kri" altLang="ko-KR" sz="3600">
                <a:solidFill>
                  <a:srgbClr val="FF0000"/>
                </a:solidFill>
              </a:rPr>
              <a:t>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Ɛnitɛm we di renbo apia na di klawd, a go si am ɛn mɛmba di agrimɛnt we go de sote go bitwin Gɔd ɛn ɔl di tin dɛn we gɛt layf na di wɔl.”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Dɛn bin dɔnawe wit ɔl di tin dɛn we gɛt layf, na Noa ɛn di wan dɛn nɔmɔ we bin de wit am na di ak bin lɛf.</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Di ren bin kɔntinyu fɔ kam na di wɔl fɔ 40 dez.</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ko-KR" sz="2800">
                <a:solidFill>
                  <a:schemeClr val="tx1">
                    <a:lumMod val="65000"/>
                    <a:lumOff val="35000"/>
                  </a:schemeClr>
                </a:solidFill>
              </a:rPr>
              <a:t>Afta di ren stɔp, Noa sɛn wan dɔv.</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kri" altLang="ko-KR" sz="2800">
                <a:solidFill>
                  <a:schemeClr val="tx1">
                    <a:lumMod val="65000"/>
                    <a:lumOff val="35000"/>
                  </a:schemeClr>
                </a:solidFill>
              </a:rPr>
              <a:t>Di dɔv kam bak to am wit fresh ɔliv lif na in mɔt. Noa bin no se, “Di wata bin kɔmɔt na di wɔl!”</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Noa bin kɔmɔt wit in famili, ɛn wɔship Gɔd. “Tɛnki Gɔd fɔ we yu gi wi nyu wɔl.”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ko-KR" sz="2800">
                <a:solidFill>
                  <a:schemeClr val="tx1">
                    <a:lumMod val="65000"/>
                    <a:lumOff val="35000"/>
                  </a:schemeClr>
                </a:solidFill>
              </a:rPr>
              <a:t>Gɔd sho am renbo as sayn fɔ di agrimɛnt ɛn blɛsin. “Liv wit gladi at na di nyu wɔl!”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kri" altLang="ko-KR" sz="2800">
                <a:solidFill>
                  <a:schemeClr val="tx1">
                    <a:lumMod val="65000"/>
                    <a:lumOff val="35000"/>
                  </a:schemeClr>
                </a:solidFill>
              </a:rPr>
              <a:t>Gɔd se, “Lɛ layt kam,” .</a:t>
            </a:r>
          </a:p>
          <a:p>
            <a:r xmlns:a="http://schemas.openxmlformats.org/drawingml/2006/main">
              <a:rPr lang="kri" altLang="ko-KR" sz="2800">
                <a:solidFill>
                  <a:schemeClr val="tx1">
                    <a:lumMod val="65000"/>
                    <a:lumOff val="35000"/>
                  </a:schemeClr>
                </a:solidFill>
              </a:rPr>
              <a:t>ɛn layt bin de de.</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solidFill>
                  <a:srgbClr val="FF0000"/>
                </a:solidFill>
              </a:rPr>
              <a:t>Tide in Lɛsin</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solidFill>
                  <a:schemeClr val="tx1">
                    <a:lumMod val="65000"/>
                    <a:lumOff val="35000"/>
                  </a:schemeClr>
                </a:solidFill>
              </a:rPr>
              <a:t>Gɔd dɔn sev Noa ɛn in famili.</a:t>
            </a:r>
          </a:p>
          <a:p>
            <a:pPr xmlns:a="http://schemas.openxmlformats.org/drawingml/2006/main" algn="ctr"/>
            <a:r xmlns:a="http://schemas.openxmlformats.org/drawingml/2006/main">
              <a:rPr lang="kri" altLang="ko-KR" sz="3200">
                <a:solidFill>
                  <a:schemeClr val="tx1">
                    <a:lumMod val="65000"/>
                    <a:lumOff val="35000"/>
                  </a:schemeClr>
                </a:solidFill>
              </a:rPr>
              <a:t>Gɔd bin prɔmis se i go blɛs dɛn ɛn mek nyu wɔl tru dɛn.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Gɔd dɔn sev wi bak tru Jizɔs.</a:t>
            </a:r>
          </a:p>
          <a:p>
            <a:pPr xmlns:a="http://schemas.openxmlformats.org/drawingml/2006/main" algn="ctr"/>
            <a:r xmlns:a="http://schemas.openxmlformats.org/drawingml/2006/main">
              <a:rPr lang="kri" altLang="ko-KR" sz="3200">
                <a:solidFill>
                  <a:schemeClr val="tx1">
                    <a:lumMod val="65000"/>
                    <a:lumOff val="35000"/>
                  </a:schemeClr>
                </a:solidFill>
              </a:rPr>
              <a:t>Wi fɔ biliv se Gɔd go mek in nyu wɔl tru wi.</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t>Yahweh God?</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Yahweh Gɔd..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Yahweh Gɔd na wi Papa we de sev ɛn blɛs in pikin dɛn we i lɛk bɔku bɔku wan we wi biliv pan am.</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kri" altLang="ko-KR" sz="4000"/>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ko-KR" sz="3200">
                <a:solidFill>
                  <a:schemeClr val="tx1">
                    <a:lumMod val="65000"/>
                    <a:lumOff val="35000"/>
                  </a:schemeClr>
                </a:solidFill>
              </a:rPr>
              <a:t>Wetin Noa sɛn fɔ go si se di wɔl dɔn dray?</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Igul we dɛn kɔl Igul</a:t>
            </a:r>
            <a:r xmlns:a="http://schemas.openxmlformats.org/drawingml/2006/main">
              <a:rPr lang="kr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Sparrow we dɛn kɔl Sparrow</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dk1"/>
                </a:solidFill>
              </a:rPr>
              <a:t>3 </a:t>
            </a:r>
            <a:r xmlns:a="http://schemas.openxmlformats.org/drawingml/2006/main">
              <a:rPr lang="kri" altLang="ko-KR" sz="2800">
                <a:solidFill>
                  <a:schemeClr val="dk1"/>
                </a:solidFill>
              </a:rPr>
              <a:t>Dɔv</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Dɔk we dɛn kɔl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rgbClr val="FF0000"/>
                </a:solidFill>
              </a:rPr>
              <a:t>3 </a:t>
            </a:r>
            <a:r xmlns:a="http://schemas.openxmlformats.org/drawingml/2006/main">
              <a:rPr lang="kri" altLang="ko-KR" sz="2800">
                <a:solidFill>
                  <a:srgbClr val="FF0000"/>
                </a:solidFill>
              </a:rPr>
              <a:t>Dɔv</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600"/>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Ɛnitɛm we di renbo apia na di klawd, a go si am ɛn mɛmba di agrimɛnt we go de sote go bitwin Gɔd ɛn ɔl di tin dɛn we gɛt layf na di wɔl.”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No.5</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Di</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Wɔd</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ɔf</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Gɔd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600"/>
              <a:t>Pipul dɛn we bil</a:t>
            </a:r>
          </a:p>
          <a:p>
            <a:pPr xmlns:a="http://schemas.openxmlformats.org/drawingml/2006/main" algn="ctr"/>
            <a:r xmlns:a="http://schemas.openxmlformats.org/drawingml/2006/main">
              <a:rPr lang="kri" altLang="ko-KR" sz="3600"/>
              <a:t>Di Tawa na Bebɛl</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Na dat mek dɛn kɔl am Bebɛl --bikɔs na de PAPA GƆD kɔnfyus</a:t>
            </a:r>
          </a:p>
          <a:p>
            <a:r xmlns:a="http://schemas.openxmlformats.org/drawingml/2006/main">
              <a:rPr lang="kri" altLang="ko-KR" sz="3600">
                <a:solidFill>
                  <a:schemeClr val="tx1">
                    <a:lumMod val="65000"/>
                    <a:lumOff val="35000"/>
                  </a:schemeClr>
                </a:solidFill>
              </a:rPr>
              <a:t>di langwej we di wan ol wɔl de tɔk. Frɔm de, PAPA GƆD skata dɛn</a:t>
            </a:r>
          </a:p>
          <a:p>
            <a:r xmlns:a="http://schemas.openxmlformats.org/drawingml/2006/main">
              <a:rPr lang="kri" altLang="ko-KR" sz="3600">
                <a:solidFill>
                  <a:schemeClr val="tx1">
                    <a:lumMod val="65000"/>
                    <a:lumOff val="35000"/>
                  </a:schemeClr>
                </a:solidFill>
              </a:rPr>
              <a:t>oba di wan ol wɔl.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Pipul dɛn bin want fɔ bi big pɔsin ɛn gɛt nem pas Gɔd. So, Dɛn bigin fɔ bil wan ay tawa.</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So, dɛn bin de bil di tawa ɔltogɛda.</a:t>
            </a:r>
          </a:p>
          <a:p>
            <a:r xmlns:a="http://schemas.openxmlformats.org/drawingml/2006/main">
              <a:rPr lang="kri" altLang="ko-KR" sz="2800">
                <a:solidFill>
                  <a:schemeClr val="tx1">
                    <a:lumMod val="65000"/>
                    <a:lumOff val="35000"/>
                  </a:schemeClr>
                </a:solidFill>
              </a:rPr>
              <a:t>“Lɛ wi sho wisɛf to di wɔl. Wi rili big!”</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Bɔt we Gɔd si dɛn prawd, i kɔnfyus dɛn langwej so dat dɛn nɔ go ɔndastand dɛnsɛf.</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ko-KR" sz="2800">
                <a:solidFill>
                  <a:schemeClr val="tx1">
                    <a:lumMod val="65000"/>
                    <a:lumOff val="35000"/>
                  </a:schemeClr>
                </a:solidFill>
              </a:rPr>
              <a:t>Bikɔs dɛn nɔ bin ebul fɔ ɔndastand dɛnsɛf, dɛn nɔ bin ebul fɔ wok togɛda. Las las, dɛn skata ɔlsay na di wɔl. Te naw, di langwej dɛn na di wɔl difrɛn frɔm dɛnsɛf.</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kri" altLang="ko-KR" sz="2800">
                <a:solidFill>
                  <a:schemeClr val="tx1">
                    <a:lumMod val="65000"/>
                    <a:lumOff val="35000"/>
                  </a:schemeClr>
                </a:solidFill>
              </a:rPr>
              <a:t>Di fɔs de, Gɔd separet di layt ɛn di daknɛs. I mek di wan ol wɔl fɔ siks dez.</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kri" altLang="ko-KR" sz="4000" b="1">
                <a:solidFill>
                  <a:srgbClr val="FF0000"/>
                </a:solidFill>
              </a:rPr>
              <a:t>1. 1. 1.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kri" altLang="ko-KR" sz="4000" b="1">
                <a:solidFill>
                  <a:srgbClr val="FF0000"/>
                </a:solidFill>
              </a:rPr>
              <a:t>2. 2.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kri" altLang="ko-KR" sz="4000" b="1">
                <a:solidFill>
                  <a:srgbClr val="FF0000"/>
                </a:solidFill>
              </a:rPr>
              <a:t>3. 3.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kri" altLang="ko-KR" sz="4000" b="1">
                <a:solidFill>
                  <a:srgbClr val="FF0000"/>
                </a:solidFill>
              </a:rPr>
              <a:t>4. 4.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kri" altLang="ko-KR" sz="4000" b="1">
                <a:solidFill>
                  <a:srgbClr val="FF0000"/>
                </a:solidFill>
              </a:rPr>
              <a:t>5. 5.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kri" altLang="ko-KR" sz="4000" b="1">
                <a:solidFill>
                  <a:srgbClr val="FF0000"/>
                </a:solidFill>
              </a:rPr>
              <a:t>6. 6.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kri" altLang="ko-KR" sz="4000"/>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kri" altLang="ko-KR" sz="3600">
                <a:solidFill>
                  <a:schemeClr val="tx1">
                    <a:lumMod val="65000"/>
                    <a:lumOff val="35000"/>
                  </a:schemeClr>
                </a:solidFill>
              </a:rPr>
              <a:t>Pipul dɛn want fɔ bi big ɛn ay pas Gɔd.</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Dɛn kɔl dis maynd “arogance”.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Gɔd et ‘arogans’.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Di ɔpɔzit fɔ prawd na ‘ɔmbul’.</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Wi fɔ ‘ɔmbul’ bifo Gɔd fɔ mek i gladi.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t>Yahweh Gɔd ?</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Yahweh Gɔd..</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Yahweh God big en waes pas wi.</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kri" altLang="ko-KR" sz="3600">
                <a:solidFill>
                  <a:schemeClr val="tx1">
                    <a:lumMod val="65000"/>
                    <a:lumOff val="35000"/>
                  </a:schemeClr>
                </a:solidFill>
              </a:rPr>
              <a:t>Wi nɔ go ebul fɔ gɛt sɛns pas Gɔd pan ɔl we wi jɔyn ɔl wi sɛns togɛda.</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ko-KR" sz="3600">
                <a:solidFill>
                  <a:schemeClr val="tx1">
                    <a:lumMod val="65000"/>
                    <a:lumOff val="35000"/>
                  </a:schemeClr>
                </a:solidFill>
              </a:rPr>
              <a:t>Wetin mek dɛn nɔ bin ebul fɔ dɔn di tawa?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Gɔd mek di wata we bin de rɔn we dɛn mek am</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Gɔd mek faya brok we dɛn mek am.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Gɔd mek atkwek we dɛn mek am.</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dk1"/>
                </a:solidFill>
              </a:rPr>
              <a:t>4 </a:t>
            </a:r>
            <a:r xmlns:a="http://schemas.openxmlformats.org/drawingml/2006/main">
              <a:rPr lang="kri" altLang="ko-KR" sz="2800">
                <a:solidFill>
                  <a:schemeClr val="dk1"/>
                </a:solidFill>
              </a:rPr>
              <a:t>Gɔd mek dɛn nɔ ɔndastand dɛnsɛf we dɛn mek am.</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rgbClr val="FF0000"/>
                </a:solidFill>
              </a:rPr>
              <a:t>4 </a:t>
            </a:r>
            <a:r xmlns:a="http://schemas.openxmlformats.org/drawingml/2006/main">
              <a:rPr lang="kri" altLang="ko-KR" sz="2800">
                <a:solidFill>
                  <a:srgbClr val="FF0000"/>
                </a:solidFill>
              </a:rPr>
              <a:t>Gɔd mek dɛn nɔ ɔndastand dɛnsɛf we dɛn mek am.</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kri" altLang="ko-KR" sz="4000">
                <a:solidFill>
                  <a:srgbClr val="FF0000"/>
                </a:solidFill>
              </a:rPr>
              <a:t>Tide na di...</a:t>
            </a:r>
            <a:r xmlns:a="http://schemas.openxmlformats.org/drawingml/2006/main">
              <a:rPr lang="kri" altLang="en-US" sz="4000">
                <a:solidFill>
                  <a:srgbClr val="FF0000"/>
                </a:solidFill>
              </a:rPr>
              <a:t> </a:t>
            </a:r>
            <a:r xmlns:a="http://schemas.openxmlformats.org/drawingml/2006/main">
              <a:rPr lang="kri" altLang="ko-KR" sz="4000">
                <a:solidFill>
                  <a:srgbClr val="FF0000"/>
                </a:solidFill>
              </a:rPr>
              <a:t>Wɔd</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ko-KR" sz="3600">
                <a:solidFill>
                  <a:schemeClr val="tx1">
                    <a:lumMod val="65000"/>
                    <a:lumOff val="35000"/>
                  </a:schemeClr>
                </a:solidFill>
              </a:rPr>
              <a:t>Na dat mek dɛn kɔl am Bebɛl --bikɔs na de PAPA GƆD kɔnfyus</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kri" altLang="ko-KR" sz="3600">
                <a:solidFill>
                  <a:schemeClr val="tx1">
                    <a:lumMod val="65000"/>
                    <a:lumOff val="35000"/>
                  </a:schemeClr>
                </a:solidFill>
              </a:rPr>
              <a:t>di langwej we di wan ol wɔl de tɔk. Frɔm de, PAPA GƆD skata dɛn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kri" altLang="ko-KR" sz="3600">
                <a:solidFill>
                  <a:schemeClr val="tx1">
                    <a:lumMod val="65000"/>
                    <a:lumOff val="35000"/>
                  </a:schemeClr>
                </a:solidFill>
              </a:rPr>
              <a:t>oba di wan ol wɔl.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kri" altLang="ko-KR" b="1">
                <a:solidFill>
                  <a:schemeClr val="tx1">
                    <a:lumMod val="50000"/>
                    <a:lumOff val="50000"/>
                  </a:schemeClr>
                </a:solidFill>
              </a:rPr>
              <a:t>No.6 Di Wɔd fɔ Gɔd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kri" altLang="ko-KR" sz="4400"/>
              <a:t>Gɔd kɔl Ebraam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PAPA GƆD bin dɔn tɛl Ebram se: “Lɛf yu kɔntri, yu pipul dɛn ɛn yu kɔntri.”</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kri" altLang="ko-KR" sz="3600">
                <a:solidFill>
                  <a:schemeClr val="tx1">
                    <a:lumMod val="65000"/>
                    <a:lumOff val="35000"/>
                  </a:schemeClr>
                </a:solidFill>
              </a:rPr>
              <a:t>papa in os ɛn go na di land we a go sho yu.</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 12: 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Ɔ na di Kaldian dɛn na bin di tɔŋ we dɛn bin de wɔship aydɔl.</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kri" altLang="ko-KR" sz="2800">
                <a:solidFill>
                  <a:schemeClr val="tx1">
                    <a:lumMod val="65000"/>
                    <a:lumOff val="35000"/>
                  </a:schemeClr>
                </a:solidFill>
              </a:rPr>
              <a:t>Dɛn bɔn Ebraam ɛn i bin de de.</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Wan de, PAPA GƆD bin dɔn tɛl am se, “Lɛf yu kɔntri, a go blɛs yu.”</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Pan ɔl we Ebraam nɔ bin no usay fɔ go, i obe Gɔd in wɔd ɛn kɔmɔt de lɛk aw PAPA GƆD bin tɛl am.</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I bin sɔfa bɔku tranga tin dɛn we i bin de travul bɔt Gɔd bin protɛkt am sef wan.</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kri" altLang="ko-KR" sz="2500">
                <a:solidFill>
                  <a:schemeClr val="tx1">
                    <a:lumMod val="65000"/>
                    <a:lumOff val="35000"/>
                  </a:schemeClr>
                </a:solidFill>
              </a:rPr>
              <a:t>Ɔlkayn animal ɛn plant, bɔd ɛn fish ful-ɔp na di wɔl, na di si ɛn na di skay. Gɔd luk ɔl wetin i dɔn mek ɛn se, “Riri Gud!.”</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Dɔn, Ebraam rich na Kenan. I bin de liv de. “Tɛnki, Gɔd.”</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na di...</a:t>
            </a:r>
            <a:r xmlns:a="http://schemas.openxmlformats.org/drawingml/2006/main">
              <a:rPr lang="kri" altLang="en-US" sz="4000">
                <a:solidFill>
                  <a:srgbClr val="ff0000"/>
                </a:solidFill>
              </a:rPr>
              <a:t> </a:t>
            </a:r>
            <a:r xmlns:a="http://schemas.openxmlformats.org/drawingml/2006/main">
              <a:rPr lang="kri" altLang="ko-KR" sz="4000">
                <a:solidFill>
                  <a:srgbClr val="ff0000"/>
                </a:solidFill>
              </a:rPr>
              <a:t>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kri" altLang="ko-KR" sz="3600">
                <a:solidFill>
                  <a:schemeClr val="tx1">
                    <a:lumMod val="65000"/>
                    <a:lumOff val="35000"/>
                  </a:schemeClr>
                </a:solidFill>
              </a:rPr>
              <a:t>Ebraam bin kɔmɔt na in tɔŋ bikɔs i obe Gɔd in wɔd.</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Laik dis, wi</a:t>
            </a:r>
            <a:r xmlns:a="http://schemas.openxmlformats.org/drawingml/2006/main">
              <a:rPr lang="kri" altLang="en-US" sz="3600">
                <a:solidFill>
                  <a:schemeClr val="tx1">
                    <a:lumMod val="65000"/>
                    <a:lumOff val="35000"/>
                  </a:schemeClr>
                </a:solidFill>
              </a:rPr>
              <a:t> </a:t>
            </a:r>
            <a:r xmlns:a="http://schemas.openxmlformats.org/drawingml/2006/main">
              <a:rPr lang="kri" altLang="ko-KR" sz="3600">
                <a:solidFill>
                  <a:schemeClr val="tx1">
                    <a:lumMod val="65000"/>
                    <a:lumOff val="35000"/>
                  </a:schemeClr>
                </a:solidFill>
              </a:rPr>
              <a:t>fɔ biliv Gɔd ɛn obe in wɔd.</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Wi fɔ want fɔ obe Gɔd in wɔd ɛnitɛm.</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kri" altLang="ko-KR" sz="3200"/>
              <a:t>Yahweh God na?</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rgbClr val="c00000"/>
                </a:solidFill>
              </a:rPr>
              <a:t>Yahweh</a:t>
            </a:r>
            <a:r xmlns:a="http://schemas.openxmlformats.org/drawingml/2006/main">
              <a:rPr lang="kri" altLang="en-US" sz="3600">
                <a:solidFill>
                  <a:srgbClr val="c00000"/>
                </a:solidFill>
              </a:rPr>
              <a:t> </a:t>
            </a:r>
            <a:r xmlns:a="http://schemas.openxmlformats.org/drawingml/2006/main">
              <a:rPr lang="kri" altLang="ko-KR" sz="3600">
                <a:solidFill>
                  <a:srgbClr val="c00000"/>
                </a:solidFill>
              </a:rPr>
              <a:t>Gɔd….</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Na in na wi Papa we de kip in prɔmis pan ɔl we i bi.</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Usay dɛn bɔn Ebraam?</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Kenan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Eran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Izrɛl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dk1"/>
                </a:solidFill>
              </a:rPr>
              <a:t>4 </a:t>
            </a:r>
            <a:r xmlns:a="http://schemas.openxmlformats.org/drawingml/2006/main">
              <a:rPr lang="kri" altLang="ko-KR" sz="2800">
                <a:solidFill>
                  <a:schemeClr val="dk1"/>
                </a:solidFill>
              </a:rPr>
              <a:t>Ur we de na di Kaldian dɛn</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rgbClr val="ff0000"/>
                </a:solidFill>
              </a:rPr>
              <a:t>4 </a:t>
            </a:r>
            <a:r xmlns:a="http://schemas.openxmlformats.org/drawingml/2006/main">
              <a:rPr lang="kri" altLang="ko-KR" sz="2800">
                <a:solidFill>
                  <a:srgbClr val="ff0000"/>
                </a:solidFill>
              </a:rPr>
              <a:t>Ur we de na di Kaldian dɛn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na di...</a:t>
            </a:r>
            <a:r xmlns:a="http://schemas.openxmlformats.org/drawingml/2006/main">
              <a:rPr lang="kri" altLang="en-US" sz="4000">
                <a:solidFill>
                  <a:srgbClr val="ff0000"/>
                </a:solidFill>
              </a:rPr>
              <a:t> </a:t>
            </a:r>
            <a:r xmlns:a="http://schemas.openxmlformats.org/drawingml/2006/main">
              <a:rPr lang="kri" altLang="ko-KR" sz="4000">
                <a:solidFill>
                  <a:srgbClr val="ff0000"/>
                </a:solidFill>
              </a:rPr>
              <a:t>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PAPA GƆD bin dɔn tɛl Ebram se, “Lɛf yu kɔntri, yu pipul dɛn ɛn yu papa in os ɛn go na di land we a go sho yu.”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 12: 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kri" altLang="ko-KR" b="1">
                <a:solidFill>
                  <a:schemeClr val="tx1">
                    <a:lumMod val="50000"/>
                    <a:lumOff val="50000"/>
                  </a:schemeClr>
                </a:solidFill>
              </a:rPr>
              <a:t>7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kri" altLang="ko-KR" sz="4400"/>
              <a:t>Ayzak, di Pikin we Gɔd bin dɔn prɔmis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na di...</a:t>
            </a:r>
            <a:r xmlns:a="http://schemas.openxmlformats.org/drawingml/2006/main">
              <a:rPr lang="kri" altLang="en-US" sz="4000">
                <a:solidFill>
                  <a:srgbClr val="ff0000"/>
                </a:solidFill>
              </a:rPr>
              <a:t> </a:t>
            </a:r>
            <a:r xmlns:a="http://schemas.openxmlformats.org/drawingml/2006/main">
              <a:rPr lang="kri" altLang="ko-KR" sz="4000">
                <a:solidFill>
                  <a:srgbClr val="ff0000"/>
                </a:solidFill>
              </a:rPr>
              <a:t>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Ebraam bin ol wan ɔndrɛd ia we in pikin Ayzak bɔn to am.</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kri" altLang="ko-KR" sz="2600">
                <a:solidFill>
                  <a:schemeClr val="tx1">
                    <a:lumMod val="65000"/>
                    <a:lumOff val="35000"/>
                  </a:schemeClr>
                </a:solidFill>
              </a:rPr>
              <a:t>Gɔd bin prɔmis Ebraam se Gɔd go gi am pikin dɛn lɛk sta dɛn na di skay na nɛt.</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kri" altLang="ko-KR" sz="2600">
                <a:solidFill>
                  <a:schemeClr val="tx1">
                    <a:lumMod val="65000"/>
                    <a:lumOff val="35000"/>
                  </a:schemeClr>
                </a:solidFill>
              </a:rPr>
              <a:t>Bɔt, i nɔ bin gɛt pikin te i ol 100 ia.</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Wan de, Gɔd kɛr Ebraam go na do na nɛt.</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kri" altLang="ko-KR" sz="2800">
                <a:solidFill>
                  <a:schemeClr val="tx1">
                    <a:lumMod val="65000"/>
                    <a:lumOff val="35000"/>
                  </a:schemeClr>
                </a:solidFill>
              </a:rPr>
              <a:t>“Una luk ɔp na di ɛvin. Yu kin kɔnt di sta dɛn?”</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Gɔd bin prɔmis am fɔ gi di fayn fayn land, insɛf.</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3600"/>
              <a:t>Tide in </a:t>
            </a:r>
            <a:r xmlns:a="http://schemas.openxmlformats.org/drawingml/2006/main">
              <a:rPr lang="kri" altLang="ko-KR" sz="4000"/>
              <a:t>Lɛsin</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kri" altLang="ko-KR" sz="2800">
                <a:solidFill>
                  <a:schemeClr val="tx1">
                    <a:lumMod val="65000"/>
                    <a:lumOff val="35000"/>
                  </a:schemeClr>
                </a:solidFill>
              </a:rPr>
              <a:t>Udat mek di wɔl?</a:t>
            </a:r>
          </a:p>
          <a:p>
            <a:pPr xmlns:a="http://schemas.openxmlformats.org/drawingml/2006/main" algn="ctr"/>
            <a:r xmlns:a="http://schemas.openxmlformats.org/drawingml/2006/main">
              <a:rPr lang="kri" altLang="ko-KR" sz="2800">
                <a:solidFill>
                  <a:schemeClr val="tx1">
                    <a:lumMod val="65000"/>
                    <a:lumOff val="35000"/>
                  </a:schemeClr>
                </a:solidFill>
              </a:rPr>
              <a:t>Gɔd mek di wɔl.</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kri" altLang="ko-KR" sz="2800">
                <a:solidFill>
                  <a:schemeClr val="tx1">
                    <a:lumMod val="65000"/>
                    <a:lumOff val="35000"/>
                  </a:schemeClr>
                </a:solidFill>
              </a:rPr>
              <a:t>Udat de kip di wɔl ɔganayz?</a:t>
            </a:r>
          </a:p>
          <a:p>
            <a:pPr xmlns:a="http://schemas.openxmlformats.org/drawingml/2006/main" algn="ctr"/>
            <a:r xmlns:a="http://schemas.openxmlformats.org/drawingml/2006/main">
              <a:rPr lang="kri" altLang="ko-KR" sz="2800">
                <a:solidFill>
                  <a:schemeClr val="tx1">
                    <a:lumMod val="65000"/>
                    <a:lumOff val="35000"/>
                  </a:schemeClr>
                </a:solidFill>
              </a:rPr>
              <a:t>Gɔd de kip di wɔl ɔdasay.</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kri" altLang="ko-KR" sz="2800">
                <a:solidFill>
                  <a:schemeClr val="tx1">
                    <a:lumMod val="65000"/>
                    <a:lumOff val="35000"/>
                  </a:schemeClr>
                </a:solidFill>
              </a:rPr>
              <a:t>Nɔto insɛf mek di wɔl.</a:t>
            </a:r>
          </a:p>
          <a:p>
            <a:pPr xmlns:a="http://schemas.openxmlformats.org/drawingml/2006/main" algn="ctr"/>
            <a:r xmlns:a="http://schemas.openxmlformats.org/drawingml/2006/main">
              <a:rPr lang="kri" altLang="ko-KR" sz="2800">
                <a:solidFill>
                  <a:schemeClr val="tx1">
                    <a:lumMod val="65000"/>
                    <a:lumOff val="35000"/>
                  </a:schemeClr>
                </a:solidFill>
              </a:rPr>
              <a:t>Di wɔl nɔ go ebul fɔ muv insɛf.</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2800">
                <a:solidFill>
                  <a:schemeClr val="tx1">
                    <a:lumMod val="65000"/>
                    <a:lumOff val="35000"/>
                  </a:schemeClr>
                </a:solidFill>
              </a:rPr>
              <a:t>Wi fɔ mɛmba se Gɔd mek di wan ol wɔl ɛn stil de kɔntrol dɛn ɔl.</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“Yu pikin dɛn go bɔku lɛk di sta dɛn na di skay, ɛn di san san na di si.“ Ebraam bin biliv wetin Jiova bin dɔn prɔmis.</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kri" altLang="ko-KR" sz="2600">
                <a:solidFill>
                  <a:schemeClr val="tx1">
                    <a:lumMod val="65000"/>
                    <a:lumOff val="35000"/>
                  </a:schemeClr>
                </a:solidFill>
              </a:rPr>
              <a:t>Gɔd bin kip in prɔmis. Sera bɔn bɔy pikin to Ebraam. Ebraam giv di nem </a:t>
            </a:r>
            <a:r xmlns:a="http://schemas.openxmlformats.org/drawingml/2006/main">
              <a:rPr lang="kri" altLang="ko-KR" sz="2600" b="1">
                <a:solidFill>
                  <a:schemeClr val="tx1">
                    <a:lumMod val="65000"/>
                    <a:lumOff val="35000"/>
                  </a:schemeClr>
                </a:solidFill>
              </a:rPr>
              <a:t>Ayzak </a:t>
            </a:r>
            <a:r xmlns:a="http://schemas.openxmlformats.org/drawingml/2006/main">
              <a:rPr lang="kri" altLang="ko-KR" sz="2600">
                <a:solidFill>
                  <a:schemeClr val="tx1">
                    <a:lumMod val="65000"/>
                    <a:lumOff val="35000"/>
                  </a:schemeClr>
                </a:solidFill>
              </a:rPr>
              <a:t>we min </a:t>
            </a:r>
            <a:r xmlns:a="http://schemas.openxmlformats.org/drawingml/2006/main">
              <a:rPr lang="kri" altLang="ko-KR" sz="2600" b="1">
                <a:solidFill>
                  <a:schemeClr val="tx1">
                    <a:lumMod val="65000"/>
                    <a:lumOff val="35000"/>
                  </a:schemeClr>
                </a:solidFill>
              </a:rPr>
              <a:t>Gladi </a:t>
            </a:r>
            <a:r xmlns:a="http://schemas.openxmlformats.org/drawingml/2006/main">
              <a:rPr lang="kri"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na di...</a:t>
            </a:r>
            <a:r xmlns:a="http://schemas.openxmlformats.org/drawingml/2006/main">
              <a:rPr lang="kri" altLang="en-US" sz="4000">
                <a:solidFill>
                  <a:srgbClr val="ff0000"/>
                </a:solidFill>
              </a:rPr>
              <a:t> </a:t>
            </a:r>
            <a:r xmlns:a="http://schemas.openxmlformats.org/drawingml/2006/main">
              <a:rPr lang="kri" altLang="ko-KR" sz="4000">
                <a:solidFill>
                  <a:srgbClr val="ff0000"/>
                </a:solidFill>
              </a:rPr>
              <a:t>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kri" altLang="ko-KR" sz="3600">
                <a:solidFill>
                  <a:schemeClr val="tx1">
                    <a:lumMod val="65000"/>
                    <a:lumOff val="35000"/>
                  </a:schemeClr>
                </a:solidFill>
              </a:rPr>
              <a:t>Ebraam bin rili biliv Gɔd in prɔmis pan ɔl we i bin tan lɛk se i nɔ pɔsibul fɔ am.</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Gɔd bin rili gladi we i si wetin Ebraam biliv. Gɔd gi am Ayzak, we na di pikin we i bin dɔn prɔmis.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Fɔ tru, Gɔd de du wetin i dɔn prɔmis, pan ɔl we i bin tan lɛk se i nɔ pɔsibul fɔ wi.</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kri" altLang="ko-KR" sz="3200"/>
              <a:t>Gɔd na...</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rgbClr val="c00000"/>
                </a:solidFill>
              </a:rPr>
              <a:t>Gɔd na...</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Ɔlmayti (we ebul fɔ du ɔltin) .</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Aw Ebraam bin ol we i bɔn Ayzak?</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90. Di wan dɛn we de wok</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80. Di wan dɛn we de wok</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70. Di wan dɛn we de wok</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100 we dɛn kɔl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rgbClr val="ff0000"/>
                </a:solidFill>
              </a:rPr>
              <a:t>4 </a:t>
            </a:r>
            <a:r xmlns:a="http://schemas.openxmlformats.org/drawingml/2006/main">
              <a:rPr lang="kri" altLang="ko-KR" sz="2800">
                <a:solidFill>
                  <a:srgbClr val="ff0000"/>
                </a:solidFill>
              </a:rPr>
              <a:t>100 we dɛn kɔl</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Ebraam bin ol wan ɔndrɛd ia we in pikin Ayzak bɔn to am.</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 21: 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kri" altLang="ko-KR" b="1">
                <a:solidFill>
                  <a:schemeClr val="tx1">
                    <a:lumMod val="50000"/>
                    <a:lumOff val="50000"/>
                  </a:schemeClr>
                </a:solidFill>
              </a:rPr>
              <a:t>No. 8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kri" altLang="ko-KR" sz="3900"/>
              <a:t>Ebraam bin gi Ayzak to Gɔd</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Dɔn Gɔd se, “Tek yu bɔy pikin, we na yu wangren bɔy pikin, Ayzak, we yu lɛk.</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kri" altLang="ko-KR" sz="3600">
                <a:solidFill>
                  <a:schemeClr val="tx1">
                    <a:lumMod val="65000"/>
                    <a:lumOff val="35000"/>
                  </a:schemeClr>
                </a:solidFill>
              </a:rPr>
              <a:t>ɛn go na di eria we dɛn kɔl Mɔraya. Una sakrifays am de as sakrifays we dɛn de bɔn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kri" altLang="ko-KR" sz="3600">
                <a:solidFill>
                  <a:schemeClr val="tx1">
                    <a:lumMod val="65000"/>
                    <a:lumOff val="35000"/>
                  </a:schemeClr>
                </a:solidFill>
              </a:rPr>
              <a:t>na wan pan di mawnten dɛn we a go tɛl una bɔt.”</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 22: 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Wan de, Gɔd tɛl Ebraam se:</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kri" altLang="ko-KR" sz="2800">
                <a:solidFill>
                  <a:schemeClr val="tx1">
                    <a:lumMod val="65000"/>
                    <a:lumOff val="35000"/>
                  </a:schemeClr>
                </a:solidFill>
              </a:rPr>
              <a:t>“Ofa Mi yu wangren bɔy pikin as sakrifays we dɛn de bɔn.”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Ebraam bin lɛk Ayzak so i nɔ bin izi fɔ am we i yɛri frɔm Gɔd. Bɔt i disayd fɔ obe Gɔd.</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kri" altLang="ko-KR" sz="3200"/>
              <a:t>Udat na Gɔd?</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kri" altLang="ko-KR" sz="3600">
                <a:solidFill>
                  <a:srgbClr val="C00000"/>
                </a:solidFill>
              </a:rPr>
              <a:t>I 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kri" altLang="ko-KR" sz="3600">
                <a:solidFill>
                  <a:schemeClr val="tx1">
                    <a:lumMod val="65000"/>
                    <a:lumOff val="35000"/>
                  </a:schemeClr>
                </a:solidFill>
              </a:rPr>
              <a:t>di krieta we mek di ol wold inklud mi.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Ebraam tay Ayzak ɛn le am na di ɔlta, ɛn i tray fɔ kil am. Na da sem tɛm de, .</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“Ebraam, Ebraam, nɔ kil am. Nɔ du ɛnitin to am. Naw, a no se yu de fred Gɔd ɛn yu lɛk am.” Dis na di tɛst we Gɔd bin du to Ebraam.</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kri" altLang="ko-KR" sz="2600">
                <a:solidFill>
                  <a:schemeClr val="tx1">
                    <a:lumMod val="65000"/>
                    <a:lumOff val="35000"/>
                  </a:schemeClr>
                </a:solidFill>
              </a:rPr>
              <a:t>“Tɛnki, Gɔd!” Gɔd bin gri wit Ebraam in fet wit gladi at. Gɔd mek am gret gret granpa fɔ ɔl di wan dɛn we biliv.</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t>Di Lɛsin fɔ Tide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kri" altLang="ko-KR" sz="3200">
                <a:solidFill>
                  <a:schemeClr val="tx1">
                    <a:lumMod val="65000"/>
                    <a:lumOff val="35000"/>
                  </a:schemeClr>
                </a:solidFill>
              </a:rPr>
              <a:t>Ebraam bin lɛk Ayzak bad bad wan, bɔt i bin impɔtant mɔ fɔ am fɔ obe Gɔd in Wɔd.</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kri" altLang="ko-KR" sz="3200">
                <a:solidFill>
                  <a:schemeClr val="tx1">
                    <a:lumMod val="65000"/>
                    <a:lumOff val="35000"/>
                  </a:schemeClr>
                </a:solidFill>
              </a:rPr>
              <a:t>A fɔ lɛk Gɔd pas ɛni ɔda tin, ɛn pas ɛni ɔda pɔsin na di wɔl.</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kri" altLang="ko-KR" sz="3200"/>
              <a:t>Gɔd na?</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rgbClr val="c00000"/>
                </a:solidFill>
              </a:rPr>
              <a:t>Gɔd 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Wi papa we de mek wi fet strɔng tru tɛst.</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t>Tide na di...</a:t>
            </a:r>
            <a:r xmlns:a="http://schemas.openxmlformats.org/drawingml/2006/main">
              <a:rPr lang="kri" altLang="en-US" sz="4000"/>
              <a:t> </a:t>
            </a:r>
            <a:r xmlns:a="http://schemas.openxmlformats.org/drawingml/2006/main">
              <a:rPr lang="kri" altLang="ko-KR" sz="4000"/>
              <a:t>Tɛst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kri" altLang="ko-KR" sz="3200">
                <a:solidFill>
                  <a:schemeClr val="tx1">
                    <a:lumMod val="65000"/>
                    <a:lumOff val="35000"/>
                  </a:schemeClr>
                </a:solidFill>
              </a:rPr>
              <a:t>Wetin Gɔd bin tɛl Ebraam fɔ mek i sakrifays as sakrifays we dɛn kin bɔn?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dk1"/>
                </a:solidFill>
              </a:rPr>
              <a:t>1 </a:t>
            </a:r>
            <a:r xmlns:a="http://schemas.openxmlformats.org/drawingml/2006/main">
              <a:rPr lang="kri" altLang="ko-KR" sz="2800">
                <a:solidFill>
                  <a:schemeClr val="dk1"/>
                </a:solidFill>
              </a:rPr>
              <a:t>Pikin</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Wɛf</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Dɔg we dɛn kɔl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Ship dɛn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rgbClr val="ff0000"/>
                </a:solidFill>
              </a:rPr>
              <a:t>1 </a:t>
            </a:r>
            <a:r xmlns:a="http://schemas.openxmlformats.org/drawingml/2006/main">
              <a:rPr lang="kri" altLang="ko-KR" sz="2800">
                <a:solidFill>
                  <a:srgbClr val="ff0000"/>
                </a:solidFill>
              </a:rPr>
              <a:t>Pikin</a:t>
            </a:r>
            <a:r xmlns:a="http://schemas.openxmlformats.org/drawingml/2006/main">
              <a:rPr lang="kri"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Dɔn Gɔd se, “Tek yu bɔy pikin, we na yu wangren bɔy pikin, Ayzak, we yu lɛk.</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kri" altLang="ko-KR" sz="3600">
                <a:solidFill>
                  <a:schemeClr val="tx1">
                    <a:lumMod val="65000"/>
                    <a:lumOff val="35000"/>
                  </a:schemeClr>
                </a:solidFill>
              </a:rPr>
              <a:t>ɛn go na di eria we dɛn kɔl Mɔraya. Una sakrifays am de as sakrifays we dɛn de bɔn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kri" altLang="ko-KR" sz="3600">
                <a:solidFill>
                  <a:schemeClr val="tx1">
                    <a:lumMod val="65000"/>
                    <a:lumOff val="35000"/>
                  </a:schemeClr>
                </a:solidFill>
              </a:rPr>
              <a:t>na wan pan di mawnten dɛn we a go tɛl una bɔt.”</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 22: 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kri" altLang="ko-KR" b="1">
                <a:solidFill>
                  <a:schemeClr val="tx1">
                    <a:lumMod val="50000"/>
                    <a:lumOff val="50000"/>
                  </a:schemeClr>
                </a:solidFill>
              </a:rPr>
              <a:t>No.9</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Di</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Wɔd</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ɔf</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Gɔd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kri" altLang="ko-KR" sz="4400"/>
              <a:t>Ayzak nɔ bin de agyu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bg1">
                    <a:lumMod val="50000"/>
                  </a:schemeClr>
                </a:solidFill>
              </a:rPr>
              <a:t>I kɔmɔt de ɛn dig ɔda wɛl, ɛn nɔbɔdi nɔ bin de agyu bɔt am.</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kri" altLang="ko-KR" sz="3600">
                <a:solidFill>
                  <a:schemeClr val="bg1">
                    <a:lumMod val="50000"/>
                  </a:schemeClr>
                </a:solidFill>
              </a:rPr>
              <a:t>I gi am di nem Rɛɔbɔt, ɛn i tɛl am se: “Naw PAPA GƆD dɔn gi wi ples.”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kri" altLang="ko-KR" sz="3600">
                <a:solidFill>
                  <a:schemeClr val="bg1">
                    <a:lumMod val="50000"/>
                  </a:schemeClr>
                </a:solidFill>
              </a:rPr>
              <a:t>ɛn wi go gro fayn fayn wan na di land.”</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26: 10.</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22. Na di 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Di</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wɛl dɛn</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bin</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so</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impɔtant,</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bikɔs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dɛn</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ebul</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gɛt</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frɛsh</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wata</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na di dɛzat. Ayzak bin gɛt di wɛl dɛn we in papa bin gɛt.</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Wetin Gɔd mek di wɔl wit?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ston we dɛn kɔl ston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wata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dɔst we de na di wɔl</a:t>
            </a:r>
            <a:r xmlns:a="http://schemas.openxmlformats.org/drawingml/2006/main">
              <a:rPr lang="kr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wɔd</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rgbClr val="FF0000"/>
                </a:solidFill>
              </a:rPr>
              <a:t>4 </a:t>
            </a:r>
            <a:r xmlns:a="http://schemas.openxmlformats.org/drawingml/2006/main">
              <a:rPr lang="kri" altLang="ko-KR" sz="2800">
                <a:solidFill>
                  <a:srgbClr val="FF0000"/>
                </a:solidFill>
              </a:rPr>
              <a:t>wɔd</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Bɔt, di Filistin dɛn bin de jɛlɔs am. So, dɛn ful-ɔp di wɛl dɛn wit dɔti.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Bɔt, Ayzak nɔ bin de agyu wit dɛn. I muf go fa ɛn dig di wɛl. I bin fɛn wan wɛl we gɛt fresh wata.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kri" altLang="ko-KR" sz="2800">
                <a:solidFill>
                  <a:schemeClr val="tx1">
                    <a:lumMod val="65000"/>
                    <a:lumOff val="35000"/>
                  </a:schemeClr>
                </a:solidFill>
              </a:rPr>
              <a:t>Dis tɛm ya, di ɔda pipul dɛn tek di wɛl frɔm Ayzak. Bɔt, i nɔ bin de agyu wit dɛn, sɛf.</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kri" altLang="ko-KR" sz="2600">
                <a:solidFill>
                  <a:schemeClr val="tx1">
                    <a:lumMod val="65000"/>
                    <a:lumOff val="35000"/>
                  </a:schemeClr>
                </a:solidFill>
              </a:rPr>
              <a:t>Gɔd bin blɛs Ayzak. I dig ɔda wɛl bak. Gɔd gi am fresh wata frɔm de. Ayzak bil ɔlta ɛn gi sakrifays fɔ tɛl tɛnki.</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kri" altLang="ko-KR" sz="3600">
                <a:solidFill>
                  <a:schemeClr val="tx1">
                    <a:lumMod val="65000"/>
                    <a:lumOff val="35000"/>
                  </a:schemeClr>
                </a:solidFill>
              </a:rPr>
              <a:t>Ayzak nɔ bin de agyu wit di wan dɛn we tek in wɛl dɛn.</a:t>
            </a:r>
            <a:r xmlns:a="http://schemas.openxmlformats.org/drawingml/2006/main">
              <a:rPr lang="kri"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Gɔd bin blɛs Ayzak.</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Wi nɔ gɛt fɔ agyu wit ɔda pipul dɛn bak.</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kri" altLang="ko-KR" sz="3600">
                <a:solidFill>
                  <a:schemeClr val="tx1">
                    <a:lumMod val="65000"/>
                    <a:lumOff val="35000"/>
                  </a:schemeClr>
                </a:solidFill>
              </a:rPr>
              <a:t>Wi fɔ lɛk ɔda pipul dɛn ɛn fɔgiv dɛn.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kri" altLang="ko-KR" sz="3200"/>
              <a:t>God na??</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rgbClr val="c00000"/>
                </a:solidFill>
              </a:rPr>
              <a:t>Gɔd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I et di wan dɛn we de agyu wit ɔda pipul dɛn.</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kri" altLang="ko-KR" sz="3600">
                <a:solidFill>
                  <a:schemeClr val="tx1">
                    <a:lumMod val="65000"/>
                    <a:lumOff val="35000"/>
                  </a:schemeClr>
                </a:solidFill>
              </a:rPr>
              <a:t>I lɛk di wan dɛn we di wan dɛn we lɛk dɛnsɛf.</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tx1">
                    <a:lumMod val="65000"/>
                    <a:lumOff val="35000"/>
                  </a:schemeClr>
                </a:solidFill>
              </a:rPr>
              <a:t>Na bikɔs ɔf wetin Ayzak bin sɔfa wit tranga tɛm?</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os we de na di os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ship pikin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dk1"/>
                </a:solidFill>
              </a:rPr>
              <a:t>3 </a:t>
            </a:r>
            <a:r xmlns:a="http://schemas.openxmlformats.org/drawingml/2006/main">
              <a:rPr lang="kri" altLang="ko-KR" sz="2800">
                <a:solidFill>
                  <a:schemeClr val="dk1"/>
                </a:solidFill>
              </a:rPr>
              <a:t>wɛl</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famili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kri" altLang="en-US" sz="2800">
                <a:solidFill>
                  <a:srgbClr val="ff0000"/>
                </a:solidFill>
              </a:rPr>
              <a:t>3 </a:t>
            </a:r>
            <a:r xmlns:a="http://schemas.openxmlformats.org/drawingml/2006/main">
              <a:rPr lang="kri" altLang="ko-KR" sz="2800">
                <a:solidFill>
                  <a:srgbClr val="ff0000"/>
                </a:solidFill>
              </a:rPr>
              <a:t>wɛl</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bg1">
                    <a:lumMod val="50000"/>
                  </a:schemeClr>
                </a:solidFill>
              </a:rPr>
              <a:t>I kɔmɔt de ɛn dig ɔda wɛl, ɛn nɔbɔdi nɔ bin de agyu bɔt am.</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kri" altLang="ko-KR" sz="3600">
                <a:solidFill>
                  <a:schemeClr val="bg1">
                    <a:lumMod val="50000"/>
                  </a:schemeClr>
                </a:solidFill>
              </a:rPr>
              <a:t>I gi am di nem Rɛɔbɔt, ɛn i tɛl am se: “Naw PAPA GƆD dɔn gi wi ples.”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kri" altLang="ko-KR" sz="3600">
                <a:solidFill>
                  <a:schemeClr val="bg1">
                    <a:lumMod val="50000"/>
                  </a:schemeClr>
                </a:solidFill>
              </a:rPr>
              <a:t>ɛn wi go gro fayn fayn wan na di land.”</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tx1">
                    <a:lumMod val="65000"/>
                    <a:lumOff val="35000"/>
                  </a:schemeClr>
                </a:solidFill>
              </a:rPr>
              <a:t>Jɛnɛsis</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26: 10.</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22. Na di 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kri" altLang="ko-KR" b="1">
                <a:solidFill>
                  <a:schemeClr val="tx1">
                    <a:lumMod val="50000"/>
                    <a:lumOff val="50000"/>
                  </a:schemeClr>
                </a:solidFill>
              </a:rPr>
              <a:t>No.10</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Di</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Wɔd</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ɔf</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Gɔd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kri" altLang="ko-KR" sz="3600"/>
              <a:t>Isɔ bin sɛl di rayt fɔ bi di fɔs pɔsin</a:t>
            </a:r>
            <a:endParaRPr xmlns:a="http://schemas.openxmlformats.org/drawingml/2006/main" lang="en-US" altLang="ko-KR" sz="3600"/>
          </a:p>
          <a:p>
            <a:pPr xmlns:a="http://schemas.openxmlformats.org/drawingml/2006/main" algn="ctr">
              <a:defRPr/>
            </a:pPr>
            <a:r xmlns:a="http://schemas.openxmlformats.org/drawingml/2006/main">
              <a:rPr lang="kri" altLang="ko-KR" sz="3600"/>
              <a:t>fɔ di wan bol we gɛt rɛd styu</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kri" altLang="ko-KR" sz="3600">
                <a:solidFill>
                  <a:schemeClr val="bg1">
                    <a:lumMod val="50000"/>
                  </a:schemeClr>
                </a:solidFill>
              </a:rPr>
              <a:t>Dɔn Jekɔb gi Isɔ sɔm bred ɛn sɔm lentil styu.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kri" altLang="ko-KR" sz="3600">
                <a:solidFill>
                  <a:schemeClr val="bg1">
                    <a:lumMod val="50000"/>
                  </a:schemeClr>
                </a:solidFill>
              </a:rPr>
              <a:t>I it ɛn drink, dɔn i grap ɛn go.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kri" altLang="ko-KR" sz="3600">
                <a:solidFill>
                  <a:schemeClr val="bg1">
                    <a:lumMod val="50000"/>
                  </a:schemeClr>
                </a:solidFill>
              </a:rPr>
              <a:t>So, Isɔ nɔ bin tek in rayt fɔ bi di fɔs pɔsin.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kri"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kri" altLang="ko-KR" sz="2800">
                <a:solidFill>
                  <a:schemeClr val="bg1">
                    <a:lumMod val="50000"/>
                  </a:schemeClr>
                </a:solidFill>
              </a:rPr>
              <a:t>Jɛnɛsis 25: 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