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kr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kri" altLang="en-US" err="1"/>
              <a:t>토ᅇ we yu de yuz</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kri" altLang="ko-KR" b="1">
                <a:solidFill>
                  <a:schemeClr val="tx1">
                    <a:lumMod val="50000"/>
                    <a:lumOff val="50000"/>
                  </a:schemeClr>
                </a:solidFill>
              </a:rPr>
              <a:t>Nɔ.</a:t>
            </a:r>
            <a:r xmlns:a="http://schemas.openxmlformats.org/drawingml/2006/main">
              <a:rPr lang="kri" altLang="en-US" b="1">
                <a:solidFill>
                  <a:schemeClr val="tx1">
                    <a:lumMod val="50000"/>
                    <a:lumOff val="50000"/>
                  </a:schemeClr>
                </a:solidFill>
              </a:rPr>
              <a:t> </a:t>
            </a:r>
            <a:r xmlns:a="http://schemas.openxmlformats.org/drawingml/2006/main">
              <a:rPr lang="kri" altLang="ko-KR" b="1">
                <a:solidFill>
                  <a:schemeClr val="tx1">
                    <a:lumMod val="50000"/>
                    <a:lumOff val="50000"/>
                  </a:schemeClr>
                </a:solidFill>
              </a:rPr>
              <a:t>31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kri" altLang="ko-KR" sz="4000"/>
              <a:t>Jonɛtan, 1999.</a:t>
            </a:r>
          </a:p>
          <a:p>
            <a:pPr xmlns:a="http://schemas.openxmlformats.org/drawingml/2006/main" algn="ctr"/>
            <a:r xmlns:a="http://schemas.openxmlformats.org/drawingml/2006/main">
              <a:rPr lang="kri" altLang="ko-KR" sz="4000"/>
              <a:t>Devid in Gud Padi</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kri" altLang="ko-KR" sz="3200">
                <a:solidFill>
                  <a:schemeClr val="tx1">
                    <a:lumMod val="65000"/>
                    <a:lumOff val="35000"/>
                  </a:schemeClr>
                </a:solidFill>
              </a:rPr>
              <a:t>Wetin Jonɛthan nɔ bin gi Devid?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sɔd</a:t>
            </a:r>
            <a:r xmlns:a="http://schemas.openxmlformats.org/drawingml/2006/main">
              <a:rPr lang="kr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shild we dɛn kin yuz</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aro we dɛn kɔl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klos dɛn we dɛn kin wɛr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kri" altLang="en-US" sz="2800">
                <a:solidFill>
                  <a:srgbClr val="FF0000"/>
                </a:solidFill>
              </a:rPr>
              <a:t>2 </a:t>
            </a:r>
            <a:r xmlns:a="http://schemas.openxmlformats.org/drawingml/2006/main">
              <a:rPr lang="kri" altLang="ko-KR" sz="2800">
                <a:solidFill>
                  <a:srgbClr val="FF0000"/>
                </a:solidFill>
              </a:rPr>
              <a:t>shild we dɛn kin yuz</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40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Di maynd we di Kwin Ɛsta bin gɛt.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Dɔn di kiŋ aks se, "Wetin na dat, Kwin Ɛsta? Wetin yu aks fɔ? Ivin te to af di kiŋdɔm, dɛn go gi yu am."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Ɛsta</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Na di tɛm we wan Ju uman we gɛt sɛns we nem Ɛsta, na bin di kwin na Pashia. Bɔt, Eman bin plan fɔ dɔnawe wit di Ju pipul dɛn bay we i yuz di kiŋ in lɔ.</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I bin de tink se, ‘Dɛn go kil mi if a go nia di kiŋ we di kiŋ nɔ kɔl mi.” Bɔt, i disayd fɔ go to di kiŋ fɔ aks in pipul dɛn fɔ sev, pan ɔl we i nɔ gri wit di lɔ.</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Bɔt, we i si Kwin Ɛsta tinap na di kɔt, i rili gladi fɔ am ɛn se, “Wetin yu aks fɔ? A go gi yu am.”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Di kiŋ bin sho di plan we Eman bin plan fɔ dɔnawe wit di Ju pipul dɛn. Dis bin mek di kiŋ et am ɛn dɛn kil am.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“Tɛnki, Masta, fɔ we yu protɛkt wi!” Bikɔs di kwin Ɛsta bin gɛt maynd, dɛn bin protɛkt di Ju pipul dɛn.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chemeClr val="tx1">
                    <a:lumMod val="65000"/>
                    <a:lumOff val="35000"/>
                  </a:schemeClr>
                </a:solidFill>
              </a:rPr>
              <a:t>Pan ɔl we dɛn fɔ kil Ɛsta, i bin pre to Gɔd fɔ sev in pipul dɛn wit maynd.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Gɔd sev di Ju pipul dɛn frɔm di prɔblɛm tru Ɛsta in prea wit in wɔndaful sɛns ɛn trɛnk.</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Lɛ wi biliv ɛn ɛkspɛkt Gɔd in wɔndaful ɛp ɛn sev na wi ɛvride layf.</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Na Gɔd de kip ɛn ɛp in pipul dɛn te dɛn dɔn.</a:t>
            </a:r>
            <a:r xmlns:a="http://schemas.openxmlformats.org/drawingml/2006/main">
              <a:rPr lang="kr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kri" altLang="ko-KR" sz="3600">
                <a:solidFill>
                  <a:schemeClr val="tx1">
                    <a:lumMod val="65000"/>
                    <a:lumOff val="35000"/>
                  </a:schemeClr>
                </a:solidFill>
              </a:rPr>
              <a:t>Gɔd de kip ɛn ɛp mi te di wɔl dɔn.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200">
                <a:solidFill>
                  <a:schemeClr val="tx1">
                    <a:lumMod val="65000"/>
                    <a:lumOff val="35000"/>
                  </a:schemeClr>
                </a:solidFill>
              </a:rPr>
              <a:t>Wetin bin apin to Ɛsta we i go nia di kiŋ we dɛn nɔ kɔl am?</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Dɛn bin fɔ kil am.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Dɛn bin drɛb am kɔmɔt na do.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I nɔ bin ebul fɔ mit di kiŋ.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I bin ebul fɔ tɛl di kiŋ wetin i want fɔ aks fɔ.</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4 </a:t>
            </a:r>
            <a:r xmlns:a="http://schemas.openxmlformats.org/drawingml/2006/main">
              <a:rPr lang="kri" altLang="ko-KR" sz="2800">
                <a:solidFill>
                  <a:srgbClr val="FF0000"/>
                </a:solidFill>
              </a:rPr>
              <a:t>I bin ebul fɔ tɛl di kiŋ wetin i want fɔ aks fɔ.</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Afta Devid dɔn fɔ tɔk to Sɔl, Jonɛthan bin kam fɔ bi wan wit Devid, ɛn i lɛk am lɛk aw i lɛk am.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ri" altLang="ko-KR" sz="2800">
                <a:solidFill>
                  <a:schemeClr val="tx1">
                    <a:lumMod val="65000"/>
                    <a:lumOff val="35000"/>
                  </a:schemeClr>
                </a:solidFill>
              </a:rPr>
              <a:t>Fɔs Samiɛl 18:</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1. 1. 1.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Dɔn di kiŋ aks se, "Wetin na dat, Kwin Ɛsta? Wetin yu aks fɔ? Ivin te to af di kiŋdɔm, dɛn go gi yu am."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Ɛsta</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kri" altLang="ko-KR" b="1">
                <a:solidFill>
                  <a:schemeClr val="tx1">
                    <a:lumMod val="50000"/>
                    <a:lumOff val="50000"/>
                  </a:schemeClr>
                </a:solidFill>
              </a:rPr>
              <a:t>No. 41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kri" altLang="ko-KR" sz="4400"/>
              <a:t>Job we Gɔd bin blɛs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Wan man we nem Job bin de na di land na Uz. Dis man nɔ bin gɛt ɛni blem ɛn i bin de du tin tret; i bin de fred Gɔd ɛn i bin de avɔyd bad.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ri" altLang="ko-KR" sz="2800">
                <a:solidFill>
                  <a:schemeClr val="tx1">
                    <a:lumMod val="65000"/>
                    <a:lumOff val="35000"/>
                  </a:schemeClr>
                </a:solidFill>
              </a:rPr>
              <a:t>Wok</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Job we bin de na di land we nem Uz we de na di Is kɔntri, na in bin jɛntri pas ɔlman. I bin de fred Gɔd ɛn i nɔ bin gɛt wan blem ɛn i bin de du wetin rayt.</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“Bikɔs yu blɛs Job, i bin de fred yu! Yu tink se Job de fred Gɔd fɔ natin?” Setan bin plan fɔ tɛst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kri" altLang="ko-KR" sz="2400">
                <a:solidFill>
                  <a:schemeClr val="tx1">
                    <a:lumMod val="65000"/>
                    <a:lumOff val="35000"/>
                  </a:schemeClr>
                </a:solidFill>
              </a:rPr>
              <a:t>Setan tek ɔltin wan nɛt, in pikin dɛn ɛn ɔl in prɔpati dɛn. I bin bi di man we misɛf pas ɔlman na di wɔl.</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kri" altLang="ko-KR" sz="2600">
                <a:solidFill>
                  <a:schemeClr val="tx1">
                    <a:lumMod val="65000"/>
                    <a:lumOff val="35000"/>
                  </a:schemeClr>
                </a:solidFill>
              </a:rPr>
              <a:t>In wɛf lɛf am wit se “Kɔs Gɔd ɛn day!” Job in padi dɛn kam ɛn blem am.Bɔt, Job bin abop pan Gɔd lɛk aw i bin de du trade.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kri" altLang="ko-KR" sz="2600">
                <a:solidFill>
                  <a:schemeClr val="tx1">
                    <a:lumMod val="65000"/>
                    <a:lumOff val="35000"/>
                  </a:schemeClr>
                </a:solidFill>
              </a:rPr>
              <a:t>Na di tɛm dɛn we pipul dɛn bin de sɔfa ɛn we dɛn bin de fil bad. Aweva Job bin get tru di test en God giv am plenti big blessing pas bifo. I bi man we de fred Gɔd pas ɛni ɔda tɛm.</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kri" altLang="ko-KR" sz="3200">
                <a:solidFill>
                  <a:schemeClr val="tx1">
                    <a:lumMod val="65000"/>
                    <a:lumOff val="35000"/>
                  </a:schemeClr>
                </a:solidFill>
              </a:rPr>
              <a:t>Pan ɔl we Job na bin pɔsin we de du wetin rayt, Setan bin gi am trɔbul.</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Pan ɔl we i nɔ bin izi fɔ Job, i bin biliv se Gɔd de ɛn i bin peshɛnt wit Gɔd.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Dɛn prɔblɛm dɛn de kin kam pan wi.</a:t>
            </a:r>
          </a:p>
          <a:p>
            <a:pPr xmlns:a="http://schemas.openxmlformats.org/drawingml/2006/main" algn="ctr"/>
            <a:r xmlns:a="http://schemas.openxmlformats.org/drawingml/2006/main">
              <a:rPr lang="kri" altLang="ko-KR" sz="3200">
                <a:solidFill>
                  <a:schemeClr val="tx1">
                    <a:lumMod val="65000"/>
                    <a:lumOff val="35000"/>
                  </a:schemeClr>
                </a:solidFill>
              </a:rPr>
              <a:t>Da tɛm de, wi fɔ biliv Gɔd ɛn peshɛnt to Gɔd.</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kri" altLang="ko-KR" sz="3200"/>
              <a:t>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Na Gɔd na di wan</a:t>
            </a:r>
          </a:p>
          <a:p>
            <a:r xmlns:a="http://schemas.openxmlformats.org/drawingml/2006/main">
              <a:rPr lang="kri" altLang="ko-KR" sz="3600">
                <a:solidFill>
                  <a:schemeClr val="tx1">
                    <a:lumMod val="65000"/>
                    <a:lumOff val="35000"/>
                  </a:schemeClr>
                </a:solidFill>
              </a:rPr>
              <a:t>we kin mek wi jɛntri ɔ po akɔdin to wetin i want.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32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Sɔlɔmɔn we bin gɛt Waiz as Gift.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Uswan we nɔ kɔrɛkt bɔt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I bin jɛntri.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I bin de na di ist land.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I bin bi kiŋ.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I bin de fred Gɔd.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kri" altLang="en-US" sz="2800">
                <a:solidFill>
                  <a:srgbClr val="FF0000"/>
                </a:solidFill>
              </a:rPr>
              <a:t>3 </a:t>
            </a:r>
            <a:r xmlns:a="http://schemas.openxmlformats.org/drawingml/2006/main">
              <a:rPr lang="kri" altLang="ko-KR" sz="2800">
                <a:solidFill>
                  <a:srgbClr val="FF0000"/>
                </a:solidFill>
              </a:rPr>
              <a:t>I bin bi kiŋ.</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Wan man we nem Job bin de na di land na Uz. Dis man nɔ bin gɛt ɛni blem ɛn i bin de du tin tret; i bin de fred Gɔd ɛn i bin de avɔyd bad.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ri" altLang="ko-KR" sz="2800">
                <a:solidFill>
                  <a:schemeClr val="tx1">
                    <a:lumMod val="65000"/>
                    <a:lumOff val="35000"/>
                  </a:schemeClr>
                </a:solidFill>
              </a:rPr>
              <a:t>Wok</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NƆ. 42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Daniɛl nɔ bin gri fɔ it Kiŋ in it.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Bɔt Daniɛl bin disayd se i nɔ go dɔti insɛf wit di kiŋ in it ɛn wayn, ɛn i aks di edman fɔ alaw am fɔ mek i nɔ dɔti insɛf dis 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Daniɛl</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500">
                <a:solidFill>
                  <a:schemeClr val="tx1">
                    <a:lumMod val="65000"/>
                    <a:lumOff val="35000"/>
                  </a:schemeClr>
                </a:solidFill>
              </a:rPr>
              <a:t>Dɛn bin kɛr Daniɛl ɛn in tri padi dɛn na Babilɔn as prizina. Di kiŋ tɛl in bigman dɛn fɔ tich dɛn wit gi dɛn kiŋ in it ɛn wayn.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400">
                <a:solidFill>
                  <a:schemeClr val="tx1">
                    <a:lumMod val="65000"/>
                    <a:lumOff val="35000"/>
                  </a:schemeClr>
                </a:solidFill>
              </a:rPr>
              <a:t>“Wi nɔ want fɔ it it we Gɔd in lɔ se wi nɔ fɔ it!” Daniɛl ɛn in tri padi dɛn bin aks di chif fɔ lɛ i alaw dɛn fɔ mek dɛn nɔ dɔti dɛnsɛf dis we.</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Daniɛl ɛn in tri padi dɛn bin it vɛjitebul ɛn wata instead fɔ it it we dɛn bin de gi Aydɔl. Gɔd bin valyu dɛn ɛn gi dɛn mɔ sɛns.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500">
                <a:solidFill>
                  <a:schemeClr val="tx1">
                    <a:lumMod val="65000"/>
                    <a:lumOff val="35000"/>
                  </a:schemeClr>
                </a:solidFill>
              </a:rPr>
              <a:t>“Dɛn gɛt sɛns!” Di kiŋ nɔ bin ebul fɔ no se dɛn luk fayn ɛn gɛt sɛns pas ɛni ɔda yɔŋ man we bin de it di kiŋ in it.</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Frɔm da tɛm de, Daniɛl ɛn in tri padi dɛn bigin fɔ kia fɔ impɔtant tin dɛn na Babilɔn ɛn kip dɛnsɛf oli bifo Gɔd.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200">
                <a:solidFill>
                  <a:schemeClr val="tx1">
                    <a:lumMod val="65000"/>
                    <a:lumOff val="35000"/>
                  </a:schemeClr>
                </a:solidFill>
              </a:rPr>
              <a:t>Daniɛl ɛn in tri padi dɛn bin disayd fɔ kip Gɔd in lɔ ɔnda ivin prizina.</a:t>
            </a:r>
          </a:p>
          <a:p>
            <a:r xmlns:a="http://schemas.openxmlformats.org/drawingml/2006/main">
              <a:rPr lang="kri" altLang="ko-KR" sz="3200">
                <a:solidFill>
                  <a:schemeClr val="tx1">
                    <a:lumMod val="65000"/>
                    <a:lumOff val="35000"/>
                  </a:schemeClr>
                </a:solidFill>
              </a:rPr>
              <a:t>Dɔn, dɛn bin gɛt wɛlbɔdi ɛn gɛt sɛns pas ɛni ɔda man we bin de it di kiŋ in it.</a:t>
            </a:r>
          </a:p>
          <a:p>
            <a:r xmlns:a="http://schemas.openxmlformats.org/drawingml/2006/main">
              <a:rPr lang="kri" altLang="ko-KR" sz="3200">
                <a:solidFill>
                  <a:schemeClr val="tx1">
                    <a:lumMod val="65000"/>
                    <a:lumOff val="35000"/>
                  </a:schemeClr>
                </a:solidFill>
              </a:rPr>
              <a:t>Wi fɔ obe Gɔd pan ɛnitin we de apin.</a:t>
            </a:r>
          </a:p>
          <a:p>
            <a:r xmlns:a="http://schemas.openxmlformats.org/drawingml/2006/main">
              <a:rPr lang="kri" altLang="ko-KR" sz="3200">
                <a:solidFill>
                  <a:schemeClr val="tx1">
                    <a:lumMod val="65000"/>
                    <a:lumOff val="35000"/>
                  </a:schemeClr>
                </a:solidFill>
              </a:rPr>
              <a:t>Natin nɔ de we impɔtant pas fɔ lɛk Gɔd.</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Kiŋ Sɔlɔmɔn bin gɛt jɛntri ɛn sɛns pas ɔl di ɔda kiŋ dɛn na di wɔl.</a:t>
            </a:r>
            <a:r xmlns:a="http://schemas.openxmlformats.org/drawingml/2006/main">
              <a:rPr lang="kr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Sɛkɛn Kronikul 9:</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22. Na di 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Udat</a:t>
            </a:r>
            <a:r xmlns:a="http://schemas.openxmlformats.org/drawingml/2006/main">
              <a:rPr lang="kri" altLang="en-US" sz="3200"/>
              <a:t> </a:t>
            </a:r>
            <a:r xmlns:a="http://schemas.openxmlformats.org/drawingml/2006/main">
              <a:rPr lang="kri" altLang="ko-KR" sz="3200"/>
              <a:t>na</a:t>
            </a:r>
            <a:r xmlns:a="http://schemas.openxmlformats.org/drawingml/2006/main">
              <a:rPr lang="kri" altLang="en-US" sz="3200"/>
              <a:t> </a:t>
            </a:r>
            <a:r xmlns:a="http://schemas.openxmlformats.org/drawingml/2006/main">
              <a:rPr lang="kri" altLang="ko-KR" sz="3200"/>
              <a:t>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na di wan we kin de ɔlsay na di sem tɛm (omnipresence). Ɛn in na ɔlmayti.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Us it Daniɛl ɛn in tri padi dɛn bin it instead fɔ it kiŋ in it?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wata ɛn vɛjitebul dɛn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kuki ɛn kɔk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nudel we dɛn kin yuz</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rays we dɛn kɔl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1 </a:t>
            </a:r>
            <a:r xmlns:a="http://schemas.openxmlformats.org/drawingml/2006/main">
              <a:rPr lang="kri" altLang="ko-KR" sz="2800">
                <a:solidFill>
                  <a:srgbClr val="FF0000"/>
                </a:solidFill>
              </a:rPr>
              <a:t>wata ɛn vɛjitebul dɛn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Bɔt Daniɛl bin disayd se i nɔ go dɔti insɛf wit di kiŋ in it ɛn wayn, ɛn i aks di edman fɔ alaw am fɔ mek i nɔ dɔti insɛf dis we.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Daniɛl</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43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Daniɛl we de na di Layɔn in Den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Di kiŋ bin gladi pasmak ɛn i tɛl dɛn fɔ pul Daniɛl kɔmɔt na di ol. We dɛn pul Daniɛl kɔmɔt na di ol, dɛn nɔ si ɛni wund pan am, bikɔs i bin abop pan in Gɔd.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Daniɛl</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6: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23. Na di 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500">
                <a:solidFill>
                  <a:schemeClr val="tx1">
                    <a:lumMod val="65000"/>
                    <a:lumOff val="35000"/>
                  </a:schemeClr>
                </a:solidFill>
              </a:rPr>
              <a:t>Pipul dɛn bin de na Babilɔn we et Daniɛl, we dɛn kɛr go na slev ɛn bi praymɛnt minista. Dɛn bin want fɔ kil Daniɛl.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400">
                <a:solidFill>
                  <a:schemeClr val="tx1">
                    <a:lumMod val="65000"/>
                    <a:lumOff val="35000"/>
                  </a:schemeClr>
                </a:solidFill>
              </a:rPr>
              <a:t>''Ɛnibɔdi we butu to ɔda tin pas di kiŋ, dɛn go trowe am na layɔn in ol!' Daniɛl nɔ bin stɔp fɔ pre tri tɛm insay di de, pan ɔl we i bin no.</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So na di ɛnd, dɛn trowe Daniɛl na di layɔn in ol we de mek pipul dɛn fred.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500">
                <a:solidFill>
                  <a:schemeClr val="tx1">
                    <a:lumMod val="65000"/>
                    <a:lumOff val="35000"/>
                  </a:schemeClr>
                </a:solidFill>
              </a:rPr>
              <a:t>Di kiŋ kam na di layɔn in ol ali mɔnin di nɛks de ɛn aks am se, ‘Daniɛl! Yu sef?’ Infakt, di kiŋ bin want mek Daniɛl nɔ day bikɔs i bin rili lɛk Daniɛl.</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“A de fayn fɔ mek Gɔd protɛkt mi!” Daniɛl nɔ bin fil bad. Di kiŋ bin prez Daniɛl in Gɔd bak.</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Sɔlɔmɔn bi di tɔd kiŋ na Izrɛl we tek Kiŋ Devid in ples.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chemeClr val="tx1">
                    <a:lumMod val="65000"/>
                    <a:lumOff val="35000"/>
                  </a:schemeClr>
                </a:solidFill>
              </a:rPr>
              <a:t>Daniɛl, we nɔ bin butu to aydɔl dɛn, .</a:t>
            </a:r>
          </a:p>
          <a:p>
            <a:pPr xmlns:a="http://schemas.openxmlformats.org/drawingml/2006/main" algn="ctr"/>
            <a:r xmlns:a="http://schemas.openxmlformats.org/drawingml/2006/main">
              <a:rPr lang="kri" altLang="ko-KR" sz="3200">
                <a:solidFill>
                  <a:schemeClr val="tx1">
                    <a:lumMod val="65000"/>
                    <a:lumOff val="35000"/>
                  </a:schemeClr>
                </a:solidFill>
              </a:rPr>
              <a:t>leta, dɛn bin trowe am na di layɔn in ol, bɔt i bin sef.</a:t>
            </a:r>
          </a:p>
          <a:p>
            <a:pPr xmlns:a="http://schemas.openxmlformats.org/drawingml/2006/main" algn="ctr"/>
            <a:r xmlns:a="http://schemas.openxmlformats.org/drawingml/2006/main">
              <a:rPr lang="kri" altLang="ko-KR" sz="3200">
                <a:solidFill>
                  <a:schemeClr val="tx1">
                    <a:lumMod val="65000"/>
                    <a:lumOff val="35000"/>
                  </a:schemeClr>
                </a:solidFill>
              </a:rPr>
              <a:t>Bikɔs Daniɛl bin gɛt fet, di kiŋ na Babilɔn bin prez Gɔd bak</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Na Gɔd nɔmɔ wi fɔ wɔship ɛn</a:t>
            </a:r>
          </a:p>
          <a:p>
            <a:pPr xmlns:a="http://schemas.openxmlformats.org/drawingml/2006/main" algn="ctr"/>
            <a:r xmlns:a="http://schemas.openxmlformats.org/drawingml/2006/main">
              <a:rPr lang="kri" altLang="ko-KR" sz="3200">
                <a:solidFill>
                  <a:schemeClr val="tx1">
                    <a:lumMod val="65000"/>
                    <a:lumOff val="35000"/>
                  </a:schemeClr>
                </a:solidFill>
              </a:rPr>
              <a:t>wi gɛt fet we nɔ de sav aydɔl!</a:t>
            </a:r>
          </a:p>
          <a:p>
            <a:pPr xmlns:a="http://schemas.openxmlformats.org/drawingml/2006/main" algn="ctr"/>
            <a:r xmlns:a="http://schemas.openxmlformats.org/drawingml/2006/main">
              <a:rPr lang="kri" altLang="ko-KR" sz="3200">
                <a:solidFill>
                  <a:schemeClr val="tx1">
                    <a:lumMod val="65000"/>
                    <a:lumOff val="35000"/>
                  </a:schemeClr>
                </a:solidFill>
              </a:rPr>
              <a:t>Da kayn fet de kin mek ɔda pipul dɛn biliv se Gɔd de.</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Gɔd na?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Na Gɔd na di wan..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na pɔsin we pɔsin kin abop pan</a:t>
            </a:r>
            <a:r xmlns:a="http://schemas.openxmlformats.org/drawingml/2006/main">
              <a:rPr lang="kri" altLang="en-US" sz="3600">
                <a:solidFill>
                  <a:schemeClr val="tx1">
                    <a:lumMod val="65000"/>
                    <a:lumOff val="35000"/>
                  </a:schemeClr>
                </a:solidFill>
              </a:rPr>
              <a:t> </a:t>
            </a:r>
            <a:r xmlns:a="http://schemas.openxmlformats.org/drawingml/2006/main">
              <a:rPr lang="kri" altLang="ko-KR" sz="3600">
                <a:solidFill>
                  <a:schemeClr val="tx1">
                    <a:lumMod val="65000"/>
                    <a:lumOff val="35000"/>
                  </a:schemeClr>
                </a:solidFill>
              </a:rPr>
              <a:t>we go ebul fɔ sev di wan dɛn we rili biliv pan am ɛn sav 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Wetin du</a:t>
            </a:r>
            <a:r xmlns:a="http://schemas.openxmlformats.org/drawingml/2006/main">
              <a:rPr lang="kri" altLang="en-US" sz="3600">
                <a:solidFill>
                  <a:schemeClr val="tx1">
                    <a:lumMod val="65000"/>
                    <a:lumOff val="35000"/>
                  </a:schemeClr>
                </a:solidFill>
              </a:rPr>
              <a:t> </a:t>
            </a:r>
            <a:r xmlns:a="http://schemas.openxmlformats.org/drawingml/2006/main">
              <a:rPr lang="kri" altLang="ko-KR" sz="3600">
                <a:solidFill>
                  <a:schemeClr val="tx1">
                    <a:lumMod val="65000"/>
                    <a:lumOff val="35000"/>
                  </a:schemeClr>
                </a:solidFill>
              </a:rPr>
              <a:t>bin</a:t>
            </a:r>
            <a:r xmlns:a="http://schemas.openxmlformats.org/drawingml/2006/main">
              <a:rPr lang="kri" altLang="en-US" sz="3600">
                <a:solidFill>
                  <a:schemeClr val="tx1">
                    <a:lumMod val="65000"/>
                    <a:lumOff val="35000"/>
                  </a:schemeClr>
                </a:solidFill>
              </a:rPr>
              <a:t> </a:t>
            </a:r>
            <a:r xmlns:a="http://schemas.openxmlformats.org/drawingml/2006/main">
              <a:rPr lang="kri" altLang="ko-KR" sz="3600">
                <a:solidFill>
                  <a:schemeClr val="tx1">
                    <a:lumMod val="65000"/>
                    <a:lumOff val="35000"/>
                  </a:schemeClr>
                </a:solidFill>
              </a:rPr>
              <a:t>Dɛn trowe Daniɛl insay di layɔn in ol?</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Na bikɔs i lay to di kiŋ.</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Bikɔs i nɔ bin butu to di aydɔl we na kiŋ.</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Bikɔs i bin de go kil di kiŋ.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Na bikɔs i nɔ bin de wɔship Gɔd fayn.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2 </a:t>
            </a:r>
            <a:r xmlns:a="http://schemas.openxmlformats.org/drawingml/2006/main">
              <a:rPr lang="kri" altLang="ko-KR" sz="2800">
                <a:solidFill>
                  <a:srgbClr val="FF0000"/>
                </a:solidFill>
              </a:rPr>
              <a:t>Bikɔs i nɔ bin butu to di aydɔl we na kiŋ.</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Di kiŋ bin gladi pasmak ɛn i tɛl dɛn fɔ pul Daniɛl kɔmɔt na di ol. We dɛn pul Daniɛl kɔmɔt na di ol, dɛn nɔ si ɛni wund pan am, bikɔs i bin abop pan in Gɔd.</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Daniɛl</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6: 10.</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23. Na di 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44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Jona, we bin de insay di big fish</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Bɔt PAPA GƆD gi wan big fish fɔ swɛla Jona, ɛn Jona bin de insay di fish fɔ tri dez ɛn tri nɛt.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Jona</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500">
                <a:solidFill>
                  <a:schemeClr val="tx1">
                    <a:lumMod val="65000"/>
                    <a:lumOff val="35000"/>
                  </a:schemeClr>
                </a:solidFill>
              </a:rPr>
              <a:t>Wan de, Gɔd apia to Jona ɛn tɛl am se:</a:t>
            </a:r>
          </a:p>
          <a:p>
            <a:r xmlns:a="http://schemas.openxmlformats.org/drawingml/2006/main">
              <a:rPr lang="kri" altLang="ko-KR" sz="2500">
                <a:solidFill>
                  <a:schemeClr val="tx1">
                    <a:lumMod val="65000"/>
                    <a:lumOff val="35000"/>
                  </a:schemeClr>
                </a:solidFill>
              </a:rPr>
              <a:t>“Una go na di big siti we nem Ninivɛ ɛn prich agens am! A go sev dɛn frɔm dɛn wikɛd tin dɛn.”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Jona nɔ bin want fɔ obe Gɔd. I go na ɔda kɔntri ɛn tek bot fɔ go na Tashish fɔ rɔnawe pan Gɔd.</a:t>
            </a:r>
            <a:r xmlns:a="http://schemas.openxmlformats.org/drawingml/2006/main">
              <a:rPr lang="kr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400">
                <a:solidFill>
                  <a:schemeClr val="tx1">
                    <a:lumMod val="65000"/>
                    <a:lumOff val="35000"/>
                  </a:schemeClr>
                </a:solidFill>
              </a:rPr>
              <a:t>Bɔt, Gɔd sɛn big big briz ɛn dɛn ɔl fɔ day. Di wan dɛn we de wok na di bot trowe Jona na di si. Wan big fish kam swɛla am.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Jona bin ripɛnt in sin fɔ 3 dez insay di fish.</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“Gi mi di sɛns fɔ lid mi pipul dɛn fayn fayn wan.” Gɔd bin gladi we Sɔlɔmɔn bin aks fɔ dis. So, Gɔd gi am wetin Sɔlɔmɔn aks am.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400">
                <a:solidFill>
                  <a:schemeClr val="tx1">
                    <a:lumMod val="65000"/>
                    <a:lumOff val="35000"/>
                  </a:schemeClr>
                </a:solidFill>
              </a:rPr>
              <a:t>Di fish bin vɔmit am na dray land. I go na Ninivɛ ɛn ala Gɔd in mɛsej to dɛn we i nɔ want.</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500">
                <a:solidFill>
                  <a:schemeClr val="tx1">
                    <a:lumMod val="65000"/>
                    <a:lumOff val="35000"/>
                  </a:schemeClr>
                </a:solidFill>
              </a:rPr>
              <a:t>We di pipul dɛn na Niniva yɛri Gɔd in wɔnin, dɛn ripɛnt ɛn aks fɔ Gɔd in spɛshal gudnɛs. Gɔd fɔgiv di pipul dɛn na Ninivɛ.</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chemeClr val="tx1">
                    <a:lumMod val="65000"/>
                    <a:lumOff val="35000"/>
                  </a:schemeClr>
                </a:solidFill>
              </a:rPr>
              <a:t>Jona nɔ bin obe Gɔd in Wɔd.</a:t>
            </a:r>
          </a:p>
          <a:p>
            <a:pPr xmlns:a="http://schemas.openxmlformats.org/drawingml/2006/main" algn="ctr"/>
            <a:r xmlns:a="http://schemas.openxmlformats.org/drawingml/2006/main">
              <a:rPr lang="kri" altLang="ko-KR" sz="3200">
                <a:solidFill>
                  <a:schemeClr val="tx1">
                    <a:lumMod val="65000"/>
                    <a:lumOff val="35000"/>
                  </a:schemeClr>
                </a:solidFill>
              </a:rPr>
              <a:t>Bɔt Gɔd bin yuz Jona fɔ mek i nɔ obe ɛn leta i sev di pipul dɛn na Niniva.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Sɔntɛnde, wetin Gɔd want difrɛn frɔm wetin a tink.</a:t>
            </a:r>
          </a:p>
          <a:p>
            <a:pPr xmlns:a="http://schemas.openxmlformats.org/drawingml/2006/main" algn="ctr"/>
            <a:r xmlns:a="http://schemas.openxmlformats.org/drawingml/2006/main">
              <a:rPr lang="kri" altLang="ko-KR" sz="3200">
                <a:solidFill>
                  <a:schemeClr val="tx1">
                    <a:lumMod val="65000"/>
                    <a:lumOff val="35000"/>
                  </a:schemeClr>
                </a:solidFill>
              </a:rPr>
              <a:t>Bɔt wetin Gɔd want kin rayt ɔltɛm.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Wi fɔ obe wetin Gɔd want ɔltɛm.</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Udat na 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Na Gɔd de sev di wan dɛn we rili ripɛnt fɔ dɛn sin ɛn aks fɔ fɔgiv.</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Udat in bɛlɛ Jona bin de insay fɔ 3 dez?</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Layɔn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Ɛlifant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Dɔg we dɛn kɔl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Fish we dɛn kɔl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4 </a:t>
            </a:r>
            <a:r xmlns:a="http://schemas.openxmlformats.org/drawingml/2006/main">
              <a:rPr lang="kri" altLang="ko-KR" sz="2800">
                <a:solidFill>
                  <a:srgbClr val="FF0000"/>
                </a:solidFill>
              </a:rPr>
              <a:t>Fish we dɛn kɔl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Bɔt PAPA GƆD gi wan big fish fɔ swɛla Jona, ɛn Jona bin de insay di fish tri dez ɛn tri nɛt.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Jona</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Wan de, tu uman dɛn kam to Sɔlɔmɔn wit wan smɔl pikin. Dɛn bin fɛt se di pikin na in pikin bifo kiŋ.</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Di kiŋ se, “Bikɔs tu uman dɛn de tɔk tranga wan se di pikin na in pikin, kɔt di pikin tu ɛn gi af to wan ɛn af to di ɔda wan!”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Wan uman bin rili sɔri fɔ in bɔy pikin. So, i se, “Gi am di pikin we de alayv. Nɔ kil am!“ We Sɔlɔmɔn yɛri dis, i disayd se di uman na in rial mama. King se, “Gi di pikin to am. Na rial mama!”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600">
                <a:solidFill>
                  <a:schemeClr val="tx1">
                    <a:lumMod val="65000"/>
                    <a:lumOff val="35000"/>
                  </a:schemeClr>
                </a:solidFill>
              </a:rPr>
              <a:t>Sɔlɔmɔn bin aks fɔ gɛt sɛns at ɛn nɔto fɔ jɛntri ɔ pawa</a:t>
            </a:r>
          </a:p>
          <a:p>
            <a:pPr xmlns:a="http://schemas.openxmlformats.org/drawingml/2006/main" algn="ctr"/>
            <a:r xmlns:a="http://schemas.openxmlformats.org/drawingml/2006/main">
              <a:rPr lang="kri" altLang="ko-KR" sz="3600">
                <a:solidFill>
                  <a:schemeClr val="tx1">
                    <a:lumMod val="65000"/>
                    <a:lumOff val="35000"/>
                  </a:schemeClr>
                </a:solidFill>
              </a:rPr>
              <a:t>fɔ rul in kɔntri.</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kri" altLang="ko-KR" sz="3600">
                <a:solidFill>
                  <a:schemeClr val="tx1">
                    <a:lumMod val="65000"/>
                    <a:lumOff val="35000"/>
                  </a:schemeClr>
                </a:solidFill>
              </a:rPr>
              <a:t>Wi nɔ fɔ jɔs pre to Gɔd fɔ wisɛf, bɔt wi fɔ pre to ɔda pipul dɛn bak.</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Afta Devid dɔn fɔ tɔk to Sɔl, Jonɛthan bin kam fɔ bi wan wit Devid, ɛn i lɛk am lɛk aw i lɛk am.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ri" altLang="ko-KR" sz="2800">
                <a:solidFill>
                  <a:schemeClr val="tx1">
                    <a:lumMod val="65000"/>
                    <a:lumOff val="35000"/>
                  </a:schemeClr>
                </a:solidFill>
              </a:rPr>
              <a:t>Fɔs Samiɛl 18:</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1. 1. 1.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na wan we kin gi wi sɛns we yu nɔ go ebul fɔ gɛt frɔm di wɔl.</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Wetin Sɔlɔmɔn bin aks Gɔd fɔ?</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it fɔ it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jɛntri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wɛlbɔdi biznɛs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sɛns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4 </a:t>
            </a:r>
            <a:r xmlns:a="http://schemas.openxmlformats.org/drawingml/2006/main">
              <a:rPr lang="kri" altLang="ko-KR" sz="2800">
                <a:solidFill>
                  <a:srgbClr val="FF0000"/>
                </a:solidFill>
              </a:rPr>
              <a:t>sɛns</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Kiŋ Sɔlɔmɔn bin gɛt jɛntri ɛn sɛns pas ɔl di ɔda kiŋ dɛn na di wɔl.</a:t>
            </a:r>
            <a:r xmlns:a="http://schemas.openxmlformats.org/drawingml/2006/main">
              <a:rPr lang="kr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Sɛkɛn Kronikul 9:</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22. Na di 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33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Di Tɛmpl fɔ Gɔd in Nem</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Sɔlɔmɔn tɛl dɛn fɔ bil tɛmpul fɔ PAPA GƆD in Nem ɛn wan kiŋ os fɔ insɛf.</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Sɛkɛn Kronikul 2: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Sɔlɔmɔn bin want fɔ bil tɛmpul fɔ Gɔd as in papa, Devid bin tɛl am fɔ du dat.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So, i tɛl kapɛnta dɛn we sabi fɔ kam wit di bɛst tik dɛn fɔ di tɛmpul.</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I bin rɛdi ston dɛn fɔ di tɛmpul. I bin aks pipul dɛn we sabi fɔ mek tin dɛn fɔ kam wit big, wɔndaful ɛn strɔng ston dɛn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Sɔm krafman dɛn bin de drɛs Gɔd in tɛmpul wit klos dɛn we gɛt kɔlɔ ɛn gold trɛd.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We dɛn dɔn fɔ bil Gɔd in tɛmpul, Sɔlɔmɔn ɛn ɔl di man dɛn na Izrɛl bin wɔship Gɔd wit bɔku gladi at.</a:t>
            </a:r>
            <a:r xmlns:a="http://schemas.openxmlformats.org/drawingml/2006/main">
              <a:rPr lang="kri" altLang="en-US" sz="2600">
                <a:solidFill>
                  <a:schemeClr val="tx1">
                    <a:lumMod val="65000"/>
                    <a:lumOff val="35000"/>
                  </a:schemeClr>
                </a:solidFill>
              </a:rPr>
              <a:t> </a:t>
            </a:r>
            <a:r xmlns:a="http://schemas.openxmlformats.org/drawingml/2006/main">
              <a:rPr lang="kri" altLang="ko-KR" sz="2600">
                <a:solidFill>
                  <a:schemeClr val="tx1">
                    <a:lumMod val="65000"/>
                    <a:lumOff val="35000"/>
                  </a:schemeClr>
                </a:solidFill>
              </a:rPr>
              <a:t>“O Masta Gɔd! Kam ɛn rul wi na ya!”</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Devid bin kam fɔ de na di pales. I mit Jonɛthan, we na bin kiŋ Sɔl in pikin.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600">
                <a:solidFill>
                  <a:schemeClr val="tx1">
                    <a:lumMod val="65000"/>
                    <a:lumOff val="35000"/>
                  </a:schemeClr>
                </a:solidFill>
              </a:rPr>
              <a:t>Sɔlɔmɔn ɛn in pipul dɛn sho se dɛn lɛk Gɔd bay we dɛn bil wan fayn tɛmpul fɔ di Masta Gɔd.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kri" altLang="ko-KR" sz="3600">
                <a:solidFill>
                  <a:schemeClr val="tx1">
                    <a:lumMod val="65000"/>
                    <a:lumOff val="35000"/>
                  </a:schemeClr>
                </a:solidFill>
              </a:rPr>
              <a:t>Chɔch na ples usay wi kin mit Gɔd ɛn wi kin sho wi at fɔ lɛk Gɔd.</a:t>
            </a:r>
          </a:p>
          <a:p>
            <a:pPr xmlns:a="http://schemas.openxmlformats.org/drawingml/2006/main" algn="ctr"/>
            <a:r xmlns:a="http://schemas.openxmlformats.org/drawingml/2006/main">
              <a:rPr lang="kri" altLang="ko-KR" sz="3600">
                <a:solidFill>
                  <a:schemeClr val="tx1">
                    <a:lumMod val="65000"/>
                    <a:lumOff val="35000"/>
                  </a:schemeClr>
                </a:solidFill>
              </a:rPr>
              <a:t>Wi fɔ lɛk wi chɔch.</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na pɔsin we de luk fɔ pipul dɛn we de wɔship Gɔd ɛn blɛs dɛn.</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kri" altLang="ko-KR" sz="4000">
                <a:solidFill>
                  <a:srgbClr val="FF0000"/>
                </a:solidFill>
              </a:rPr>
              <a:t>Tide in kwiz</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3600">
                <a:solidFill>
                  <a:schemeClr val="tx1">
                    <a:lumMod val="65000"/>
                    <a:lumOff val="35000"/>
                  </a:schemeClr>
                </a:solidFill>
              </a:rPr>
              <a:t>Wetin Sɔlɔmɔn ɛn Izrɛl bin mek fɔ sho se dɛn lɛk Gɔd?</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1 </a:t>
            </a:r>
            <a:r xmlns:a="http://schemas.openxmlformats.org/drawingml/2006/main">
              <a:rPr lang="kri" altLang="en-US" sz="2800">
                <a:solidFill>
                  <a:schemeClr val="tx1">
                    <a:lumMod val="65000"/>
                    <a:lumOff val="35000"/>
                  </a:schemeClr>
                </a:solidFill>
              </a:rPr>
              <a:t>Aydɔl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2 </a:t>
            </a:r>
            <a:r xmlns:a="http://schemas.openxmlformats.org/drawingml/2006/main">
              <a:rPr lang="kri" altLang="en-US" sz="2800">
                <a:solidFill>
                  <a:schemeClr val="tx1">
                    <a:lumMod val="65000"/>
                    <a:lumOff val="35000"/>
                  </a:schemeClr>
                </a:solidFill>
              </a:rPr>
              <a:t>Palɛs we de na di os</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3 </a:t>
            </a:r>
            <a:r xmlns:a="http://schemas.openxmlformats.org/drawingml/2006/main">
              <a:rPr lang="kri" altLang="en-US" sz="2800">
                <a:solidFill>
                  <a:schemeClr val="tx1">
                    <a:lumMod val="65000"/>
                    <a:lumOff val="35000"/>
                  </a:schemeClr>
                </a:solidFill>
              </a:rPr>
              <a:t>siti we de na di siti</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chemeClr val="tx1">
                    <a:lumMod val="65000"/>
                    <a:lumOff val="35000"/>
                  </a:schemeClr>
                </a:solidFill>
              </a:rPr>
              <a:t>4 </a:t>
            </a:r>
            <a:r xmlns:a="http://schemas.openxmlformats.org/drawingml/2006/main">
              <a:rPr lang="kri" altLang="en-US" sz="2800">
                <a:solidFill>
                  <a:schemeClr val="tx1">
                    <a:lumMod val="65000"/>
                    <a:lumOff val="35000"/>
                  </a:schemeClr>
                </a:solidFill>
              </a:rPr>
              <a:t>ples we oli</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kri" altLang="en-US" sz="2800">
                <a:solidFill>
                  <a:srgbClr val="FF0000"/>
                </a:solidFill>
              </a:rPr>
              <a:t>4 </a:t>
            </a:r>
            <a:r xmlns:a="http://schemas.openxmlformats.org/drawingml/2006/main">
              <a:rPr lang="kri" altLang="en-US" sz="2800">
                <a:solidFill>
                  <a:srgbClr val="FF0000"/>
                </a:solidFill>
              </a:rPr>
              <a:t>ples we oli</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Sɔlɔmɔn tɛl dɛn fɔ bil tɛmpul fɔ PAPA GƆD in Nem ɛn wan kiŋ os fɔ insɛf.</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Sɛkɛn Kronikul 2: 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34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Revin dɛn we bin de kam wit bred ɛn mit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t>Yu go drink frɔm di blɔk, ɛn a dɔn tɛl di revɛn dɛn fɔ it yu de.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1 kiŋ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700">
                <a:solidFill>
                  <a:schemeClr val="tx1">
                    <a:lumMod val="65000"/>
                    <a:lumOff val="35000"/>
                  </a:schemeClr>
                </a:solidFill>
              </a:rPr>
              <a:t>Wan kiŋ bin de we dɛn kɔl Eab we bin rili wikɛd bifo Gɔd. Wan prɔfɛt Ilayja bin tɛl Eab Gɔd in wɔd.</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“Rin nɔ go kam na di land!” We Eab yɛri dis, i tray fɔ kil am. Gɔd mek i ayd frɔm kiŋ Eab.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Ilayja rɔnawe go na di land usay Gɔd bin dɔn tɛl am.</a:t>
            </a:r>
          </a:p>
          <a:p>
            <a:r xmlns:a="http://schemas.openxmlformats.org/drawingml/2006/main">
              <a:rPr lang="kri" altLang="ko-KR" sz="2800">
                <a:solidFill>
                  <a:schemeClr val="tx1">
                    <a:lumMod val="65000"/>
                    <a:lumOff val="35000"/>
                  </a:schemeClr>
                </a:solidFill>
              </a:rPr>
              <a:t>Bɔt, i nɔ bin ebul fɔ gɛt ɛni it fɔ it de.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Gɔd tɛl di revɛn dɛn fɔ it Ilayja de. Di revɛn dɛn bin de kam wit bred ɛn mit fɔ am na mɔnin ɛn ivintɛm, ɛn i bin de drink na di watawɛl.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Jonɛthan bin rili lɛk Devid. Jonɛthan bin bi wan pan in spirit wit Devid.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Ilayja bin obe Gɔd in wɔd pan ɔl we i bin put in layf pan denja ɛn i bin gɛt wɔndaful ɛkspiriɛns we Gɔd bin de protɛkt am.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2800">
                <a:solidFill>
                  <a:schemeClr val="tx1">
                    <a:lumMod val="65000"/>
                    <a:lumOff val="35000"/>
                  </a:schemeClr>
                </a:solidFill>
              </a:rPr>
              <a:t>Di wikɛd kiŋ we nem Eab nɔ bin lɛk fɔ obe Gɔd in wɔd. So, i tray fɔ kil Gɔd in prɔfɛt, Ilayja we bin dɔn tɛl Gɔd in wɔd.</a:t>
            </a:r>
            <a:r xmlns:a="http://schemas.openxmlformats.org/drawingml/2006/main">
              <a:rPr lang="kr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kri" altLang="ko-KR" sz="2800">
                <a:solidFill>
                  <a:schemeClr val="tx1">
                    <a:lumMod val="65000"/>
                    <a:lumOff val="35000"/>
                  </a:schemeClr>
                </a:solidFill>
              </a:rPr>
              <a:t>Bɔt, Gɔd bin protɛkt ɛn kia fɔ Ilayja wit wɔndaful we!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kri" altLang="ko-KR" sz="2800">
                <a:solidFill>
                  <a:schemeClr val="tx1">
                    <a:lumMod val="65000"/>
                    <a:lumOff val="35000"/>
                  </a:schemeClr>
                </a:solidFill>
              </a:rPr>
              <a:t>Wi fɔ obe ɛn prich Gɔd in wɔd pan ɛnitin lɛk Ilayja.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kri" altLang="ko-KR" sz="2800">
                <a:solidFill>
                  <a:schemeClr val="tx1">
                    <a:lumMod val="65000"/>
                    <a:lumOff val="35000"/>
                  </a:schemeClr>
                </a:solidFill>
              </a:rPr>
              <a:t>Gɔd go mɔs protɛkt wi</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Udat na Gɔd ?</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na wan we de kia fɔ di wan dɛn we de obe ɛn kip in wɔd dɛn wit wɔndaful we.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Udat bin briŋ sɔntin fɔ it to Ilayja?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ɔs we dɛn kɔl ɔs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igl we dɛn kɔl igl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dragon we dɛn kɔl dragon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revɛn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4 </a:t>
            </a:r>
            <a:r xmlns:a="http://schemas.openxmlformats.org/drawingml/2006/main">
              <a:rPr lang="kri" altLang="ko-KR" sz="2800">
                <a:solidFill>
                  <a:srgbClr val="FF0000"/>
                </a:solidFill>
              </a:rPr>
              <a:t>revɛn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t>Yu go drink frɔm di blɔk, ɛn a dɔn tɛl di revɛn dɛn fɔ it yu de.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1 kiŋ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35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Di Flawa ɛn di ɔyl</a:t>
            </a:r>
          </a:p>
          <a:p>
            <a:pPr xmlns:a="http://schemas.openxmlformats.org/drawingml/2006/main" algn="ctr"/>
            <a:r xmlns:a="http://schemas.openxmlformats.org/drawingml/2006/main">
              <a:rPr lang="kri" altLang="ko-KR" sz="4400"/>
              <a:t>nɔ bin dɔn yuz 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Una go wantɛm wantɛm na Zarefat we de na Saydɔn ɛn go de de. A dɔn tɛl wan uman we in man dɔn day na da ples de fɔ gi yu tin fɔ it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1 kiŋ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Ren nɔ bin de kam na Izrɛl lɛk aw PAPA GƆD bin se. So no it nɔ bin de fɔ pipul dɛn fɔ it.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PAPA GƆD bin sɛn Ilayja to wan uman we in man bin dɔn day, we bin de na Zarefat.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Ilayja bin aks am fɔ mek bred fɔ insɛf wit wan anful flawa ɛn smɔl ɔyl we lɛf to am.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Jonɛtan gi Devid in yon sɔd ɛn aro. I min se i bin rili biliv Devid.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Pan ɔl we i nɔ bin gɛt inof flawa ɛn ɔyl we dɛn bin de liv pan, akɔdin to wetin Ilayja bin tɔk, i mek sɔm bred ɛn gi Ilayja fɔs ɛn mek am fɔ dɛnsɛf.</a:t>
            </a:r>
            <a:r xmlns:a="http://schemas.openxmlformats.org/drawingml/2006/main">
              <a:rPr lang="kri" altLang="en-US" sz="2600">
                <a:solidFill>
                  <a:schemeClr val="tx1">
                    <a:lumMod val="65000"/>
                    <a:lumOff val="35000"/>
                  </a:schemeClr>
                </a:solidFill>
              </a:rPr>
              <a:t> </a:t>
            </a:r>
            <a:r xmlns:a="http://schemas.openxmlformats.org/drawingml/2006/main">
              <a:rPr lang="kri" altLang="ko-KR" sz="2600">
                <a:solidFill>
                  <a:schemeClr val="tx1">
                    <a:lumMod val="65000"/>
                    <a:lumOff val="35000"/>
                  </a:schemeClr>
                </a:solidFill>
              </a:rPr>
              <a:t>Dɔn, i sɔprayz fɔ no se di jɔg we gɛt flawa ɛn di jɔg we gɛt ɔyl bin de</a:t>
            </a:r>
            <a:r xmlns:a="http://schemas.openxmlformats.org/drawingml/2006/main">
              <a:rPr lang="kri" altLang="en-US" sz="2600">
                <a:solidFill>
                  <a:schemeClr val="tx1">
                    <a:lumMod val="65000"/>
                    <a:lumOff val="35000"/>
                  </a:schemeClr>
                </a:solidFill>
              </a:rPr>
              <a:t> </a:t>
            </a:r>
            <a:r xmlns:a="http://schemas.openxmlformats.org/drawingml/2006/main">
              <a:rPr lang="kri" altLang="ko-KR" sz="2600">
                <a:solidFill>
                  <a:schemeClr val="tx1">
                    <a:lumMod val="65000"/>
                    <a:lumOff val="35000"/>
                  </a:schemeClr>
                </a:solidFill>
              </a:rPr>
              <a:t>nɔ yuz am.</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Wan de, in pikin day. Bɔt di Masta Gɔd mek di bɔbɔ in layf kam bak to am ɛn liv. I bin gi glori to Gɔd.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chemeClr val="tx1">
                    <a:lumMod val="65000"/>
                    <a:lumOff val="35000"/>
                  </a:schemeClr>
                </a:solidFill>
              </a:rPr>
              <a:t>Di uman we in man bin dɔn day bin gi smɔl flawa ɛn ɔyl</a:t>
            </a:r>
          </a:p>
          <a:p>
            <a:pPr xmlns:a="http://schemas.openxmlformats.org/drawingml/2006/main" algn="ctr"/>
            <a:r xmlns:a="http://schemas.openxmlformats.org/drawingml/2006/main">
              <a:rPr lang="kri" altLang="ko-KR" sz="3200">
                <a:solidFill>
                  <a:schemeClr val="tx1">
                    <a:lumMod val="65000"/>
                    <a:lumOff val="35000"/>
                  </a:schemeClr>
                </a:solidFill>
              </a:rPr>
              <a:t>to Gɔd.</a:t>
            </a:r>
            <a:r xmlns:a="http://schemas.openxmlformats.org/drawingml/2006/main">
              <a:rPr lang="kr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Dɔn, i bin gɛt bɔku blɛsin</a:t>
            </a:r>
          </a:p>
          <a:p>
            <a:pPr xmlns:a="http://schemas.openxmlformats.org/drawingml/2006/main" algn="ctr"/>
            <a:r xmlns:a="http://schemas.openxmlformats.org/drawingml/2006/main">
              <a:rPr lang="kri" altLang="ko-KR" sz="3200">
                <a:solidFill>
                  <a:schemeClr val="tx1">
                    <a:lumMod val="65000"/>
                    <a:lumOff val="35000"/>
                  </a:schemeClr>
                </a:solidFill>
              </a:rPr>
              <a:t>pas wetin pɔsin kin imajin.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Sɔntɛnde, wan tɛm go de we wi fɔ gi sɔntin we impɔtant to Gɔd.</a:t>
            </a:r>
          </a:p>
          <a:p>
            <a:pPr xmlns:a="http://schemas.openxmlformats.org/drawingml/2006/main" algn="ctr"/>
            <a:r xmlns:a="http://schemas.openxmlformats.org/drawingml/2006/main">
              <a:rPr lang="kri" altLang="ko-KR" sz="3200">
                <a:solidFill>
                  <a:schemeClr val="tx1">
                    <a:lumMod val="65000"/>
                    <a:lumOff val="35000"/>
                  </a:schemeClr>
                </a:solidFill>
              </a:rPr>
              <a:t>Dɔn, Gɔd de blɛs wi bɔku tru dis ɔfrin ɛn sakrifays.</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Udat na 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na wan we de gi wi ɔl wetin wi nid fɔ liv pan-fud, klos, ɛn os, ɛn ɔda tin dɛn.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200">
                <a:solidFill>
                  <a:schemeClr val="tx1">
                    <a:lumMod val="65000"/>
                    <a:lumOff val="35000"/>
                  </a:schemeClr>
                </a:solidFill>
              </a:rPr>
              <a:t>Udat Gɔd se to Ilayja fɔ go??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na di kiŋ</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prist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uman we in man dɔn day</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jenɛral wan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3 </a:t>
            </a:r>
            <a:r xmlns:a="http://schemas.openxmlformats.org/drawingml/2006/main">
              <a:rPr lang="kri" altLang="ko-KR" sz="2800">
                <a:solidFill>
                  <a:srgbClr val="FF0000"/>
                </a:solidFill>
              </a:rPr>
              <a:t>uman we in man dɔn day</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Una go wantɛm wantɛm na Zarefat we de na Saydɔn ɛn go de de. A dɔn tɛl wan uman we in man dɔn day na da ples de fɔ gi yu tin fɔ it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1 kiŋ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kri" altLang="ko-KR" b="1">
                <a:solidFill>
                  <a:schemeClr val="tx1">
                    <a:lumMod val="50000"/>
                    <a:lumOff val="50000"/>
                  </a:schemeClr>
                </a:solidFill>
              </a:rPr>
              <a:t>No. 36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kri" altLang="ko-KR" sz="4400"/>
              <a:t>Di Faya Fɔdɔm frɔm ɛvin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Dɔn PAPA GƆD in faya fɔdɔm ɛn bɔn di sakrifays, di wud, di ston ɛn di dɔti, ɛn i lik di wata we de na di tren.</a:t>
            </a:r>
            <a:r xmlns:a="http://schemas.openxmlformats.org/drawingml/2006/main">
              <a:rPr lang="kr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ri" altLang="ko-KR" sz="2800">
                <a:solidFill>
                  <a:schemeClr val="tx1">
                    <a:lumMod val="65000"/>
                    <a:lumOff val="35000"/>
                  </a:schemeClr>
                </a:solidFill>
              </a:rPr>
              <a:t>1 kiŋ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Gɔd sɛn Ilayja to di wikɛd kiŋ Eab na Izrɛl. “Yu go kam fɔ no udat na rial Gɔd!”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Ilayja dɔn fɛt 850 lay lay prɔfɛt dɛn we de wɔship aydɔl. “Di gɔd we de ansa wit faya na rial Gɔd!”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Jonɛthan bin gi in valyu klos to Devid. I sho se Jonɛthan bin rili bi padi to Devid.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850 prɔfɛt dɛn kɔl dɛn gɔd in nem ɛn dans rawnd di ɔlta bɔt faya nɔ bin ansa.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kri" altLang="ko-KR" sz="2800">
                <a:solidFill>
                  <a:schemeClr val="tx1">
                    <a:lumMod val="65000"/>
                    <a:lumOff val="35000"/>
                  </a:schemeClr>
                </a:solidFill>
              </a:rPr>
              <a:t>Na Ilayja in yon tɛm. Ilayja bin pre fɔ go na ɛvin. Dɔn, Gɔd in faya fɔdɔm ɛn bɔn di sakrifays na di ɔlta.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kri" altLang="ko-KR" sz="2600">
                <a:solidFill>
                  <a:schemeClr val="tx1">
                    <a:lumMod val="65000"/>
                    <a:lumOff val="35000"/>
                  </a:schemeClr>
                </a:solidFill>
              </a:rPr>
              <a:t>“Jiova na di rial Gɔd!” Izrɛl pipul dɛn bin ripɛnt dɛn sin dɛn ɛn gi glori to Gɔd.</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kri" altLang="ko-KR" sz="3200">
                <a:solidFill>
                  <a:schemeClr val="tx1">
                    <a:lumMod val="65000"/>
                    <a:lumOff val="35000"/>
                  </a:schemeClr>
                </a:solidFill>
              </a:rPr>
              <a:t>Lay lay gɔd dɛn nɔ bin ebul fɔ du natin.</a:t>
            </a:r>
          </a:p>
          <a:p>
            <a:pPr xmlns:a="http://schemas.openxmlformats.org/drawingml/2006/main" algn="ctr"/>
            <a:r xmlns:a="http://schemas.openxmlformats.org/drawingml/2006/main">
              <a:rPr lang="kri" altLang="ko-KR" sz="3200">
                <a:solidFill>
                  <a:schemeClr val="tx1">
                    <a:lumMod val="65000"/>
                    <a:lumOff val="35000"/>
                  </a:schemeClr>
                </a:solidFill>
              </a:rPr>
              <a:t>Fɔ</a:t>
            </a:r>
            <a:r xmlns:a="http://schemas.openxmlformats.org/drawingml/2006/main">
              <a:rPr lang="kri" altLang="en-US" sz="3200">
                <a:solidFill>
                  <a:schemeClr val="tx1">
                    <a:lumMod val="65000"/>
                    <a:lumOff val="35000"/>
                  </a:schemeClr>
                </a:solidFill>
              </a:rPr>
              <a:t> </a:t>
            </a:r>
            <a:r xmlns:a="http://schemas.openxmlformats.org/drawingml/2006/main">
              <a:rPr lang="kri" altLang="ko-KR" sz="3200">
                <a:solidFill>
                  <a:schemeClr val="tx1">
                    <a:lumMod val="65000"/>
                    <a:lumOff val="35000"/>
                  </a:schemeClr>
                </a:solidFill>
              </a:rPr>
              <a:t>dɛn</a:t>
            </a:r>
            <a:r xmlns:a="http://schemas.openxmlformats.org/drawingml/2006/main">
              <a:rPr lang="kri" altLang="en-US" sz="3200">
                <a:solidFill>
                  <a:schemeClr val="tx1">
                    <a:lumMod val="65000"/>
                    <a:lumOff val="35000"/>
                  </a:schemeClr>
                </a:solidFill>
              </a:rPr>
              <a:t> </a:t>
            </a:r>
            <a:r xmlns:a="http://schemas.openxmlformats.org/drawingml/2006/main">
              <a:rPr lang="kri" altLang="ko-KR" sz="3200">
                <a:solidFill>
                  <a:schemeClr val="tx1">
                    <a:lumMod val="65000"/>
                    <a:lumOff val="35000"/>
                  </a:schemeClr>
                </a:solidFill>
              </a:rPr>
              <a:t>bin</a:t>
            </a:r>
            <a:r xmlns:a="http://schemas.openxmlformats.org/drawingml/2006/main">
              <a:rPr lang="kri" altLang="en-US" sz="3200">
                <a:solidFill>
                  <a:schemeClr val="tx1">
                    <a:lumMod val="65000"/>
                    <a:lumOff val="35000"/>
                  </a:schemeClr>
                </a:solidFill>
              </a:rPr>
              <a:t> </a:t>
            </a:r>
            <a:r xmlns:a="http://schemas.openxmlformats.org/drawingml/2006/main">
              <a:rPr lang="kri" altLang="ko-KR" sz="3200">
                <a:solidFill>
                  <a:schemeClr val="tx1">
                    <a:lumMod val="65000"/>
                    <a:lumOff val="35000"/>
                  </a:schemeClr>
                </a:solidFill>
              </a:rPr>
              <a:t>Nɔ</a:t>
            </a:r>
            <a:r xmlns:a="http://schemas.openxmlformats.org/drawingml/2006/main">
              <a:rPr lang="kri" altLang="en-US" sz="3200">
                <a:solidFill>
                  <a:schemeClr val="tx1">
                    <a:lumMod val="65000"/>
                    <a:lumOff val="35000"/>
                  </a:schemeClr>
                </a:solidFill>
              </a:rPr>
              <a:t> </a:t>
            </a:r>
            <a:r xmlns:a="http://schemas.openxmlformats.org/drawingml/2006/main">
              <a:rPr lang="kri" altLang="ko-KR" sz="3200">
                <a:solidFill>
                  <a:schemeClr val="tx1">
                    <a:lumMod val="65000"/>
                    <a:lumOff val="35000"/>
                  </a:schemeClr>
                </a:solidFill>
              </a:rPr>
              <a:t>pawa.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Gɔd na Ɔlmayti.</a:t>
            </a:r>
          </a:p>
          <a:p>
            <a:pPr xmlns:a="http://schemas.openxmlformats.org/drawingml/2006/main" algn="ctr"/>
            <a:r xmlns:a="http://schemas.openxmlformats.org/drawingml/2006/main">
              <a:rPr lang="kri" altLang="ko-KR" sz="3200">
                <a:solidFill>
                  <a:schemeClr val="tx1">
                    <a:lumMod val="65000"/>
                    <a:lumOff val="35000"/>
                  </a:schemeClr>
                </a:solidFill>
              </a:rPr>
              <a:t>Wi kin ɛkspiriɛns In wɔndaful mirekul dɛn we wi abop pan am ɛn biliv pan am.</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kri" altLang="ko-KR" sz="3200"/>
              <a:t>Udat na Gɔd?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Na in na di rial ɛn layf ɛn wok Gɔd we difrɛn frɔm di lay lay aydɔl dɛn.</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kri" altLang="ko-KR" sz="3200">
                <a:solidFill>
                  <a:schemeClr val="tx1">
                    <a:lumMod val="65000"/>
                    <a:lumOff val="35000"/>
                  </a:schemeClr>
                </a:solidFill>
              </a:rPr>
              <a:t>Wetin bin fɔdɔm frɔm ɛvin we Ilayja bin de pre?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sno we dɛn kɔl sno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ren we kin kam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ston we dɛn kɔl ston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faya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kri" altLang="en-US" sz="2800">
                <a:solidFill>
                  <a:srgbClr val="FF0000"/>
                </a:solidFill>
              </a:rPr>
              <a:t>4 </a:t>
            </a:r>
            <a:r xmlns:a="http://schemas.openxmlformats.org/drawingml/2006/main">
              <a:rPr lang="kri" altLang="ko-KR" sz="2800">
                <a:solidFill>
                  <a:srgbClr val="FF0000"/>
                </a:solidFill>
              </a:rPr>
              <a:t>faya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Dɔn PAPA GƆD in faya fɔdɔm ɛn bɔn di sakrifays, di wud, di ston ɛn di dɔti, ɛn i lik di wata we de na di tren.</a:t>
            </a:r>
            <a:r xmlns:a="http://schemas.openxmlformats.org/drawingml/2006/main">
              <a:rPr lang="kr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kri" altLang="ko-KR" sz="2800">
                <a:solidFill>
                  <a:schemeClr val="tx1">
                    <a:lumMod val="65000"/>
                    <a:lumOff val="35000"/>
                  </a:schemeClr>
                </a:solidFill>
              </a:rPr>
              <a:t>1 kiŋ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NƆ. 37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Neman bin mɛn frɔm lɛprɔsi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So i go dɔŋ ɛn dip insɛf na di Jɔdan sɛvin tɛm, jɔs lɛk aw Gɔd in man bin tɛl am, ɛn in bɔdi kam bak ɛn klin lɛk yɔŋ bɔbɔ in bɔdi.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Sɛkɛn Kiŋ 5: 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400">
                <a:solidFill>
                  <a:schemeClr val="tx1">
                    <a:lumMod val="65000"/>
                    <a:lumOff val="35000"/>
                  </a:schemeClr>
                </a:solidFill>
              </a:rPr>
              <a:t>Neman na bin kɔmanda fɔ di ami fɔ di kiŋ na Eram, bɔt i bin gɛt lɛprɔsi. I bin go to Ilaysha we na bin di prɔfɛt fɔ Izrɛl fɔ mek dɛn gɛt bak.</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kri" altLang="ko-KR" sz="2600">
                <a:solidFill>
                  <a:schemeClr val="tx1">
                    <a:lumMod val="65000"/>
                    <a:lumOff val="35000"/>
                  </a:schemeClr>
                </a:solidFill>
              </a:rPr>
              <a:t>Devid bin de pan denja fɔ day fɔ bɔku tɛm, bikɔs kiŋ Sɔl bin tray fɔ kil am. Bɔt, i bin ebul fɔ rɔnawe pan dɛn denja dɛn de if Jonɛtan ɛp am.</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Ilaysha nɔ mit am, bɔt i jɔs se, “Go was yusɛf sɛvin tɛm na di Jɔdan Riva.”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Neman bin vɛks pan Ilaysha in wɔd. Bɔt in savant dɛn tɛl am se, “Duya go na di riva ɛn put yu bɔdi.”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Neman bin put insɛf insay di Jɔdan sɛvin tɛm lɛk aw Ilaysha ɛn in savant dɛn bin tɔk.</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500">
                <a:solidFill>
                  <a:schemeClr val="tx1">
                    <a:lumMod val="65000"/>
                    <a:lumOff val="35000"/>
                  </a:schemeClr>
                </a:solidFill>
              </a:rPr>
              <a:t>Dɔn, i sɔprayz fɔ no se in bɔdi bin kam bak ɛn klin.</a:t>
            </a:r>
          </a:p>
          <a:p>
            <a:r xmlns:a="http://schemas.openxmlformats.org/drawingml/2006/main">
              <a:rPr lang="kri" altLang="ko-KR" sz="2500">
                <a:solidFill>
                  <a:schemeClr val="tx1">
                    <a:lumMod val="65000"/>
                    <a:lumOff val="35000"/>
                  </a:schemeClr>
                </a:solidFill>
              </a:rPr>
              <a:t>Neman go bak to Ilaysha ɛn gi glori to Gɔd.</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chemeClr val="tx1">
                    <a:lumMod val="65000"/>
                    <a:lumOff val="35000"/>
                  </a:schemeClr>
                </a:solidFill>
              </a:rPr>
              <a:t>We Neman yɛri Ilaysha we na Gɔd in man ɛn obe in wɔd, i gɛt blɛsin fɔ mek i klin frɔm in lɛprɔsi.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Wi nɔ fɔ liv bay wetin wi want, .</a:t>
            </a:r>
          </a:p>
          <a:p>
            <a:pPr xmlns:a="http://schemas.openxmlformats.org/drawingml/2006/main" algn="ctr"/>
            <a:r xmlns:a="http://schemas.openxmlformats.org/drawingml/2006/main">
              <a:rPr lang="kri" altLang="ko-KR" sz="3200">
                <a:solidFill>
                  <a:schemeClr val="tx1">
                    <a:lumMod val="65000"/>
                    <a:lumOff val="35000"/>
                  </a:schemeClr>
                </a:solidFill>
              </a:rPr>
              <a:t>bɔt na wetin Gɔd want.</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We wi de liv ɛn obe Gɔd in wɔd, .</a:t>
            </a:r>
          </a:p>
          <a:p>
            <a:pPr xmlns:a="http://schemas.openxmlformats.org/drawingml/2006/main" algn="ctr"/>
            <a:r xmlns:a="http://schemas.openxmlformats.org/drawingml/2006/main">
              <a:rPr lang="kri" altLang="ko-KR" sz="3200">
                <a:solidFill>
                  <a:schemeClr val="tx1">
                    <a:lumMod val="65000"/>
                    <a:lumOff val="35000"/>
                  </a:schemeClr>
                </a:solidFill>
              </a:rPr>
              <a:t>Wi kin gɛt blɛsin bay bɔku blɛsin we Gɔd kin gi wi.</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rgbClr val="FF0000"/>
                </a:solidFill>
              </a:rPr>
              <a:t>Gɔd?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Na Gɔd kin mɛn ɔl di sik. Na in na di Ɔlmayti Gɔd we go ebul fɔ mɛn wi.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Ɔmɔs tɛm Neman bin dip insɛf na di Jɔdan Riva?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tri tɛm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wan tɛm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fayv tɛm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sɛvin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tɛm dɛn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4 </a:t>
            </a:r>
            <a:r xmlns:a="http://schemas.openxmlformats.org/drawingml/2006/main">
              <a:rPr lang="kri" altLang="ko-KR" sz="2800">
                <a:solidFill>
                  <a:srgbClr val="FF0000"/>
                </a:solidFill>
              </a:rPr>
              <a:t>sɛvin tɛm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So i go dɔŋ ɛn dip insɛf na di Jɔdan sɛvin tɛm, jɔs lɛk aw Gɔd in man bin tɛl am, ɛn in bɔdi kam bak ɛn klin lɛk yɔŋ bɔbɔ in bɔdi.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Sɛkɛn Kiŋ 5: 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38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400"/>
              <a:t>Fɔ mek Gɔd in Tɛmpl bak</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bg1">
                    <a:lumMod val="50000"/>
                  </a:schemeClr>
                </a:solidFill>
              </a:rPr>
              <a:t>So Kiŋ Joash kɔl Jɛoyada di prist ɛn di ɔda prist dɛn ɛn aks dɛn se: “Wetin mek una nɔ de mek di tɛmpul we dɔn pwɛl? Una nɔ tek mɔni igen frɔm di wan dɛn we de kia fɔ di tɛmpul, bɔt una gi am fɔ mek di tɛmpul ripɛnt.”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2 Kiŋ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kri" altLang="ko-KR" sz="3200">
                <a:solidFill>
                  <a:schemeClr val="tx1">
                    <a:lumMod val="65000"/>
                    <a:lumOff val="35000"/>
                  </a:schemeClr>
                </a:solidFill>
              </a:rPr>
              <a:t>Jonɛthan nɔ bin pik wetin i want fɔ du fɔ insɛf, bɔt na in padi we nem Devid.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kri" altLang="ko-KR" sz="3200">
                <a:solidFill>
                  <a:schemeClr val="tx1">
                    <a:lumMod val="65000"/>
                    <a:lumOff val="35000"/>
                  </a:schemeClr>
                </a:solidFill>
              </a:rPr>
              <a:t>Jɔs lɛk Jonɛthan, .</a:t>
            </a:r>
          </a:p>
          <a:p>
            <a:pPr xmlns:a="http://schemas.openxmlformats.org/drawingml/2006/main" algn="ctr"/>
            <a:r xmlns:a="http://schemas.openxmlformats.org/drawingml/2006/main">
              <a:rPr lang="kri" altLang="ko-KR" sz="3200">
                <a:solidFill>
                  <a:schemeClr val="tx1">
                    <a:lumMod val="65000"/>
                    <a:lumOff val="35000"/>
                  </a:schemeClr>
                </a:solidFill>
              </a:rPr>
              <a:t>mek wi bi gud padi fo wi padi.</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err="1">
                <a:solidFill>
                  <a:schemeClr val="tx1">
                    <a:lumMod val="65000"/>
                    <a:lumOff val="35000"/>
                  </a:schemeClr>
                </a:solidFill>
              </a:rPr>
              <a:t>Joash, we na di kiŋ na Juda, bin gɛt maynd fɔ mek Gɔd in tɛmpul we bin dɔn pwɛl.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Bɔt di bajɛt nɔ bin du fɔ mek di tɛmpul fayn. Joash bin disayd fɔ tek ɔfrin fɔ mek Gɔd in tɛmpul ripɛnt.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Pipul dɛn we lɛk Gɔd wit ɔl dɛn at bin de gi mɔni fɔ mek dɛn mek di tɛmpul.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Di mɔni we dɛn bin gɛda fɔ mek di tɛmpul ripɛnt, dɛn bin de gi di wokman dɛn, ɛn dɛn bin de mek di tɛmpul wit ɔl dɛn ɔnɛs.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"Eh! Dis na fayn tɛmpul!” Joash bin gladi fɔ tink se Gɔd go gladi fɔ am.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600" err="1">
                <a:solidFill>
                  <a:schemeClr val="tx1">
                    <a:lumMod val="65000"/>
                    <a:lumOff val="35000"/>
                  </a:schemeClr>
                </a:solidFill>
              </a:rPr>
              <a:t>Joash bin si Gɔd in tɛmpul as ples we gɛt valyu, usay pipul dɛn de wɔship Gɔd.</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kri" altLang="ko-KR" sz="3600">
                <a:solidFill>
                  <a:schemeClr val="tx1">
                    <a:lumMod val="65000"/>
                    <a:lumOff val="35000"/>
                  </a:schemeClr>
                </a:solidFill>
              </a:rPr>
              <a:t>Chɔch na di ples we Gɔd de we wi de wɔship am.</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kri" altLang="ko-KR" sz="3600">
                <a:solidFill>
                  <a:schemeClr val="tx1">
                    <a:lumMod val="65000"/>
                    <a:lumOff val="35000"/>
                  </a:schemeClr>
                </a:solidFill>
              </a:rPr>
              <a:t>So, wi fɔ lɛk chɔch ɛn tink bɔt am rili valyu.</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solidFill>
                  <a:srgbClr val="FF0000"/>
                </a:solidFill>
              </a:rPr>
              <a:t>Gɔd?</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Gɔd sɛt ɛni wan pan wi as In Oli Tɛmpl.</a:t>
            </a:r>
          </a:p>
          <a:p>
            <a:endParaRPr lang="en-US" altLang="ko-KR" sz="3600">
              <a:solidFill>
                <a:schemeClr val="tx1">
                  <a:lumMod val="65000"/>
                  <a:lumOff val="35000"/>
                </a:schemeClr>
              </a:solidFill>
            </a:endParaRPr>
          </a:p>
          <a:p>
            <a:r xmlns:a="http://schemas.openxmlformats.org/drawingml/2006/main">
              <a:rPr lang="kri" altLang="ko-KR" sz="3600">
                <a:solidFill>
                  <a:schemeClr val="tx1">
                    <a:lumMod val="65000"/>
                    <a:lumOff val="35000"/>
                  </a:schemeClr>
                </a:solidFill>
              </a:rPr>
              <a:t>Gɔd kin mit di wan dɛn we de wɔship am.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Wetin Joash bin disayd fɔ fiks?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na di pales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in yon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rum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skul na skul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Oli Tɛmpl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4 </a:t>
            </a:r>
            <a:r xmlns:a="http://schemas.openxmlformats.org/drawingml/2006/main">
              <a:rPr lang="kri" altLang="ko-KR" sz="2800">
                <a:solidFill>
                  <a:srgbClr val="FF0000"/>
                </a:solidFill>
              </a:rPr>
              <a:t>Oli Tɛmpl</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bg1">
                    <a:lumMod val="50000"/>
                  </a:schemeClr>
                </a:solidFill>
              </a:rPr>
              <a:t>So Kiŋ Joash kɔl Jɛoyada di prist ɛn di ɔda prist dɛn ɛn aks dɛn se: “Wetin mek una nɔ de mek di tɛmpul we dɔn pwɛl? Una nɔ tek mɔni igen frɔm di wan dɛn we de kia fɔ di tɛmpul, bɔt una gi am fɔ mek di tɛmpul ripɛnt.”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2 Kiŋ dɛn</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b="1">
                <a:solidFill>
                  <a:schemeClr val="tx1">
                    <a:lumMod val="50000"/>
                    <a:lumOff val="50000"/>
                  </a:schemeClr>
                </a:solidFill>
              </a:rPr>
              <a:t>No. 39 Gɔd in Wɔd</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600"/>
              <a:t>Nɛimaya, we bin bil di wɔl na Jerusɛlɛm bak</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kri" altLang="ko-KR" sz="3200"/>
              <a:t>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kri" altLang="ko-KR" sz="3600">
                <a:solidFill>
                  <a:srgbClr val="C00000"/>
                </a:solidFill>
              </a:rPr>
              <a:t>Gɔd..</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kri" altLang="ko-KR" sz="3600">
                <a:solidFill>
                  <a:schemeClr val="tx1">
                    <a:lumMod val="65000"/>
                    <a:lumOff val="35000"/>
                  </a:schemeClr>
                </a:solidFill>
              </a:rPr>
              <a:t>Na in de gi wi gud padi dɛn.</a:t>
            </a:r>
          </a:p>
          <a:p>
            <a:endParaRPr lang="en-US" altLang="ko-KR" sz="3600">
              <a:solidFill>
                <a:schemeClr val="tx1">
                  <a:lumMod val="65000"/>
                  <a:lumOff val="35000"/>
                </a:schemeClr>
              </a:solidFill>
            </a:endParaRPr>
          </a:p>
          <a:p>
            <a:r xmlns:a="http://schemas.openxmlformats.org/drawingml/2006/main">
              <a:rPr lang="kri" altLang="ko-KR" sz="3600">
                <a:solidFill>
                  <a:schemeClr val="tx1">
                    <a:lumMod val="65000"/>
                    <a:lumOff val="35000"/>
                  </a:schemeClr>
                </a:solidFill>
              </a:rPr>
              <a:t>Tɛl Gɔd tɛnki fɔ we i gi wi gud padi dɛn!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bg1">
                    <a:lumMod val="50000"/>
                  </a:schemeClr>
                </a:solidFill>
              </a:rPr>
              <a:t>A ansa di kiŋ se, “If i gladi fɔ di kiŋ ɛn if yu savant dɔn gladi fɔ am, lɛ i sɛn mi na di siti na Juda usay dɛn bɛr mi gret gret granpa dɛn so dat a go bil am bak.”</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Nɛimaya</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Di kiŋ na Pashia bin gi di kiŋ in kɔba man we nem Nɛimaya rayt fɔ bil di siti ɛn di siti bak we bin dɔn pwɛl.</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Nɛimaya</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kam bak na Jerusɛlɛm wit bɔku Izrɛlayt dɛn ɛn bil Jerusɛlɛm wɔl bak wit dɛn.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600">
                <a:solidFill>
                  <a:schemeClr val="tx1">
                    <a:lumMod val="65000"/>
                    <a:lumOff val="35000"/>
                  </a:schemeClr>
                </a:solidFill>
              </a:rPr>
              <a:t>Bɔt ɔda trayb dɛn we nɔ bin lɛk di Izrɛlayt dɛn we bin gɛt layf bak, bin de mɔna dɛn. Apat frɔm dat, bɔku Izrɛlayt pipul dɛn bin de grɔmbul.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Nɛimaya bin aks Gɔd fɔ ɛp am. Gɔd gi am pawa ɛn maynd fɔ du di wok.</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2800">
                <a:solidFill>
                  <a:schemeClr val="tx1">
                    <a:lumMod val="65000"/>
                    <a:lumOff val="35000"/>
                  </a:schemeClr>
                </a:solidFill>
              </a:rPr>
              <a:t>Las las, Nɛimaya bin dɔn fɔ bil di wɔl bak na Jerusɛlɛm wit Izrɛlayt pipul dɛn. Afta we dɛn dɔn fɔ bil di wɔl, in ɛn in pipul dɛn bin de wɔship Gɔd wit gladi at.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Lɛsin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600">
                <a:solidFill>
                  <a:schemeClr val="tx1">
                    <a:lumMod val="65000"/>
                    <a:lumOff val="35000"/>
                  </a:schemeClr>
                </a:solidFill>
              </a:rPr>
              <a:t>Nɛimaya bin dɔn fɔ bil di wɔl bak wit Gɔd in ɛp pan ɔl we bɔku tin dɛn bin de ambɔg am.</a:t>
            </a:r>
          </a:p>
          <a:p>
            <a:pPr xmlns:a="http://schemas.openxmlformats.org/drawingml/2006/main" algn="ctr"/>
            <a:r xmlns:a="http://schemas.openxmlformats.org/drawingml/2006/main">
              <a:rPr lang="kri" altLang="ko-KR" sz="3600">
                <a:solidFill>
                  <a:schemeClr val="tx1">
                    <a:lumMod val="65000"/>
                    <a:lumOff val="35000"/>
                  </a:schemeClr>
                </a:solidFill>
              </a:rPr>
              <a:t>We wi de du Gɔd in wok wi kin gɛt prɔblɛm dɛn we nɔ izi fɔ wi.</a:t>
            </a:r>
          </a:p>
          <a:p>
            <a:pPr xmlns:a="http://schemas.openxmlformats.org/drawingml/2006/main" algn="ctr"/>
            <a:r xmlns:a="http://schemas.openxmlformats.org/drawingml/2006/main">
              <a:rPr lang="kri" altLang="ko-KR" sz="3600">
                <a:solidFill>
                  <a:schemeClr val="tx1">
                    <a:lumMod val="65000"/>
                    <a:lumOff val="35000"/>
                  </a:schemeClr>
                </a:solidFill>
              </a:rPr>
              <a:t>Bɔt if Gɔd de wit wi ɛn wi de wit am, wi go ebul fɔ win ɔl dɛn prɔblɛm dɛn de.</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3200"/>
              <a:t>Gɔd?</a:t>
            </a:r>
            <a:r xmlns:a="http://schemas.openxmlformats.org/drawingml/2006/main">
              <a:rPr lang="kr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rgbClr val="C00000"/>
                </a:solidFill>
              </a:rPr>
              <a:t>Gɔd 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Na Gɔd de ɛp wi ɛn gi wi pawa ɛn maynd we wi de pre ɛn aks fɔ ɛp we tin nɔ izi.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Kwiz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tx1">
                    <a:lumMod val="65000"/>
                    <a:lumOff val="35000"/>
                  </a:schemeClr>
                </a:solidFill>
              </a:rPr>
              <a:t>Wetin mek Nɛimaya bin go bak na in tɔŋ?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1 </a:t>
            </a:r>
            <a:r xmlns:a="http://schemas.openxmlformats.org/drawingml/2006/main">
              <a:rPr lang="kri" altLang="ko-KR" sz="2800">
                <a:solidFill>
                  <a:schemeClr val="tx1">
                    <a:lumMod val="65000"/>
                    <a:lumOff val="35000"/>
                  </a:schemeClr>
                </a:solidFill>
              </a:rPr>
              <a:t>fɔ travul..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2 </a:t>
            </a:r>
            <a:r xmlns:a="http://schemas.openxmlformats.org/drawingml/2006/main">
              <a:rPr lang="kri" altLang="ko-KR" sz="2800">
                <a:solidFill>
                  <a:schemeClr val="tx1">
                    <a:lumMod val="65000"/>
                    <a:lumOff val="35000"/>
                  </a:schemeClr>
                </a:solidFill>
              </a:rPr>
              <a:t>fɔ go skul..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3 </a:t>
            </a:r>
            <a:r xmlns:a="http://schemas.openxmlformats.org/drawingml/2006/main">
              <a:rPr lang="kri" altLang="ko-KR" sz="2800">
                <a:solidFill>
                  <a:schemeClr val="tx1">
                    <a:lumMod val="65000"/>
                    <a:lumOff val="35000"/>
                  </a:schemeClr>
                </a:solidFill>
              </a:rPr>
              <a:t>fɔ wɔship..</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chemeClr val="tx1">
                    <a:lumMod val="65000"/>
                    <a:lumOff val="35000"/>
                  </a:schemeClr>
                </a:solidFill>
              </a:rPr>
              <a:t>4 </a:t>
            </a:r>
            <a:r xmlns:a="http://schemas.openxmlformats.org/drawingml/2006/main">
              <a:rPr lang="kri" altLang="ko-KR" sz="2800">
                <a:solidFill>
                  <a:schemeClr val="tx1">
                    <a:lumMod val="65000"/>
                    <a:lumOff val="35000"/>
                  </a:schemeClr>
                </a:solidFill>
              </a:rPr>
              <a:t>fɔ bil di wɔl na Jerusɛlɛm bak..</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en-US" sz="2800">
                <a:solidFill>
                  <a:srgbClr val="FF0000"/>
                </a:solidFill>
              </a:rPr>
              <a:t>4 </a:t>
            </a:r>
            <a:r xmlns:a="http://schemas.openxmlformats.org/drawingml/2006/main">
              <a:rPr lang="kri" altLang="ko-KR" sz="2800">
                <a:solidFill>
                  <a:srgbClr val="FF0000"/>
                </a:solidFill>
              </a:rPr>
              <a:t>fɔ bil di wɔl na Jerusɛlɛm bak..</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kri" altLang="ko-KR" sz="4000">
                <a:solidFill>
                  <a:srgbClr val="FF0000"/>
                </a:solidFill>
              </a:rPr>
              <a:t>Tide in Wɔd</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kri" altLang="ko-KR" sz="3600">
                <a:solidFill>
                  <a:schemeClr val="bg1">
                    <a:lumMod val="50000"/>
                  </a:schemeClr>
                </a:solidFill>
              </a:rPr>
              <a:t>A ansa di kiŋ se, “If i gladi fɔ di kiŋ ɛn if yu savant dɔn gladi fɔ am, lɛ i sɛn mi na di siti na Juda usay dɛn bɛr mi gret gret granpa dɛn so dat a go bil am bak.”</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kri" altLang="ko-KR" sz="2800">
                <a:solidFill>
                  <a:schemeClr val="tx1">
                    <a:lumMod val="65000"/>
                    <a:lumOff val="35000"/>
                  </a:schemeClr>
                </a:solidFill>
              </a:rPr>
              <a:t>Nɛimaya</a:t>
            </a:r>
            <a:r xmlns:a="http://schemas.openxmlformats.org/drawingml/2006/main">
              <a:rPr lang="kri" altLang="en-US" sz="2800">
                <a:solidFill>
                  <a:schemeClr val="tx1">
                    <a:lumMod val="65000"/>
                    <a:lumOff val="35000"/>
                  </a:schemeClr>
                </a:solidFill>
              </a:rPr>
              <a:t> </a:t>
            </a:r>
            <a:r xmlns:a="http://schemas.openxmlformats.org/drawingml/2006/main">
              <a:rPr lang="kri"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