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y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/>
              <a:t>Жонатан,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000"/>
              <a:t>Дөөттүн жакшы досу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Дөөткө эмне берген эмес?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кылыч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жебе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кийим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№40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Эстер ханышанын эрдиги.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падыша: «Бул эмне, Эстер ханыша? Эмне сурайсың? Падышалыктын жарымына чейин болсо да, сага берилет»,— деп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 акылман жүйүт аял Эстер Персиянын ханышасы болгон учур. Бирок Аман падышанын мыйзамын колдонуп, жүйүттөрдү жок кылууну пландаган.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Ал: «Падыша чакырбай туруп, падышага барсам, мени өлтүрүп коюшу мүмкүн»,— деп ойлоду. Бирок ал мыйзамга каршы келсе да, падышага барып, элин куткарууну суранууну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короодо турган Эстер ханышаны көрүп, ага абдан ыраазы болуп: «Эмне өтүнүчүң бар? Мен аны сага берем”.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Амандын жүйүттөрдү жок кылуу планын падыша ачыкка чыгарган. Натыйжада падыша аны жек көрүп, өлтүрүлгөн.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"Рахмат, Теңир, бизди коргогону үчүн!" Ханыша Эстердин кайраттуулугунун аркасында жүйүттөр корголушкан.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өлүм жазасына тартыла турган болсо да, ал өз элин кайраттуулук менен куткаруу үчүн Кудайдан тиленген.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өзүнүн кереметтүү акылмандыгы жана күчү менен Эстердин сыйынуусу аркылуу жүйүттөрдү кризистен куткарды.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Күнүмдүк жашообузда Кудайдын кереметтүү жардамына жана куткаруусуна ишенели жана күтөлү.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Өз элин акырына чейин сактап, жардам берип турат.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мени дүйнөнүн акырына чейин сактап, жардам берип жатат.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падышага чакырылбастан келгенде эмне болгон?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өлүм жазасына тартылышы керек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кууп чыкты.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падышага жолуга алган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падышага эмне сурагысы келгенин айта алат.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Ал падышага эмне сурагысы келгенин айта алат.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Шабул менен сүйлөшүп бүткөндөн кийин, Жонатан Дөөтү менен бир рухта болуп, аны өзүндөй сүйгөн.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Шемуел 18: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падыша: «Бул эмне, Эстер ханыша? Эмне сурайсың? Падышалыктын жарымына чейин болсо да, сага берилет»,— деп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батасын алган Аюб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жеринде Аюб деген киши жашачу. Бул киши кемчиликсиз, туура адам болгон; ал Кудайдан корккон жана жамандыктан качкан.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Чыгыштагы Уз жеринде жашаган Аюб эң байы болгон. Ал Кудайдан корккон, кемчиликсиз жана адилеттүү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«Сен Аюбга батасын бергениң үчүн, ал сенден коркту! Аюб Кудайдан бекер коркобу?» Шайтан Аюбду сынап көрүүнү пландаган.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Шайтан бир түндө баарын, балдарын жана бардык мүлкүн тартып алды. Ал дүйнөдөгү эң байкуш адам болуп калды.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Аялы: «Кудайга наалат, өл!» – деп аны таштап кетти. Аюбдун достору келип, аны күнөөлөшкөн, бирок Аюб мурункудай эле Кудайга таянган.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Кыйналып, кыйналган заман эле. Бирок Аюб сыноодон өтүп, Кудай ага мурункудан да чоң бата берди. Ал Кудайдан корккон адам болуп калды.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Аюб адил адам болсо да, Шайтан ага кыйынчылык жараткан.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Кыйынчылыктарга карабай Аюб Кудайга ишенген жана Кудайга сабыр кылган.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кыйынчылыктар биздин башыбызга келиши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убакта Кудайга ишенип, Аллахка сабыр кылышыбыз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жалгыз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каалоосу боюнча бизди бай же кедей кыла алат.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Акылмандыкты белек катары алган Сулайман.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Аюб жөнүндө кайсынысы туура эмес?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бай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чыгыш жеринде жашаган.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Кудайдан корккон.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Ал падыша болгон.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жеринде Аюб деген киши жашачу. Бул киши кемчиликсиз, туура адам болгон; ал Кудайдан корккон жана жамандыктан качкан.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 42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Даниел падышанын тамагын жегенден баш тартты.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Даниел падышанын тамак-ашы жана шарабы менен өзүн булгабоого чечкиндүү болуп, башкы чиновниктен өзүн минтип булгабоого уруксат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үч досу менен Бабылга туткунга алынып келинген. Падыша өзүнүн чиновниктерине падышанын тамагы менен шарапты берип үйрөтүүнү буйруду.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«Биз Кудайдын мыйзамы тыюу салган тамактарды жебегибиз келет!» Даниел жана анын үч досу башкы чиновниктен өздөрүн минтип булгабоого уруксат сурашкан.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Идолго тартууланган тамакты жегендин ордуна жашылча менен суу жешкен. Кудай аларды баалап, аларга көбүрөөк акылмандык берген.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«Алар кандай акылман!» Падыша алардын хандык тамагын жеген башка жигиттерге караганда ден соолугу чың, акылдуураак көрүнгөнүнө таң кала албады.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бери Даниел жана анын үч досу Бабылдын маанилүү иштерин көзөмөлдөп, Кудайдын алдында ыйык бойдон калышты.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туткунда жүргөндө да Кудайдын мыйзамын сактоону чечишкен.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алар падышанын тамагын жеген башка эркектерге караганда дени сак жана акылдуу болуп калышты.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Кандай жагдай болбосун Кудайга баш ийишибиз керек.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 сүйүүдөн маанилүү эч нерсе жок.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падыша байлыгы жана акылмандыгы жагынан жер жүзүндөгү бардык падышалардан улуу болгон.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9: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Бүткүл дүйнөлүк саламаттык сактоо уюму</a:t>
            </a:r>
            <a:r xmlns:a="http://schemas.openxmlformats.org/drawingml/2006/main">
              <a:rPr lang="ky" altLang="en-US" sz="3200"/>
              <a:t> </a:t>
            </a:r>
            <a:r xmlns:a="http://schemas.openxmlformats.org/drawingml/2006/main">
              <a:rPr lang="ky" altLang="ko-KR" sz="3200"/>
              <a:t>болуп саналат</a:t>
            </a:r>
            <a:r xmlns:a="http://schemas.openxmlformats.org/drawingml/2006/main">
              <a:rPr lang="ky" altLang="en-US" sz="3200"/>
              <a:t> </a:t>
            </a:r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– бир эле учурда бардык жерде боло турган (бардык жерде). Жана ал кудуреттүү.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падышанын тамагынын ордуна кандай тамак жешкен?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 жана жашылчалар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печенье жана кокс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күрүч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суу жана жашылчалар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Даниел падышанын тамак-ашы жана шарабы менен өзүн булгабоого чечкиндүү болуп, башкы чиновниктен өзүн минтип булгабоого уруксат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Арстандын уюгу Даниел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сүйүнүп, Даниелди оргодон алып чыгууга буйрук берет. Даниелди ордон көтөргөндө, анын эч кандай жарааты болгон жок, анткени ал өз Кудайына таянган.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Бабылда туткунга алынып, премьер-министр болгон Даниелди жек көргөндөр болгон. Алар Даниелди өлтүргүсү келген.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''Ким падышадан башкага таазим кылса, арстандын оргосуна ыргытылат!' Даниел билсе да үч маал намазын токтоткон эмес.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акыры Даниел коркунучтуу арстандын оргосуна ыргытылган.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эртеси эртең менен арстандын оргосуна келип: «Даниел! Сен амансыңбы?» Чынында, падыша Даниелди абдан сүйгөндүктөн анын өлбөшүн каалаган.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"Кудай мени коргоп калса, мен жакшымын!" Даниел жабыркаган эмес. Падыша Даниелдин Кудайын да даңктады.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Дөөт падышанын ордуна Ысрайылдын үчүнчү падышасы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Буркандарга таазим кылбаган Даниел,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арстандын оргосуна ыргытылды, бирок ал аман калды.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Даниелдин ишеними үчүн Бабыл падышасы да Кудайды даңктаган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бир гана Кудайга сыйынышыбыз керек жана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буркандарга кызмат кылбаган ишенимге ээ болушубуз керек!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Мындай ишеним башка адамдарды Кудайга ишендириши мүмкүн.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 жалгыз..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ишенимдүү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Ага чындап ишенип, Ага кызмат кылгандарды ким куткара алат.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Неге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арстандын оргосуна ыргытылганбы?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падышага калп айтты.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падышанын бурканына таазим кылган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падышаны өлтүрмөкчү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Кудайга жакшы сыйынган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Анткени ал падышанын бурканына таазим кылган эмес.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сүйүнүп, Даниелди оргодон алып чыгууга буйрук берет. Даниелди ордон көтөргөндө, анын эч кандай жарааты болгон жок, анткени ал өз Кудайына таянган.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Чоң балыктын ичинде болгон Жунус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Теңир Жунусту жутуу үчүн чоң балык берди, Жунус үч күн, үч түн балыктын ичинде болду.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Жунус пайгамбарга көрүнүп:</a:t>
            </a:r>
          </a:p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«Улуу Нинеби шаарына барып, ага каршы кабар айт! Мен аларды жамандыктарынан куткарам».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Кудайга баш ийүүнү каалаган эмес. Ал Кудайдан качыш үчүн, чет өлкөгө чыгып, Таршишке сүзүп кетти.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Кудай катуу шамал жиберип, алардын баары өлөт. Деңизчилер Жунус пайгамбарды деңизге ыргытып жиберишкен. Чоң балык келип, аны жутуп алды.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балыктын ичинде 3 күн күнөөлөрүнө тобо кылды.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"Элимди жакшы жолго салуу үчүн мага акыл бер". Сулаймандын муну суранганына Кудай ыраазы болгон. Ошентип, Кудай ага Сулайман сураганды 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 аны кургак жерге кустурду. Ал Нинебиге барып, аларга Кудайдын кабарын кыйкырган.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эскертүүсүн уккан ниневиялыктар өкүнүп, Кудайдын ырайымын издешти. Кудай Нинеби элин кечирди.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Кудайдын Сөзүнө баш ийбей койгон.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 Жунусту тил албастык үчүн колдонуп, акыры нинебиликтерди сактап калган.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Кээде Кудайдын эрки мен ойлогондон башкача болот.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эрки дайыма туура болот.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дайыма Кудайдын эркине баш ийишибиз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Күнөөлөрүнө чын жүрөктөн тообо кылып, кечирим сурагандарды Кудай сактайт.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3 күн кимдин курсагында болду?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Арстан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Теңир Жунусту жутуу үчүн чоң балык берди, Жунус үч күн, үч түн балыктын ичинде болду.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Күндөрдүн биринде Сулайманга эки аял кичинекей баласы менен келишет. Алар падышанын алдында наристе анын баласы деп урушкан.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Падыша: «Эки аял баланы өзүмдүн балам деп айтышкандыктан, баланы экиге бөлүп, жарымын бирине, жарымын экинчисине бергиле!» – дейт.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аял уулуна боорукердик менен толгон. Ошентип, ал: «Тирүү баланы ага бер. Аны өлтүрбө!» Муну укканда Сулайман бул аялды өзүнүн чыныгы энеси деп чечти. Падыша: «Баланы ага бер. Ал чыныгы эне!»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байлык же бийлик үчүн эмес, акылман жүрөк сураган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өлкөсүн башкаруу.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өзүбүз үчүн эле эмес, башкаларга да кызмат кылуу үчүн Кудайга сыйынышыбыз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Шабул менен сүйлөшүп бүткөндөн кийин, Жонатан Дөөтү менен бир рухта болуп, аны өзүндөй сүйгөн.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Шемуел 18: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дүйнөдөн ала албаган акылмандыкты бере алат.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Кудайдан эмнени суранган?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тамак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ден соолук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акылмандык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акылмандык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падыша байлыгы жана акылмандыгы жагынан жер жүзүндөгү бардык падышалардан улуу болгон.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9: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ысымы үчүн ийбадаткана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Теңирдин ысымы үчүн ийбадаткананы жана өзүнө падыша сарайын курууну буйрук кылды.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атасы Дөөтү буйрук кылгандай, Кудайга ибадаткана курууну каалаган.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чебер жыгач усталарга ийбадатканага эң жакшы дарактарды алып келүүнү буйруду.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ийбадатканага таштарды даярдаган. Ал чебер усталардан чоң, кереметтүү жана күчтүү таштарды алып келүүнү суранган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усталар Кудайдын ийбадатканасын түстүү кийимдер жана алтын жип менен кооздогон.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ийбадатканасы бүткөндөн кийин, Сулайман жана бүт ысрайылдыктар Кудайга зор кубаныч менен сыйынышты.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«Оо, Кудай-Теңир! Кел, бул жерге бизге падышачылык кыл!»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падыша сарайында калды. Ал Шабул падышанын уулу Жонатанга жолукту.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жана анын эли Кудайга болгон сүйүүсүн Теңир Кудайга кооз ийбадаткана куруу менен көрсөтүшкөн.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Чиркөө - бул Кудай менен жолуккан жер жана биз Кудайга болгон сүйүүбүздү көрсөтө алабыз.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чиркөөнү сүйүшүбүз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ибадат кылуучуларды изилдеп, аларга батасын берүүчү.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менен Ысрайыл Кудайга болгон сүйүүсүн билдирүү үчүн эмне кылышкан?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Кумир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шаар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жай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ыйык жай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Теңирдин ысымы үчүн ийбадаткананы жана өзүнө падыша сарайын курууну буйрук кылды.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Нан жана эт алып келген кузгундар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/>
              <a:t>Сен өзөндөн ичесиң, мен кузгундарга сени ошол жерден багууну буйрудум.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алдында абдан жаман болгон Ахап деген падыша бар эле. Илияс пайгамбар Ахапка Кудайдын сөзүн жеткирген.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«Жерге жамгыр жаабайт!» Ошондо Ахап аны өлтүрмөкчү болду. Кудай аны Ахап падышадан жашырган.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Кудай айткан жерге качып кетти.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ал жерден жегенге тамак ала алган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каргаларга Илиясты ошол жерде багууну буйруган. Кузгундар ага эртең менен жана кечинде нан менен эт алып келишти, ал суудан ичет.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Дөөттү абдан жакшы көрчү. Жонатан Дөөтү менен бир рухта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өз өмүрүн тобокелге салып, Кудайдын сөзүнө баш ийди жана ал Кудайдын коргоосунун укмуштуудай тажрыйбасына ээ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Каардуу падыша Ахап Кудайдын сөзүнө баш ийүүнү жактырчу эмес. Ошентип, ал Кудайдын сөзүн айткан Илияс пайгамбарды өлтүрүүгө аракет кылган.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Кудай Илиясты кереметтүү түрдө коргоп, кам көргөн!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Биз Илияс сыяктуу кандай жагдайда болбосун Кудайдын Сөзүнө баш ийишибиз жана жарыялообуз керек.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сөзсүз коргойт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Анын сөздөрүнө баш ийип, аны аткаргандарга кам көрөт.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Илияска ким тамак алып келди?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бүркүт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ажыдаар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/>
              <a:t>Сен өзөндөн ичесиң, мен кузгундарга сени ошол жерден багууну буйрудум.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№35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Ун жана май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колдонулган эмес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Дароо Сидондун Сарепатына барып, ошол жерде кал. Мен ошол жердеги жесир аялга сени тамак-аш менен камсыз кылууну буйругам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айткандай, Ысрайылда жамгыр жааган жок. Ошентип, эл жей турган тамак жок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Илиясты Сарепатта жашаган жесир аялга жиберди.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андан өзүнө калган бир ууч ун жана бир аз май менен нан жасап берүүнү суранды.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Дөөткө өзүнүн кылычын жана жебесин берди. Бул анын Дөөткө чындап ишенерин билдирген.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уну, майы жетпесе да, Илияс айткандай, нан жасап, биринчи Илияска берип, өздөрүнө жасап берет.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Анан таң калычтуусу, кумура ун менен кумура май экен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колдонулган эмес.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анын уулу каза болду. Бирок Кудай-Теңир баланын өмүрүн өзүнө кайтарып, тирүү калтырды. Ал Кудайды даңктады.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Жесир аял бир аз ун менен май берди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Кудайга.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Андан кийин ал көп баталарды алган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элестетүүдөн тышкары.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Кээде, биз Кудайга маанилүү бир нерсени берүү керек болгон учур болот.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Андан кийин, Кудай бул тартуу жана курмандык аркылуу бизге көп батасын берет.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жашоого керектүү нерселердин баарын берет: тамак-аш, кийим-кече, үй ж.б.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Илияска кимге бар деп айтты??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кызмат кылуучу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жесир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жалпы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жесир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Дароо Сидондун Сарепатына барып, ошол жерде кал. Мен ошол жердеги жесир аялга сени тамак-аш менен камсыз кылууну буйругам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№36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От Асмандан түштү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Теңирдин оту түшүп, курмандыкты, отундарды, таштарды жана топуракты өрттөп жиберди, ошондой эле аңдагы сууну жалмап кетти.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Илиясты Ысрайылдын каардуу падышасы Ахапка жиберди. «Сен чыныгы Кудай ким экенин билесиң!»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бурканга табынган 850 жалган пайгамбарга каршы күрөшкөн. "От менен жооп берген кудай чыныгы Кудай!"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баалуу кийимдерин Дөөткө берди. Бул Жонатандын Дөөтүгө болгон терең достугун көрсөткөн.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пайгамбар өз кудайынын атын чакырып, монтаждын айланасында бийлешкен, бирок эч кандай өрт болгон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Кезек Илияска келди. Илияс асманга тиленген. Ошондо Кудайдын оту түшүп, курмандык чалынуучу жайдагы курмандыкты өрттөп жиберди.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«Жахаба — чыныгы Кудай!» Ысрайыл эли күнөөлөрү үчүн өкүнүп, Кудайды даңкташты.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Жалган кудайлар эч нерсе кыла алмак эмес.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үчүн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жок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күч.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кудуреттүү.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Ага таянганыбызда жана ага ишенгенибизде Анын укмуштуудай кереметтерин сезе алабыз.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жалган буркандардан айырмаланган чыныгы, тирүү жана иштеп жаткан Кудай.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тиленгенде асмандан эмне түшкөн?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от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Теңирдин оту түшүп, курмандыкты, отундарды, таштарды жана топуракты өрттөп жиберди, ошондой эле аңдагы сууну жалмап кетти.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 37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Нааман пес оорусунан айыккан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түшүп, Кудайдын кишиси айткандай, Иорданга жети жолу чөмүлдү, ошондо анын денеси калыбына келип, жаш баланын денесиндей таза болуп калды.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Арам падышасынын аскер башчысы болгон, бирок ал пес оорусу менен ооруган. Ал калыбына келтирүү үчүн Израилдин пайгамбары Элишага барган.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Шабул падыша аны өлтүрүүгө аракет кылгандыктан, Дөөтү бир нече жолу өлүмгө дуушар болгон. Бирок ал Жонатандын жардамы менен ошол коркунучтардан кутула алган.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Элиша ага жолуккан жок, бирок жөн эле: «Бар, Иордан дарыясына жети жолу жуун»,— деди.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Элишанын сөзүнө ачууланды. Бирок кулдары ага: «Суранам, дарыяга барып, денеңди малып ал», – дешти.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Элиша менен анын кулдары айткандай, Нааман Иорданга жети жолу чөмүлдү.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Анан таң калыштуусу, анын эти калыбына келип, таза болуп калды.</a:t>
            </a:r>
          </a:p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Элишага кайтып келип, Кудайды даңктады.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Кудайдын кишиси болгон Элишаны угуп, анын сөзүн аткарганда, ал пес оорусунан тазаланганына бата алды.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Өз каалообуз менен жашашыбыз керек эмес,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каалоосу менен.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сөзүн аткарып, ага баш ийсек,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бере турган мол бата менен бата алабыз.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Кудайбы?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Ар бир ооруну айыктыруучу Кудай. Ал бизди айыктыра турган Кудуреттүү Кудай.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Иордан дарыясына канча жолу чөмүлгөн?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үч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беш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жети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жети жолу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түшүп, Кудайдын кишиси айткандай, Иорданга жети жолу чөмүлдү, ошондо анын денеси калыбына келип, жаш баланын денесиндей таза болуп калды.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№38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ийбадатканасын оңдоо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Жааш падыша ыйык кызмат кылуучу Жойада менен башка ыйык кызмат кылуучуларды чакырып алып, аларга: «Эмне үчүн ийбадатканага келтирилген зыянды оңдоп жаткан жоксуңар? Казыначыларыңардан дагы акча албагыла, аны ийбадаткананы оңдоого бергиле»,— деп сурады.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өзүмчүл каалоосун эмес, анын досу Дөөтү тандап алган.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сыяктуу,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досубузга жакшы дос бололу.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Жүйүт падышасы Жааш Кудайдын бузулган ийбадатканасын оңдоону ойлогон.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ибадаткананы оңдоого бюджеттен бөлүнгөн каражат жетпей калган. Жааш Кудайдын ийбадатканасын оңдоо үчүн курмандык алууну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 сүйгөн адамдар ийбадаткананы оңдоо үчүн акча сунуш кылышкан.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Ибадаткананы оңдоо үчүн чогултулган акча жумушчуларга берилип, алар ибадаткананы чынчылдык менен оңдоп жатышты.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«Вай! Бул кандай сонун храм!» Жоаш Кудайга жага турганына кубанды.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Жааш Кудайдын ийбадатканасын адамдар Кудайга сыйынган баалуу жер деп эсептеген.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Чиркөө - бул биз Ага сыйынганда Кудай бар жер.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Демек, биз чиркөөнү сүйүшүбүз керек жана аны абдан баалуу деп эсептешибиз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Кудайбы?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ар бирибизди өзүнүн ыйык ийбадатканасы катары орноткон.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Ага сыйынгандарга жолугат.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Жоаш эмнени оңдоону чечти?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бөлмө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Ыйык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Жааш падыша ыйык кызмат кылуучу Жойада менен башка ыйык кызмат кылуучуларды чакырып алып, аларга: «Эмне үчүн ийбадатканага келтирилген зыянды оңдоп жаткан жоксуңар? Казыначыларыңардан дагы акча албагыла, аны ийбадаткананы оңдоого бергиле»,— деп сурады.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№39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Иерусалимдин дубалын кайра тургузган Некемия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бизге жакшы досторду берген адам.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Бизге жакшы досторду берген Кудайга шүгүр!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Мен падышага: «Эгер падышага жакса, кулуң анын көз алдында ырайым тапса, мени Жүйүт жериндеги ата-бабаларымдын сөөгү коюлган шаарга жиберсин, мен аны кайра тургузуп алайын», – деп жооп бердим.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 падышасы падышанын шарап сунуучусу Некемияга шаарды жана талкаланган чепти калыбына келтирүүгө уруксат берген.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көп ысрайылдыктар менен Иерусалимге кайтып келип, алар менен бирге Иерусалим дубалын тургузушту.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ысрайылдыктардын кайра жаралышын жактырбаган башка уруулар алардын тынчын алган. Андан тышкары, көптөгөн ысрайылдыктар нааразычылыктарын билдиришкен.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Кудайдан жардам сураган. Кудай ага бул ишти аткарууга күч жана кайрат 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Некемия ысрайыл эли менен Иерусалимдин дубалын калыбына келтирүүнү аяктады. Дубалды бүтүргөндөн кийин, ал жана анын эли Кудайга кубаныч менен сыйынышкан.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көптөгөн баш аламандыктар болсо да, Кудайдын жардамы менен дубалды калыбына келтирип бүтүргөн.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ишин аткарганда, оор жагдайларга туш болушубуз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Аллах биз менен болсо, биз Аны менен болсок, ал кыйынчылыктардын баарын жеңе алабыз.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жардам берип, кыйын кырдаалда сыйынып, жардам сураганда бизге күч жана кайрат берет.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эмне үчүн мекенине кайтып келген?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саякаттоо..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мектепке баруу..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сыйынуу..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Иерусалимдин дубалын калыбына келтирүү үчүн..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Иерусалимдин дубалын калыбына келтирүү үчүн..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Мен падышага: «Эгер падышага жакса, кулуң анын көз алдында ырайым тапса, мени Жүйүт жериндеги ата-бабаларымдын сөөгү коюлган шаарга жиберсин, мен аны кайра тургузуп алайын», – деп жооп бердим.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