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l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of*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400"/>
              <a:t>Deus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4400"/>
              <a:t>Made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4400"/>
              <a:t>Mundus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Hodiernae</a:t>
            </a:r>
            <a:r xmlns:a="http://schemas.openxmlformats.org/drawingml/2006/main">
              <a:rPr lang="l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principio creavit Deus</a:t>
            </a: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caelum et terram.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Rebecca uxor Isaac genuit geminos. Primum nomen filii Esau, et secundum Jacob.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venationi probavit. Sic opera velit amavit. Iacob autem homo quietus erat domi.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Quodam die, cum Jacob pulmentum coqueret, Esau rediit domum esuriens venando.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“Da mihi pulmentum!”, “Primum vende mihi primogenita tua. Tum tibi dabo." Esaias sic esuriens vendidit primogenituram suam pro uno phiala rubra.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Tandem Jacob decepit patrem suum ut benedictionem acciperet. Denique benedictionem obtinuit. Haec omnia per Dei providentiam gesta sunt.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putavit quaestionem esurientem solvendam potiorem esse quam spiritualem benedictionem acquirere.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Denique,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Iacobus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factus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antecessoris Israelitarum.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Quid censes maius?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Benedictio filii Dei esse non potest pro aliquo substitui.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Deus est?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</a:t>
            </a:r>
            <a:r xmlns:a="http://schemas.openxmlformats.org/drawingml/2006/main">
              <a:rPr lang="l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is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voluntatem suam adimplet, invitis hominum erroribus et falsis.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Superi'</a:t>
            </a:r>
            <a:r xmlns:a="http://schemas.openxmlformats.org/drawingml/2006/main">
              <a:rPr lang="l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Quid enim vendidit Esau primogenita sua?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cibum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dk1"/>
                </a:solidFill>
              </a:rPr>
              <a:t>rufus </a:t>
            </a:r>
            <a:r xmlns:a="http://schemas.openxmlformats.org/drawingml/2006/main">
              <a:rPr lang="la" altLang="ko-KR" sz="2800">
                <a:solidFill>
                  <a:schemeClr val="dk1"/>
                </a:solidFill>
              </a:rPr>
              <a:t>pulmentum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rufus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pulmentum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Hodiernae</a:t>
            </a:r>
            <a:r xmlns:a="http://schemas.openxmlformats.org/drawingml/2006/main">
              <a:rPr lang="l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dedit Jacob esau panem et pulmentum.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comedit ergo et bibit, et rursum egressus est.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Primogenituram itaque suam despexit Esau.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400"/>
              <a:t>Iacobi Somnium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Verbum Dei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/>
              <a:t>Et comedit fructum vetitum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/>
              <a:t>Somnium habuit, in quo vidit scalam super terram requiescentem cum cacumine eius attingens caelum, et angeli Dei ascendentes et descendentes super eum.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XXVIII;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fratrem suum Iacob decepit mendacio. Occidi timuit. et fugit in Charran ad patruum suum.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Nocte ibi arrepto lapide, dormivit, capiti suo ut pulvino imposito. Solus erat ibi sine familia. Ita timuit et sola sensit.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Vidit Jacob angelos Dei ascendentes et descendentes per scalam super terram in caelum.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Audivit vocem Dei: « Tecum sum ego, et servabo te quocumque ieris 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cum mane evigilasset, adoravit Deum promittens se fore cum eo, et dedit gloriam Deo.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Similis fuit Deo cum Jacobo, qui solus timebat;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Pater noster Deus etiam nos curat, cum soli sumus.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Sicut Jacob, nos debemus honorare et deo gloriam dare, qui semper nobiscum est.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Deus est?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Nobiscum deus est alicubi et aliquando.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semper nobis curae est.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Hodiernae</a:t>
            </a:r>
            <a:r xmlns:a="http://schemas.openxmlformats.org/drawingml/2006/main">
              <a:rPr lang="l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 Jacob obdormivit, quid assumpsit ut pulvinar?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lignum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dk1"/>
                </a:solidFill>
              </a:rPr>
              <a:t>lapis </a:t>
            </a:r>
            <a:r xmlns:a="http://schemas.openxmlformats.org/drawingml/2006/main">
              <a:rPr lang="la" altLang="ko-KR" sz="2800">
                <a:solidFill>
                  <a:schemeClr val="dk1"/>
                </a:solidFill>
              </a:rPr>
              <a:t>_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cutis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animalis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lapis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/>
              <a:t>Somnium habuit, in quo vidit scalam super terram requiescentem cum cacumine eius attingens caelum, et angeli Dei ascendentes et descendentes super eum.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XXVIII;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hominem ad imaginem suam creavit, ad imaginem Dei creavit illum;</a:t>
            </a: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masculum et feminam creavit eos.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of*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400"/>
              <a:t>Iosephus a fratribus suis venditus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"Venite nunc, occidamus eum et mittamus eum in unam ex istis cisternis"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dicunt quod animal ferum comedit eum.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Tunc videbimus quid ex somniis veniat.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(Gen. 37, 20).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Habuit autem Iacob duodecim filios. Ioseph plus quam omnes alios filios suos diligebat. Fecitque vestem pulcherrimam Ioseph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Oderant autem eum fratres ejus multum, quia maxime eum amabat pater. “Vendamus Iosephum. Dicamus patri decessit.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Iosephum vendiderunt mercatoribus.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Quo audito, Iacob contristatus est valde.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Ioseph duram vitam servavit. Sed credidit et credidit Deo sine ullo peccato.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Missus est Joseph in carcerem falso crimine.</a:t>
            </a:r>
            <a:r xmlns:a="http://schemas.openxmlformats.org/drawingml/2006/main">
              <a:rPr lang="la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Sed tentavit esse justus apud Deum etiam in carcere. Deus non obliviscitur Ioseph et Deus mirabilem sibi consilia habuit.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Ioseph odio habuit et vendidit fratribus suis servum. Etiam falso crimine in vincula coniectus est.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Sed in Deo fisus est, et magis quodlibet peccatum committere nitebatur.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Facere aliquas molestias possimus.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Quodlibet peccatum non committat et auxilium petat a patre Deo nostro qui libenter exaudit orationem nostram.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Deus est?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Pater noster Deus.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Pater noster Deus mirifica consilia nobis etiam in arduis habet temporibus.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Quid tantum dedit Iacob Ioseph in duodecim filiis suis?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nugas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Bible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abunde pulchrum panno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pecuniam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abunde pulchrum panno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et Eva fuit optimae creaturae inter Dei creaturas.</a:t>
            </a:r>
          </a:p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 imaginem enim Dei creati sunt.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"Venite nunc, occidamus eum et mittamus eum in unam ex istis cisternis"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dicunt quod animal ferum comedit eum.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Tunc videbimus quid ex somniis veniat.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(Gen. 37, 20).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400"/>
              <a:t>Ioseph primus minister in Aegypto factus est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/>
              <a:t>Dixit itaque pharao ad Ioseph: “ Ego praecipio tibi universae terrae Aegypti.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41;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Pharao rex Aegypti vidit somnium. 7 boves pingues et post hoc 7 boves turpes exierunt. 7 Vaccas turpis comedit 7 vaccas pingues. Valde mirum est somnium.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Nemo in palatio somnium suum interpretari potuit. Primus pincerna, qui a Josepho adjutus erat, eum introduxit ad regem.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Ioseph sapientiam dedit. Sensum igitur somnii interpretari poterat, et regi indicavit.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Pharao adeo commotus est, ut Josephum in secundo loco terrae vinctum constitueret.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Ioseph primus minister Aegypti factus est et dominatus est bene in terra et sapientia quam dedit ei Deus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/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Mirabilia consilia Deus habuit Ioseph.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 aliquas difficultates opponimus, non utique confundamur;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sed oportet mirabilia Dei consilia pro nobis exspectare et in Deum credere.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Deus est?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secundum voluntatem suam facit.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Humilis exaltabitur, et exaltabitur humiliabitur.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Dixit Deus ad hominem;</a:t>
            </a:r>
            <a:r xmlns:a="http://schemas.openxmlformats.org/drawingml/2006/main">
              <a:rPr lang="la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 de omni ligno paradisi non comedes sed de ligno scientiae boni et </a:t>
            </a:r>
            <a:r xmlns:a="http://schemas.openxmlformats.org/drawingml/2006/main">
              <a:rPr lang="l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mali </a:t>
            </a:r>
            <a:r xmlns:a="http://schemas.openxmlformats.org/drawingml/2006/main">
              <a:rPr lang="la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ne comedas in quocumque enim die comederis ex eo morte morieris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Quae animalia in somnio Pharaonis apparuerunt?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avem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equus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bos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/>
              <a:t>Dixit itaque rex ad Joseph 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/>
              <a:t>Ecce præcipio tibi universæ terræ Ægypti.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41;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Nec.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400"/>
              <a:t>Iosephus Met Fratres suos Iterum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Cum agnovisset Ioseph fratres suos, eum non agnoverunt.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42;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Pharao Iosephum primum ministrum Aegypti constituit. Ioseph per VII annos gravi fame prudenter imperavit.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Sed in Chanaan prae fame nullum frumentum fuit. Descendunt in Aegyptum ut frumen- tum edant. Fratres Ioseph iverunt in Aegyptum ad emendum etiam cibum.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Cum agnovisset Ioseph fratres suos, eum non agnoverunt.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Dixit eis Joseph quis esset. Stupebant autem illum videntes, et timuerunt eum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Ioseph agnovit cur eum Deus in Aegyptum miserit. Et dimisit fratribus suis et tulit omnem domum suam in Aegyptum et custodivit eos pacifice.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Ioseph dimisit fratres suos male tractantes et amavit eos secundum voluntatem Dei.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Familiae et amicis nostris ignoscere debemus et illos amare.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 Satan habitu colubri tentavit Evam.</a:t>
            </a:r>
          </a:p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Denique Eva poma comedit.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Deus est?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Dimittit nos et diligit nos.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Quid primus minister patriae Ioseph factus est?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Persae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Egypt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Cum agnovisset Ioseph fratres suos, eum non agnoverunt.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42;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400"/>
              <a:t>Puer, qui ab aqua servatus est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 adolevisset puer, adduxit eum ad filiam pharaonis, factusque est ei filius. vocavitque eum Moyses dicens: "Ex aqua eduxi eum".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Rex Aegypti Pharao iussit omnes natos Israeliticos pueros in Nilum fluvium abicere et eos occidi iussit.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Jochebed, mater Mosis, nihil elegit nisi ut filium suum in Nilo flumine asportaret.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Illo tempore contigit regina Aegypti videre infantem cum lavaret in flumine. Puer crescere in animo habebat.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Soror eius vidit reginae infantem e canistro rapere. Veram matrem suam Jochebed introduxit, ut puerum infantem nutriret pro ea.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Cum adolevisset puer, receptus est ad reginae filium ut fieret. vocavitque eum Moyses, dicens : Ex aqua eduxi eum. Moses crevit in Aegypto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Palatium.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dedit Eva alium Adam.</a:t>
            </a:r>
          </a:p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comedit etiam Adam.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Moysen eripuit.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nos salvavit mirabili sapientia et virtute sua.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Credamus consilia Dei maiora et perfectiora esse quam mea semper.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Quis deus est?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Omnipotens Deus est, qui voluntatem suam in aliquo impedimento operatur.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Quid accidit puero qui in aqua ablatus est?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Submersus et consumptus a piscibus.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Aves puerum eripuit.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caelo puerum eripuit.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Princeps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Aegypti vidit et liberavit eum.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Princeps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Aegypti vidit et liberavit eum.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 adolevisset puer, adduxit eum ad filiam pharaonis, factusque est ei filius. vocavitque eum Moyses dicens: "Ex aqua eduxi eum".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Et eiecit eos Deus de Eden quia non audierunt Deum.</a:t>
            </a:r>
          </a:p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Ex illo tempore : Peccatum venit in mundum.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/>
              <a:t>Hodierna </a:t>
            </a:r>
            <a:r xmlns:a="http://schemas.openxmlformats.org/drawingml/2006/main">
              <a:rPr lang="la" altLang="ko-KR" sz="2800" b="1"/>
              <a:t>lectio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Peccatum in mundum venit, quia Adam et Eva mandato Dei non oboediverunt.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Num verbo Dei obedio?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 credo in Deum, parendum est verbo Dei.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Deus est?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Displicet inoboedientia.</a:t>
            </a: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Benedixit homini, qui obedit verbo ejus.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/>
              <a:t>Hodiernae</a:t>
            </a:r>
            <a:r xmlns:a="http://schemas.openxmlformats.org/drawingml/2006/main">
              <a:rPr lang="la" altLang="en-US" sz="4000"/>
              <a:t> </a:t>
            </a:r>
            <a:r xmlns:a="http://schemas.openxmlformats.org/drawingml/2006/main">
              <a:rPr lang="la" altLang="ko-KR" sz="4000"/>
              <a:t>Verbum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principio creavit Deus</a:t>
            </a: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caelum et terram.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Quid dixit homini non manducare?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fructus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cibum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vegetabilis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dk1"/>
                </a:solidFill>
              </a:rPr>
              <a:t>fructus </a:t>
            </a:r>
            <a:r xmlns:a="http://schemas.openxmlformats.org/drawingml/2006/main">
              <a:rPr lang="la" altLang="ko-KR" sz="2800">
                <a:solidFill>
                  <a:schemeClr val="dk1"/>
                </a:solidFill>
              </a:rPr>
              <a:t>scientiae boni et mali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fructus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scientiae boni et mali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hominem ad imaginem suam creavit, ad imaginem Dei creavit illum;</a:t>
            </a: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masculum et feminam creavit eos.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No.3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/>
              <a:t>Noah fecit magnam Navim (arcam) in Alto Monte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/>
              <a:t>Hodiernae</a:t>
            </a:r>
            <a:r xmlns:a="http://schemas.openxmlformats.org/drawingml/2006/main">
              <a:rPr lang="la" altLang="en-US" sz="4000"/>
              <a:t> </a:t>
            </a:r>
            <a:r xmlns:a="http://schemas.openxmlformats.org/drawingml/2006/main">
              <a:rPr lang="la" altLang="ko-KR" sz="4000"/>
              <a:t>Verbum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Dixitque Dominus ad Noe: "Ingredere in arcam tu et omnis domus tua, quia inveni te iustum in generatione hac;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vii 1;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Vidit Deus quod corrupisset omnis populus vias suas in terra. dixit Deus ad Noe : " delebo populum et terram " . Magnam navem in monte fac!"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incepit facere navem in monte sicut precepit ei Deus. Homines furere putabant.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omne genus creaturae in navi cum familiaribus Noe 8 sicut praeceperat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Sicut dixit Deus, pluvia venient super terram per XL dies.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fine, terra aquis obducta est. Omne quod movetur in terra, mortua est. Restabat solus Noe et qui cum eo erant in arca.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Homines non audierunt Noe qui dedit eis occasionem ut salventur a diluvio magno.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Solum dixerunt insanire Noe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Evangelium Cum tradideris amicos, non audiant te bene.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sed in fine cognoscunt verum esse verbum Dei.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principio tenebrae factae sunt super superficiem.</a:t>
            </a:r>
          </a:p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 erat homo, non erat lux. Nihil erat.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Deus 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peccatum odit, et peccatum judicat.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/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Quid dixit Deus Noe facere?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dk1"/>
                </a:solidFill>
              </a:rPr>
              <a:t>Navis </a:t>
            </a:r>
            <a:r xmlns:a="http://schemas.openxmlformats.org/drawingml/2006/main">
              <a:rPr lang="la" altLang="ko-KR" sz="2800">
                <a:solidFill>
                  <a:schemeClr val="dk1"/>
                </a:solidFill>
              </a:rPr>
              <a:t>(arca)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Navis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(arca)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/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Dixitque Dominus ad Noe: "Ingredere in arcam tu et omnis domus tua, quia inveni te iustum in generatione hac;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/>
              <a:t>Iris erat Foedus Dei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rgbClr val="FF0000"/>
                </a:solidFill>
              </a:rPr>
              <a:t>Hodiernae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rgbClr val="FF0000"/>
                </a:solidFill>
              </a:rPr>
              <a:t>Verbum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 apparuerit arcus in nubibus, videbo illud et recordabor foederis sempiterni inter Deum et omnia animantia omnis generis super terram 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Deleta sunt omnia animantia, relictus est solus Noe et qui cum eo in arca.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facta est pluvia super terram quadraginta diebus.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Cum autem cessassent pluviae, misit Noe columbam.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Reversa est ei columba recenti folio in rostro olivae. Noë scivit, "Recessit aqua de terra."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exivit Noe cum familia sua et adoravit Deum. "Gratias tibi ago deo quod det nobis mundum novum."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ostendit ei iris in signum Foederis et benedictionis. "Feliciter vive in novo mundo!"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Dixit Deus, "Fiat lux."</a:t>
            </a:r>
          </a:p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facta est lux.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Deus Noe et familiam eius salvavit.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Deus promisit se illis benedicturum et novum mundum per eos faciet.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Deus etiam nos salvavit per Jesum.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Credendum est quod Deus per nos suum novum mundum faciet.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Dominus 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Dominus Deus.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Dominus Deus est Pater noster, qui dilectis filiis suis abundanter servat et benedicit, cum in eum credimus.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/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Quid misit Noe ad videndum terram exsiccata?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Aquila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Passer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dk1"/>
                </a:solidFill>
              </a:rPr>
              <a:t>Dove </a:t>
            </a:r>
            <a:r xmlns:a="http://schemas.openxmlformats.org/drawingml/2006/main">
              <a:rPr lang="la" altLang="ko-KR" sz="2800">
                <a:solidFill>
                  <a:schemeClr val="dk1"/>
                </a:solidFill>
              </a:rPr>
              <a:t>_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Dove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600"/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 apparuerit arcus in nubibus, videbo illud et recordabor foederis sempiterni inter Deum et omnia animantia omnis generis super terram 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of*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600"/>
              <a:t>Populus qui aedificavit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600"/>
              <a:t>Turris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 idcirco vocatum est nomen eius Babel, quia ibi confusum est Dominus</a:t>
            </a: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lingua totius orbis. Inde dispersit eos Dominus</a:t>
            </a: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super omnem terram.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Homines Deo majores et clariores esse voluerunt. Itaque altam turrim aedificare coeperunt.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 turrim prorsus aedificabant.</a:t>
            </a:r>
          </a:p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 Ostendamus nos mundo. Tam magni sumus!"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 cum Deus eorum arrogantiam viderit, confundebat linguam eorum ne se invicem intelligerent.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Quia non poterant se intelligere, simul non poterant operari. postremo sparsi super faciem terrae. Hucusque linguae mundi inter se differunt.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Primo die, Deus lucem ac tenebras divisit. Totum mundum sex diebus fecit.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a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a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a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a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a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a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/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Homines majores et altiores Deo esse volunt.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Haec mens "arrogantia" appellatur.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arrogantiam odit.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Oppositum arrogantiae est humilitas.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Humiles esse debemus coram Deo, ut ei placeamus.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Domine Deus 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Dominus Deus.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Dominus Deus maior est et sapientior nobis.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Sapientiores esse Deo non possumus, quamvis omnem sapientiam simul iungamus.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Cur turrim perficere non poterant?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diluvium fecit, cum illud fecerunt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ignem erumpere fecit.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Terrammotus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fecit Deus, cum illud fecerit.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a" altLang="ko-KR" sz="2800">
                <a:solidFill>
                  <a:schemeClr val="dk1"/>
                </a:solidFill>
              </a:rPr>
              <a:t>Deus non intelligat, cum id fecerint.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Deus non intelligat, cum id fecerint.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Hodiernae</a:t>
            </a:r>
            <a:r xmlns:a="http://schemas.openxmlformats.org/drawingml/2006/main">
              <a:rPr lang="l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 idcirco vocatum est nomen eius Babel, quia ibi confusum est Dominus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lingua totius orbis. Inde dispersit eos Dominus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super omnem terram.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No.6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400"/>
              <a:t>vocavit Deus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Dixit autem Dominus ad Abram: "Egredere de terra tua, et populum tuum et domum tuam"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domus patris tui, et vade in terram, monstrabo tibi.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Chaldaeorum idolum adorans urbem.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natus est et habitavit ibi.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Uno die dixit ei Dominus Deus: «Exi de terra tua, et benedicam tibi».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etsi nesciebat quo iret, oboedivit autem verbo Dei et reliquit, sicut praeceperat ei Dominus.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Multas res difficiles perpessus est dum iter faciebat, sed Deus eum incolume tutatus est.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Omnia genera animalium et plantarum, aves et pisces plenae sunt in terra, in mari et in caelo. Deus omnia quae fecerat respexit et dixit: "Optime!".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denique in terram Chanaan venit. Ibi habitavit. "Gratias tibi, Deus."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Hodiernae</a:t>
            </a:r>
            <a:r xmlns:a="http://schemas.openxmlformats.org/drawingml/2006/main">
              <a:rPr lang="l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patriam reliquit verbo Dei obsequens.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Sicut hoc, nos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 credant Deo et eius verbo obediant.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Desideremus in omni tempore verbo Dei obedire.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Dominus Deus est?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Dominus</a:t>
            </a:r>
            <a:r xmlns:a="http://schemas.openxmlformats.org/drawingml/2006/main">
              <a:rPr lang="l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Pater noster est qui promissum suum quoquo modo servat.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Ubi natus est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Canaan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dk1"/>
                </a:solidFill>
              </a:rPr>
              <a:t>Ur </a:t>
            </a:r>
            <a:r xmlns:a="http://schemas.openxmlformats.org/drawingml/2006/main">
              <a:rPr lang="la" altLang="ko-KR" sz="2800">
                <a:solidFill>
                  <a:schemeClr val="dk1"/>
                </a:solidFill>
              </a:rPr>
              <a:t>Chaldaeorum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Ur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Chaldaeorum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Hodiernae</a:t>
            </a:r>
            <a:r xmlns:a="http://schemas.openxmlformats.org/drawingml/2006/main">
              <a:rPr lang="l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Dixit autem Dominus Deus ad Abram: "Egredere de terra tua, et de populo tuo et de domo patris tui et vade in terram, monstrabo tibi".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4400"/>
              <a:t>Isaac, Filii promissionis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Hodiernae</a:t>
            </a:r>
            <a:r xmlns:a="http://schemas.openxmlformats.org/drawingml/2006/main">
              <a:rPr lang="l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centum erat annorum quando natus est ei Isaac filius eius.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Abrahae autem promisit Deus ei daturum se filios quotquot stellae in caelo noctis.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Sed is non habuit filium nisi centum annorum esset.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die Deus Abraham foris nocte tulit.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"Suspice caelos." Stellas numeres?"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promisit ei dare etiam terram pulchram.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3600"/>
              <a:t>Hodierna </a:t>
            </a:r>
            <a:r xmlns:a="http://schemas.openxmlformats.org/drawingml/2006/main">
              <a:rPr lang="la" altLang="ko-KR" sz="4000"/>
              <a:t>lectio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Quis mundum fecit?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mundum fecit.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Quis mundum servat ex ordine?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mundum custodit in ordine.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Mundus non est per se factus.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Mundus a seipso moveri non potest.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Meminerint quod Deus totum mundum fecerit et adhuc omnium rerum potestatem habeat.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"Filii tui erunt quotquot stellae in caelo, et harenae in litore maris". Abraham promissionem Domini credidit.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Deus promissionem suam servavit. peperit Sara Abrahae filium. Abraham imposuit nomen </a:t>
            </a:r>
            <a:r xmlns:a="http://schemas.openxmlformats.org/drawingml/2006/main">
              <a:rPr lang="l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</a:t>
            </a: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quod interpretatur </a:t>
            </a:r>
            <a:r xmlns:a="http://schemas.openxmlformats.org/drawingml/2006/main">
              <a:rPr lang="l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gaudium </a:t>
            </a: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Hodiernae</a:t>
            </a:r>
            <a:r xmlns:a="http://schemas.openxmlformats.org/drawingml/2006/main">
              <a:rPr lang="l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vere credidit promissum Dei, quamvis impossibile ei videretur.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valde gavisus est, cum Abrahae fidem vidit. Dedit illi Deus Isaac filium repromissionis.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certe suam promissionem impleat, quamvis impossibile nobis videbatur.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Deus est…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Omnipotens (potes omnia)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Quot annorum erat Abraham, quando genuit Isaac?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100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centum erat annorum quando natus est ei Isaac filius eius.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(Gen. 21, 5);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8 Verbum Dei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900"/>
              <a:t>Abraham obtulit deo Isaac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Dixit autem Deus : Tolle filium tuum unigenitum, et Isaac, quem diligis.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 vade in regionem Moriae. immolate eum ibi in holocaustum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uno monte, narrabo tibi.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die dixit Deus ad Abraham;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"Offer mihi unicum filium tuum in holocaustum".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in tantum amavit Isaacum, ut laboraret, quando a Deo audiebatur. sed Deo obedire statuit.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3200"/>
              <a:t>Quis est 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Est...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creator qui totum mundum fecit.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vinxit eum Abraham et posuit eum in altari et conatus est occidere eum. Eo ipso tempore,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non occides eum; Ne quid illi. Nunc cognovi quod times et diligis Deum. Hoc erat testimonium quod fecit Deus Abrahae.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"Gratias tibi, Deus!" Deus Abrahae fidem libenter accepit. Deus eum omnium credentium antecessorem fecit.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/>
              <a:t>Superi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in tantum dilexit Isaac, sed magis fuit ei obedire Verbo Dei.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Deum plus quam omnem aliam rem, et plus quam alium in mundo.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Deus est?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Pater noster qui fidem nostram fortiorem facit per experimentum.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/>
              <a:t>Hodiernae</a:t>
            </a:r>
            <a:r xmlns:a="http://schemas.openxmlformats.org/drawingml/2006/main">
              <a:rPr lang="la" altLang="en-US" sz="4000"/>
              <a:t> </a:t>
            </a:r>
            <a:r xmlns:a="http://schemas.openxmlformats.org/drawingml/2006/main">
              <a:rPr lang="la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Quid dixit Abrahae Deus offerre in holocaustum?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dk1"/>
                </a:solidFill>
              </a:rPr>
              <a:t>Filius </a:t>
            </a:r>
            <a:r xmlns:a="http://schemas.openxmlformats.org/drawingml/2006/main">
              <a:rPr lang="la" altLang="ko-KR" sz="2800">
                <a:solidFill>
                  <a:schemeClr val="dk1"/>
                </a:solidFill>
              </a:rPr>
              <a:t>_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Wife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Filius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Dixit autem Deus : Tolle filium tuum unigenitum, et Isaac, quem diligis.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 vade in regionem Moriae. immolate eum ibi in holocaustum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uno monte, narrabo tibi.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of*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400"/>
              <a:t>Isaac non contendebat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effodit eum inde;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vocavitque eam Rehoboth dicens: “ Nunc tradidit nobis Dominus spatium 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florebimus in terra.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cap.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puteos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erant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sic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maximus;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quod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illi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posset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accipere "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recentibus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aqua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heremo. Isaacus habuit puteos a patre suo.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 quo fecit Deus mundum?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lapis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aqua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pulvis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verbum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verbum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 inviderunt ei Philisthiim. Sic terram puteis impleverunt.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 non contendebat Isaac cum eis. Abiit, et effodit puteum; Puteum aquae dulcis invenit.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Hoc tempore alter ab Isaac puteum accepit. Sed nec cum illis litigavit.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Benedixitque Deus Isaac. Alterum puteum iterum fodit. Dedit inde ei Deus aquam dulcem. Isaac edificavit altare et gratias egit.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 his qui ceperunt puteos illius non litigium.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Benedixitque Deus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Non habemus etiam cum aliis litigare.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Nos amare et ignoscere aliis.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200"/>
              <a:t>Deus est??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Odit eos qui cum aliis litigant.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 se amat.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Propter quid Isaac duram passus est?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agnus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dk1"/>
                </a:solidFill>
              </a:rPr>
              <a:t>bene </a:t>
            </a:r>
            <a:r xmlns:a="http://schemas.openxmlformats.org/drawingml/2006/main">
              <a:rPr lang="la" altLang="ko-KR" sz="2800">
                <a:solidFill>
                  <a:schemeClr val="dk1"/>
                </a:solidFill>
              </a:rPr>
              <a:t>_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familia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bene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verbum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effodit eum inde;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vocavitque eam Rehoboth dicens: “ Nunc tradidit nobis Dominus spatium 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florebimus in terra.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cap.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of*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/>
              <a:t>Esau vendidit primogenita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3600"/>
              <a:t>ad unam phialam rubrae pulmenti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dedit Jacob esau panem et pulmentum.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comedit ergo et bibit, et rursum egressus est.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Primogenituram itaque suam despexit Esau.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a" altLang="ko-KR" sz="2800">
                <a:solidFill>
                  <a:schemeClr val="bg1">
                    <a:lumMod val="50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