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la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la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Nec.</a:t>
            </a:r>
            <a:r xmlns:a="http://schemas.openxmlformats.org/drawingml/2006/main">
              <a:rPr lang="l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Verbum Dei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a" altLang="ko-KR" sz="4000"/>
              <a:t>Ionathas</a:t>
            </a:r>
          </a:p>
          <a:p>
            <a:pPr xmlns:a="http://schemas.openxmlformats.org/drawingml/2006/main" algn="ctr"/>
            <a:r xmlns:a="http://schemas.openxmlformats.org/drawingml/2006/main">
              <a:rPr lang="la" altLang="ko-KR" sz="4000"/>
              <a:t>Bonus amicus David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Quid non dedit Ionathan David?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gladius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scutum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sagitta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vestimenta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sua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en-US" sz="2800">
                <a:solidFill>
                  <a:srgbClr val="FF0000"/>
                </a:solidFill>
              </a:rPr>
              <a:t>scutum </a:t>
            </a:r>
            <a:r xmlns:a="http://schemas.openxmlformats.org/drawingml/2006/main">
              <a:rPr lang="la" altLang="ko-KR" sz="2800">
                <a:solidFill>
                  <a:srgbClr val="FF0000"/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40 Verbum Dei No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400"/>
              <a:t>Animi reginae Esther.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Dixitque rex: Quid est, Esther regina? Quid petis? etiam si dimidiam partem regni mei petieris, impetrabis.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Esther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Tempus erat quo Iudea mulier sapiens regina Persarum Esther erat. Aman autem cogitabat destruere Iudæos utens lege regis.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Putavit, 'ne interficiar, si regem non vocor a rege accedam.' Sed placuit ad regem ire, ut populum suum salvaretur, etiam contra legem.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Esther autem reginam cum vidisset stantem, placuit ei et ait: “ Quid petis? Dabo tibi."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Aman patefacta est a rege insidiarum ut Iudaeos interficeret. Quam ob rem rex invisus est et interfectus est.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"Gratias tibi, Domine, qui nos defendens!" Ob reginae Hesterae fortitudinem Iudaei custodiebantur.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Hodierna lectio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Esther autem quidem ut interficeretur, oravit Deum ut fortiter salvaret populum suum.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Deus Iudaeos a discrimine liberavit per orationem Esther cum mira sapientia et fortitudine sua.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Credamus et expectemus mirificum Dei auxilium et salutem in vita nostra quotidiana.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3200"/>
              <a:t>Deus?</a:t>
            </a:r>
            <a:r xmlns:a="http://schemas.openxmlformats.org/drawingml/2006/main">
              <a:rPr lang="l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rgbClr val="C00000"/>
                </a:solidFill>
              </a:rPr>
              <a:t>Deus est.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est qui custodit et adiuvat in finem.</a:t>
            </a:r>
            <a:r xmlns:a="http://schemas.openxmlformats.org/drawingml/2006/main">
              <a:rPr lang="l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custodit et adiuvat me usque in finem sseculi.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Quid factum est Esther cum ad regem non vocaretur?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 occidendum.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Expulsus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Rex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congredi non poterat.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Dicebat regi quid petere vellet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800">
                <a:solidFill>
                  <a:srgbClr val="FF0000"/>
                </a:solidFill>
              </a:rPr>
              <a:t>Dicebat regi quid petere vellet </a:t>
            </a:r>
            <a:r xmlns:a="http://schemas.openxmlformats.org/drawingml/2006/main">
              <a:rPr lang="la" altLang="en-US" sz="280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Postquam ergo desiit David loqui cum Saule, Jonathas fiebat in spiritu cum David, et diligebat eum sicut se.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Samuel 18: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Dixitque rex: Quid est, Esther regina? Quid petis? etiam si dimidiam partem regni mei petieris, impetrabis.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Esther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41 Verbum Dei No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a" altLang="ko-KR" sz="4400"/>
              <a:t>Iob qui a deo benedictus est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Vir autem erat in terra Hus nomine Iob. Hic integer et integer erat; Deum timuit, et malum vitavit.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Job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1, 1;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Iob, qui habitabat in terra Hus, in terra Orientis ditissimus fuit. Deum timuit et integer et integer.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Beatus Iob quia timuit te. Numquid pro nihilo Iob Deum timet?' Satanas cogitabat temptare Iob.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Et abstulit Satanas pernoctare, et filios eius et omnes possessiones eius. Miserrimus homo factus est in mundo.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Abiit ei uxor eius dicens: "Benedic Deo et morere!" Venerunt amici Iob, et increpaverunt eum: sed in Deo speraverunt sicut semper.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Tempora in miseriis acerba fuit. Iob autem per probationem obtinuit, et Deus multo ampliorem benedictionem ei dedit quam prius. Homo factus est, qui timuit Deum, quam antea semper.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Hodierna lectio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Cum esset Iob rectus, conturbavit illum Satan.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Quamvis difficultatibus, Iob Deo credidit et in Deo patiens fuit.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Eos molestias nobis eveniet.</a:t>
            </a:r>
          </a:p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In illo tempore debemus credere in Deum et patientiam in Deo.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a" altLang="ko-KR" sz="3200"/>
              <a:t>Deus?</a:t>
            </a:r>
            <a:r xmlns:a="http://schemas.openxmlformats.org/drawingml/2006/main">
              <a:rPr lang="l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ko-KR" sz="3600">
                <a:solidFill>
                  <a:srgbClr val="C00000"/>
                </a:solidFill>
              </a:rPr>
              <a:t>Deus est.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est</a:t>
            </a:r>
          </a:p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qui potest nos divites vel pauperes facere secundum suam voluntatem.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32 Verbum Dei No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400"/>
              <a:t>Salomon, qui sapientiam dono accepit.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Quod est falsa circa Job?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dives erat.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habitavit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 terra orientis.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Rex erat.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Timuit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Deum.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la" altLang="ko-KR" sz="2800">
                <a:solidFill>
                  <a:srgbClr val="FF0000"/>
                </a:solidFill>
              </a:rPr>
              <a:t>Rex erat.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Vir autem erat in terra Hus nomine Iob. Hic integer et integer erat; Deum timuit, et malum vitavit.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Job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1, 1;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42 Verbum Dei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400"/>
              <a:t>Daniel noluit cibum regis comedere.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Daniel autem noluit pollui cibum et vinum: et petiit a principe ut non pollueretur hoc modo.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Captivi sunt Daniel et tres amici eius in Babylonem. Praecepitque rex principibus suis ut doceret eos cibos et vinum.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"Nolumus non cibum comedere lege Dei prohibitum!" Rogaverunt autem Danielem et amicos ejus principem, ut non discederet de hoc modo.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Daniel et tres amici eius olera ederunt et aquam pro cibo idoli immolaverunt. Deus eos pluris aestimavit et dedit sapientiam.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"Quam sapientes sunt!" Rex non miretur quod saniorem et prudentiorem reliquos adolescentes, qui regiis alimentis vescebantur, viderint.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Cum ergo Daniel et tres amici eius praeessent Babyloniae rebus, custodierunt se sanctum coram Deo.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Hodierna lectio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 et tres amici eius posuerunt legem Dei sub custodia vincti.</a:t>
            </a:r>
          </a:p>
          <a:p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Tunc sanior et sapientior factus est omnibus hominibus qui cibum regium comederunt.</a:t>
            </a:r>
          </a:p>
          <a:p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Obedire Deo nullatenus debemus.</a:t>
            </a:r>
          </a:p>
          <a:p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Nihil interest quam amare Deum.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Fuitque rex Salomon in divitiis et sapientia prae omnibus ceteris regibus terrae.</a:t>
            </a:r>
            <a:r xmlns:a="http://schemas.openxmlformats.org/drawingml/2006/main">
              <a:rPr lang="l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Chronicles 9: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3200"/>
              <a:t>OMS</a:t>
            </a:r>
            <a:r xmlns:a="http://schemas.openxmlformats.org/drawingml/2006/main">
              <a:rPr lang="la" altLang="en-US" sz="3200"/>
              <a:t> </a:t>
            </a:r>
            <a:r xmlns:a="http://schemas.openxmlformats.org/drawingml/2006/main">
              <a:rPr lang="la" altLang="ko-KR" sz="3200"/>
              <a:t>is</a:t>
            </a:r>
            <a:r xmlns:a="http://schemas.openxmlformats.org/drawingml/2006/main">
              <a:rPr lang="la" altLang="en-US" sz="3200"/>
              <a:t> </a:t>
            </a:r>
            <a:r xmlns:a="http://schemas.openxmlformats.org/drawingml/2006/main">
              <a:rPr lang="la" altLang="ko-KR" sz="3200"/>
              <a:t>Deus?</a:t>
            </a:r>
            <a:r xmlns:a="http://schemas.openxmlformats.org/drawingml/2006/main">
              <a:rPr lang="l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rgbClr val="C00000"/>
                </a:solidFill>
              </a:rPr>
              <a:t>Deus est.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est qui in omnibus locis simul esse potest (omnipraesentia). et omnipotens est.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Quo cibo Daniel et tres amici eius pro pane comederunt?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aqua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et olera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crustulum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et coke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noodle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rice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rgbClr val="FF0000"/>
                </a:solidFill>
              </a:rPr>
              <a:t>aqua </a:t>
            </a:r>
            <a:r xmlns:a="http://schemas.openxmlformats.org/drawingml/2006/main">
              <a:rPr lang="la" altLang="ko-KR" sz="2800">
                <a:solidFill>
                  <a:srgbClr val="FF0000"/>
                </a:solidFill>
              </a:rPr>
              <a:t>et olera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Daniel autem noluit pollui cibum et vinum: et petiit a principe ut non pollueretur hoc modo.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43 Verbum Dei No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400"/>
              <a:t>Daniel Leonis de Den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Rex autem gavisus est et iussit Danielem de lacu tollere. Cumque elevasset Daniel de lacu, non est inventus in eo plaga, quia credidit Deo suo.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Fuerunt in Babylonia, qui oderant Danielem, qui captus est in captivitate, et factus est primus minister. Danielem occidere volebant.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"Quisquis se inclinaverit ad aliud quam rex, mittetur in lacum leonum." Daniel ter in die orare non cessavit, etiamsi hoc sciret.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 novissimo itaque Daniel missus est in lacum FORMIDULOSUS.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Venit autem rex primo diluculo ad lacum leonis, et ait: Daniel! Salvusne es?' Rex vero Danieli non mori voluit, quia in tantum diligebat Danielem.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"Ego bene ad Deum defendat me!" Daniel non dolet. Rex quoque Danielis Deum laudavit.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Salomon tertius factus est rex Israel, et successit in regem David.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Hodierna lectio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Daniel, qui idolis non adoravit;</a:t>
            </a:r>
          </a:p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tandem in lacum leonum missus est, sed tutus erat.</a:t>
            </a:r>
          </a:p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Propter fidem Danielis, rex etiam Babylonius Deum laudavit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Deum solum colere debemus et</a:t>
            </a:r>
          </a:p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fidem habemus, qui non servit idolis!</a:t>
            </a:r>
          </a:p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Haec fides potest alios credere in Deum.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3200"/>
              <a:t>Deus est?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rgbClr val="C00000"/>
                </a:solidFill>
              </a:rPr>
              <a:t>Deus unus est.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fidelis est</a:t>
            </a:r>
            <a:r xmlns:a="http://schemas.openxmlformats.org/drawingml/2006/main">
              <a:rPr lang="l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qui potest salvos facere, qui in eum vere credunt et serviunt.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Quare</a:t>
            </a:r>
            <a:r xmlns:a="http://schemas.openxmlformats.org/drawingml/2006/main">
              <a:rPr lang="l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was</a:t>
            </a:r>
            <a:r xmlns:a="http://schemas.openxmlformats.org/drawingml/2006/main">
              <a:rPr lang="l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Daniel in lacum leonum?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Quia mentitus est regi.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Quia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non adoravit idolum regis.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Quia erat ut regem interficeret.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Quia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non bene colebat Deum.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rgbClr val="FF0000"/>
                </a:solidFill>
              </a:rPr>
              <a:t>Quia </a:t>
            </a:r>
            <a:r xmlns:a="http://schemas.openxmlformats.org/drawingml/2006/main">
              <a:rPr lang="la" altLang="ko-KR" sz="2800">
                <a:solidFill>
                  <a:srgbClr val="FF0000"/>
                </a:solidFill>
              </a:rPr>
              <a:t>non adoravit idolum regis.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Rex autem gavisus est et iussit Danielem de lacu tollere. Cumque elevasset Daniel de lacu, non est inventus in eo plaga, quia credidit Deo suo.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44 Verbum Dei No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400"/>
              <a:t>Jonas, qui erat intus in piscibus magnis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Et dedit Dominus piscem magnum ut deglutiret Ionam et erat Ionas in medio piscium tribus diebus et tribus noctibus.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Jonas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1, 17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Quodam die apparuit Deus Jonae, et dixit;</a:t>
            </a:r>
          </a:p>
          <a:p>
            <a:r xmlns:a="http://schemas.openxmlformats.org/drawingml/2006/main">
              <a:rPr lang="la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Vade in civitatem magnam Nineve et praedica in ea! a malitia eorum liberabo eos.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Ionas obedire Deo noluit. Exivit ergo et navigavit in Tharsis, ut fugeret a Deo.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Sed misit Deus ventum magnum, et omnes erant mori. Nautae Ionam in mare proiecerunt. Piscis magnus venit et deglutivit eum.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Ionas poenituit peccata sua per 3 dies intra pisces.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"Da mihi sapientiam, ut populum meum bene ducat." Placuitque Deo quod Salomon hoc postulasset. Dedit itaque ei quod Salomon postulavit.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Piscis eum in aridam evomebat. Et abiit in Nineven et clamavit ad eos invitus verbum Dei.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Quo audito Ninivitae monitu Dei penituerunt et gratiam Dei petierunt. Dominus donavit populo Ninivitae.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Hodierna lectio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Ionas non paruit Verbi Dei.</a:t>
            </a:r>
          </a:p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Sed Deus Ionas ad non obediendum usus est et tandem Ninivitas servavit.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Alia sunt tempora quando voluntas Dei est alia quam ego cogito.</a:t>
            </a:r>
          </a:p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Sed voluntas Dei semper est recta.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Obedire semper debemus voluntati Dei.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3200"/>
              <a:t>Quis est Deus?</a:t>
            </a:r>
            <a:r xmlns:a="http://schemas.openxmlformats.org/drawingml/2006/main">
              <a:rPr lang="l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rgbClr val="C00000"/>
                </a:solidFill>
              </a:rPr>
              <a:t>Deus est.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est qui salvat peccatorum suorum paenitentiam sincere veniamque poposcit.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Cuius venter erat Ionas in III diebus?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Leo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Elephant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Canis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Piscium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rgbClr val="FF0000"/>
                </a:solidFill>
              </a:rPr>
              <a:t>Piscium </a:t>
            </a:r>
            <a:r xmlns:a="http://schemas.openxmlformats.org/drawingml/2006/main">
              <a:rPr lang="la" altLang="ko-KR" sz="2800">
                <a:solidFill>
                  <a:srgbClr val="FF0000"/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Et dedit Dominus piscem magnum ut deglutiret Ionam et erat Ionas in medio piscium tribus diebus et tribus noctibus.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Jonas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1, 17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Una die venerunt duae feminae ad Salomonem cum infante parvo. Pugnaverunt infantem coram rege.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Et dixit rex : Quia dicunt duæ mulieres quod parvulus est parvulus ejus : et secabita puerum bipertitum, et date dimidiam partem uni, et dimidiam partem alteri.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Una mulier filio suo miserata est. Et dixit : Da ei infantem vivum. Hoc audito, Salomon constituit mulierem matrem suam. Rex dixit: "Date ei infantem. Mater vera est!"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Hodierna lectio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Salomon cor sapientis postulavit, et non in divitiis vel in potentia</a:t>
            </a:r>
          </a:p>
          <a:p>
            <a:pPr xmlns:a="http://schemas.openxmlformats.org/drawingml/2006/main" algn="ctr"/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ut praeesset patriae.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Orandum est Deum non solum pro nobis, sed etiam pro aliis serviendo.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Cumque cessasset David loqui ad Saul, Jonathas unus erat in spiritu cum David, et diligebat eum sicut se.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Samuel 18: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3200"/>
              <a:t>Deus?</a:t>
            </a:r>
            <a:r xmlns:a="http://schemas.openxmlformats.org/drawingml/2006/main">
              <a:rPr lang="l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rgbClr val="C00000"/>
                </a:solidFill>
              </a:rPr>
              <a:t>Deus..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est qui potest nobis dare sapientiam quam non potes adipisci de mundo.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Quid Salomon rogabat Deum?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cibus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divitiae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salutem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sapientia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rgbClr val="FF0000"/>
                </a:solidFill>
              </a:rPr>
              <a:t>sapientia </a:t>
            </a:r>
            <a:r xmlns:a="http://schemas.openxmlformats.org/drawingml/2006/main">
              <a:rPr lang="la" altLang="ko-KR" sz="2800">
                <a:solidFill>
                  <a:srgbClr val="FF0000"/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Fuitque rex Salomon in divitiis et sapientia prae omnibus ceteris regibus terrae.</a:t>
            </a:r>
            <a:r xmlns:a="http://schemas.openxmlformats.org/drawingml/2006/main">
              <a:rPr lang="l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Chronicles 9: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Verbum Dei No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400"/>
              <a:t>Templum pro nomine dei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Præcepitque Salomon ædificare domum nomini Domini, et palatium sibi.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Chronicles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Salomon cupiebat templum Deo aedificare, sicut pater eius David iussit.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Iussit ergo artifices optimas arbores ad templum adducere.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Templo lapides paravit. Artifices peritos interrogavit ut lapides magnos, magnificos et fortes adduceret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Quidam artifices templum Dei variis vestibus et aureis filo ornant.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Et cum consummasset templum Dei, adoravit Salomon et omnes viri Israel Deum in gaudio magno.</a:t>
            </a:r>
            <a:r xmlns:a="http://schemas.openxmlformats.org/drawingml/2006/main">
              <a:rPr lang="la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“Domine Deus! Veni et regna hic nos!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David autem in palatio moratus est. Et occurrit Ionathan, qui fuit filius Saul regis.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Hodierna lectio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Salomon et populus eius cor amoris erga Deum demonstraverunt aedificando templum pulcherrimum Domino Deo.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Ecclesia locus est in quo coram Deo occurrimus et cor nostrum amoris erga Deum ostendere possumus.</a:t>
            </a:r>
          </a:p>
          <a:p>
            <a:pPr xmlns:a="http://schemas.openxmlformats.org/drawingml/2006/main" algn="ctr"/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Ecclesiam nostram amare debemus.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3200"/>
              <a:t>Deus?</a:t>
            </a:r>
            <a:r xmlns:a="http://schemas.openxmlformats.org/drawingml/2006/main">
              <a:rPr lang="l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rgbClr val="C00000"/>
                </a:solidFill>
              </a:rPr>
              <a:t>Deus..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est qui cultores scrutatur et eos benedicit.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 quiz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Quid fecit Salomon et Israel, ut amorem suum erga Deum exprimerent?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Idol 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Palace 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urbs 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sanctuarium 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a" altLang="en-US" sz="2800">
                <a:solidFill>
                  <a:srgbClr val="FF0000"/>
                </a:solidFill>
              </a:rPr>
              <a:t>sanctuarium </a:t>
            </a:r>
            <a:r xmlns:a="http://schemas.openxmlformats.org/drawingml/2006/main">
              <a:rPr lang="la" altLang="en-US" sz="2800">
                <a:solidFill>
                  <a:srgbClr val="FF0000"/>
                </a:solidFill>
              </a:rPr>
              <a:t>_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Præcepitque Salomon ædificare domum nomini Domini, et palatium sibi.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Chronicles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34 Verbum Dei No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400"/>
              <a:t>Corvi panem et carnes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/>
              <a:t>de torrente bibes, et corvis mandavi ut pascant te ibi.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reges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Rex quidam vocabatur Achab nequissimus coram Deo. Elias propheta tradidit Achab verbum Dei.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Non erit pluviæ super terram. Quo audito, Achab interficere eum conatus est. Deus celavit eum a rege Achab.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Elias aufugit in terram, in qua dixerat Deus.</a:t>
            </a:r>
          </a:p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Sed non poterat ibi manducare panem.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Corvis Deus precepit ibi pascere Eliam. corvi deferebant ei panem et carnes mane et vespere et bibebant de torrente;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Ionathas amavit David valde. Jonathas autem David in spiritu factus est.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Elias verbo Dei oboedivit in vitae suae periculo ac mirabilem experientiam tutelae Dei habuit.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Hodierna lectio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Rex impius, Achab verbum Dei invisum obedire. Prophetam itaque Dei tentabat interficere, qui verbum Dei dixerat.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Sed Deus miro modo custodivit et curavit Eliam.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Verbum Dei in quacumque adiunctis obedire ac praedicare debemus, sicut Elias.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Deus certe nos protegit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3200"/>
              <a:t>quis est Deus ?</a:t>
            </a:r>
            <a:r xmlns:a="http://schemas.openxmlformats.org/drawingml/2006/main">
              <a:rPr lang="l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rgbClr val="C00000"/>
                </a:solidFill>
              </a:rPr>
              <a:t>Deus est.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est qui eorum curam habet, qui miris modis verba eius obediunt et custodiunt.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Quis detulit Eliae quod manducet?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equus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aquilae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draconis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corvus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rgbClr val="FF0000"/>
                </a:solidFill>
              </a:rPr>
              <a:t>corvus </a:t>
            </a:r>
            <a:r xmlns:a="http://schemas.openxmlformats.org/drawingml/2006/main">
              <a:rPr lang="la" altLang="ko-KR" sz="2800">
                <a:solidFill>
                  <a:srgbClr val="FF0000"/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/>
              <a:t>de torrente bibes, et corvis mandavi ut pascant te ibi.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reges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35 Verbum Dei No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400"/>
              <a:t>Farina et oleum</a:t>
            </a:r>
          </a:p>
          <a:p>
            <a:pPr xmlns:a="http://schemas.openxmlformats.org/drawingml/2006/main" algn="ctr"/>
            <a:r xmlns:a="http://schemas.openxmlformats.org/drawingml/2006/main">
              <a:rPr lang="la" altLang="ko-KR" sz="4400"/>
              <a:t>non usus est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Vade in Sarepta Sidoniae et mane ibi. Viduam ibi mandavi ut cibos ministraret;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reges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Non fuit pluvia in Israel sicut dixit Dominus Deus. Non fuit ergo cibus hominum ad comedendum.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Misit Dominus Deus Heliam ad mulierem viduam, quae habitabat in Sarephta.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Helias rogavit eam ut sibi panem cum paucis farinae et parum olei faceret quod sibi relictum est faceret.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Et dedit Jonathas David gladium suum et sagittam. Hoc significabat se in Davide vere credidisse.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Et licet non sufficiat farinam et oleum super quo vivebant, secundum Eliam, fecit aliquid panis et dedit Eliae prius et fecit sibi.</a:t>
            </a:r>
            <a:r xmlns:a="http://schemas.openxmlformats.org/drawingml/2006/main">
              <a:rPr lang="la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Mirum igitur vas farinae et vas olei erant</a:t>
            </a:r>
            <a:r xmlns:a="http://schemas.openxmlformats.org/drawingml/2006/main">
              <a:rPr lang="la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non consumitur.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Una die filius eius mortuus est. Sed Dominus Deus vitam pueri ad eum revertatur et vivat. Dedit gloriam Deo.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Hodierna lectio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Vidua offerebat similam et oleum</a:t>
            </a:r>
          </a:p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ad Deum.</a:t>
            </a:r>
            <a:r xmlns:a="http://schemas.openxmlformats.org/drawingml/2006/main">
              <a:rPr lang="la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deinde multam benedictionem accepit</a:t>
            </a:r>
          </a:p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supra imaginationem.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Aliquando erit momentum aliquid tribuendi Deo.</a:t>
            </a:r>
          </a:p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Per hanc igitur oblationem et sacrificium nos Deus multum benedicit.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3200"/>
              <a:t>Quis est Deus?</a:t>
            </a:r>
            <a:r xmlns:a="http://schemas.openxmlformats.org/drawingml/2006/main">
              <a:rPr lang="l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rgbClr val="C00000"/>
                </a:solidFill>
              </a:rPr>
              <a:t>Deus est.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est qui omnia nobis praebet quae in victu, vestitu, domo, etc.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Ad quem dixit Deus ad Eliam ut iret 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rex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sacerdos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vidua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generalis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rgbClr val="FF0000"/>
                </a:solidFill>
              </a:rPr>
              <a:t>vidua </a:t>
            </a:r>
            <a:r xmlns:a="http://schemas.openxmlformats.org/drawingml/2006/main">
              <a:rPr lang="la" altLang="ko-KR" sz="2800">
                <a:solidFill>
                  <a:srgbClr val="FF0000"/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Vade in Sarepta Sidoniae et mane ibi. Viduam ibi mandavi ut ministraret tibi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reges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Verbum Dei No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a" altLang="ko-KR" sz="4400"/>
              <a:t>Decidit ignis de caelo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Et cum ceciderit ignis Domini, exussit sacrificium, ligna, lapides, humum, sed et aquam lambit.</a:t>
            </a:r>
            <a:r xmlns:a="http://schemas.openxmlformats.org/drawingml/2006/main">
              <a:rPr lang="l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reges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Deus misit Eliam ad regem Ahab impium Israel. "Cognoscebis qui verus est Deus!"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Elias pugnavit contra cultores idolorum 850 pseudoprophetas. Deus qui per ignem respondet verus est Deus.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Dedit Ionathas vestimenta sua David. Ionathan amicitiam David ostendit altam.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Prophetae invocaverunt nomen dei sui et saltaverunt in circuitu altaris et non est ignis responsum.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Elias erat. Elias versus caelum oravit. Tunc cecidit ignis Dei et exussit sacrificium super altare.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"Jehovah est verus Deus." Populus Israel paenitebat peccata sua et dedit gloriam Deo.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Hodierna lectio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Falsi dii nihil facere potuerunt.</a:t>
            </a:r>
          </a:p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For</a:t>
            </a:r>
            <a:r xmlns:a="http://schemas.openxmlformats.org/drawingml/2006/main">
              <a:rPr lang="la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illi</a:t>
            </a:r>
            <a:r xmlns:a="http://schemas.openxmlformats.org/drawingml/2006/main">
              <a:rPr lang="la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had</a:t>
            </a:r>
            <a:r xmlns:a="http://schemas.openxmlformats.org/drawingml/2006/main">
              <a:rPr lang="la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no</a:t>
            </a:r>
            <a:r xmlns:a="http://schemas.openxmlformats.org/drawingml/2006/main">
              <a:rPr lang="la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potestas.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Deus omnipotens.</a:t>
            </a:r>
          </a:p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Mirabilia eius experiri possumus, cum in eo confidimus et credimus.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a" altLang="ko-KR" sz="3200"/>
              <a:t>Quis est Deus?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ko-KR" sz="3600">
                <a:solidFill>
                  <a:srgbClr val="C00000"/>
                </a:solidFill>
              </a:rPr>
              <a:t>Deus est.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Ipse est verus et vivus et operatur Deus, qui differt a falsis idolis.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Quid de coelo cecidit, quando oravit Elias?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nix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pluvia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lapis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ignis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en-US" sz="2800">
                <a:solidFill>
                  <a:srgbClr val="FF0000"/>
                </a:solidFill>
              </a:rPr>
              <a:t>ignis </a:t>
            </a:r>
            <a:r xmlns:a="http://schemas.openxmlformats.org/drawingml/2006/main">
              <a:rPr lang="la" altLang="ko-KR" sz="2800">
                <a:solidFill>
                  <a:srgbClr val="FF0000"/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Et cum ceciderit ignis Domini, exussit sacrificium, ligna, lapides, humum, sed et aquam lambit.</a:t>
            </a:r>
            <a:r xmlns:a="http://schemas.openxmlformats.org/drawingml/2006/main">
              <a:rPr lang="l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reges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37 Verbum Dei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400"/>
              <a:t>Naaman Sanatus leprosus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Descendit, et lavit in Jordane septies, sicut locutus fuerat ei vir Dei, et restituta est caro ejus sicut caro pueri parvuli, et mundatus est.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Kings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Naaman erat princeps militiæ regis Syriæ: sed erat lepra. Et profectus est ad Eliseum, qui fuit propheta Israel, ut restitueretur.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David in periculis aliquotiens mortem fuit, Saul enim rex eum interficere conatus est. Potuit tamen auxilio Ionathae ab illis periculis effugere.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Eliseus non occurrit ei, sed modo dixit, " Vade, lava te septies in Jordane."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Iratus est Naaman contra verbum Elisei. Dixerunt autem ei servi ejus : Transi ad fluvium, et tinge corpus tuum.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Naaman septies tingit se in Iordane, sicut dixit Eliseus et servi eius.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Tunc caro eius restituta est et mundata est.</a:t>
            </a:r>
          </a:p>
          <a:p>
            <a:r xmlns:a="http://schemas.openxmlformats.org/drawingml/2006/main">
              <a:rPr lang="la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Reversus est Naaman ad Eliseum, et dedit gloriam Deo.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Hodierna lectio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Quod cum audisset Naaman Eliseus, qui erat vir Dei, et obediens verbo eius, benedictus est a lepra mundatus.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Non sponte,</a:t>
            </a:r>
          </a:p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sed voluntate Dei.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Cum vivimus et obtempero verbo Dei,</a:t>
            </a:r>
          </a:p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Nos ex abundanti benedictione, quam Deus nobis praebere potest, benedici possumus.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rgbClr val="FF0000"/>
                </a:solidFill>
              </a:rPr>
              <a:t>Deus?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rgbClr val="C00000"/>
                </a:solidFill>
              </a:rPr>
              <a:t>Deus est.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est qui omnem morbum sanare potest. Ipse est Omnipotens Deus qui nos sanare potest.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Quotiens Naaman in Iordane flumine se immersit?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ter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olim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quinquies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"septem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temporibus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rgbClr val="FF0000"/>
                </a:solidFill>
              </a:rPr>
              <a:t>septies </a:t>
            </a:r>
            <a:r xmlns:a="http://schemas.openxmlformats.org/drawingml/2006/main">
              <a:rPr lang="la" altLang="ko-KR" sz="2800">
                <a:solidFill>
                  <a:srgbClr val="FF0000"/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Descendit, et lavit in Jordane septies, sicut locutus fuerat ei vir Dei, et restituta est caro ejus sicut caro pueri parvuli, et mundatus est.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Kings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38 Verbum Dei No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400"/>
              <a:t>Accedens templum Dei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bg1">
                    <a:lumMod val="50000"/>
                  </a:schemeClr>
                </a:solidFill>
              </a:rPr>
              <a:t>Vocavitque rex Joas Jojadam pontificem et sacerdotes, dicens eis : Quare sartatecta non instauratis templi ?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Kings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Hodierna lectio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Non elegit Ionathas sibi concupiscentiam, sed amicum suum David.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Sicut Ionathas</a:t>
            </a:r>
          </a:p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eamus bonus amicus amico nostro.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Ioas rex Iudae reparare voluit templum Dei quod laesum remanserat.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Sed praevisionem templi reparare non sufficit. Ioas placuit oblationes recipere ad templum Dei reficiendum.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Homines, qui sincere Deum diligebant, pecuniam obtulit pro templo reficiendo.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Pecunia ad templum reficiendum data fabris, et templum omni honestate refecerunt.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“Eheu! Quam pulchrum templum est!" Ioas gavisus est cogitatione Deo placiturus.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Hodierna lectio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Ioas templum Dei loco pretiosum spectabat, ubi populus Deum colebat.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Ecclesia est locus Deus praesens, cum eum colimus.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Ita, nos amare ecclesiam et ipsum pretiosum aestimare debemus.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3200">
                <a:solidFill>
                  <a:srgbClr val="FF0000"/>
                </a:solidFill>
              </a:rPr>
              <a:t>Deus?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rgbClr val="C00000"/>
                </a:solidFill>
              </a:rPr>
              <a:t>Deus est...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unumquemque nostrum tamquam suum templum sanctum constituit.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Deum colentibus occurrit.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Quid statuere statuere Ioas?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palatium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his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locus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schola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Sanctum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Templum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rgbClr val="FF0000"/>
                </a:solidFill>
              </a:rPr>
              <a:t>Sanctum </a:t>
            </a:r>
            <a:r xmlns:a="http://schemas.openxmlformats.org/drawingml/2006/main">
              <a:rPr lang="la" altLang="ko-KR" sz="2800">
                <a:solidFill>
                  <a:srgbClr val="FF0000"/>
                </a:solidFill>
              </a:rPr>
              <a:t>Templum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bg1">
                    <a:lumMod val="50000"/>
                  </a:schemeClr>
                </a:solidFill>
              </a:rPr>
              <a:t>Vocavitque rex Joas Jojadam pontificem et sacerdotes, dicens eis : Quare sartatecta non instauratis templi ?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Kings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Verbum Dei No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3600"/>
              <a:t>Nehemias, qui aedificavit murum Ierusalem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a" altLang="ko-KR" sz="3200"/>
              <a:t>Deus?</a:t>
            </a:r>
            <a:r xmlns:a="http://schemas.openxmlformats.org/drawingml/2006/main">
              <a:rPr lang="l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ko-KR" sz="3600">
                <a:solidFill>
                  <a:srgbClr val="C00000"/>
                </a:solidFill>
              </a:rPr>
              <a:t>Deus..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Ille est qui nos amicos bonos dat.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Gratias agimus Deo quod amicis nobis bonis!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bg1">
                    <a:lumMod val="50000"/>
                  </a:schemeClr>
                </a:solidFill>
              </a:rPr>
              <a:t>Et ego respondi regi: Si placet regi, et si invenerit servus tuus gratiam in oculis eius, mittat me in civitatem Iudae, in qua sepulti sunt patres mei, ut aedificem eam.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Nehemiah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Rex Persarum dedit licentiam Nehemiae pincernae regis ut urbem arcemque dirutam instauraret.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Nehemiah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reversus est Ierusalem cum multis Israelitis et cum eis murum Ierusalem reaedificavit.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Sed turbatae sunt ab aliis tribubus qui Israeliticam renovationem inviserunt. Praeterea multi Israelitae in querelas eruperunt.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Nehemias rogavit Deum auxilium. Dedit ei Deus virtutem et fortitudinem ad opus faciendum.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Tandem Nehemias cum populo Israelitico murum instauravit. Finito pariete, ipse et populus eius Deum gaudenter adoraverunt.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Hodierna lectio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Neemias adiuvante Deo aedificavit murum, licet multae essent perturbationes.</a:t>
            </a:r>
          </a:p>
          <a:p>
            <a:pPr xmlns:a="http://schemas.openxmlformats.org/drawingml/2006/main" algn="ctr"/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Cum opus Dei agimus, duras condiciones opponere possumus.</a:t>
            </a:r>
          </a:p>
          <a:p>
            <a:pPr xmlns:a="http://schemas.openxmlformats.org/drawingml/2006/main" algn="ctr"/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Tamen, si Deus nobiscum est, et cum Ipso sumus, omnes illas difficultates superare possumus.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3200"/>
              <a:t>Deus?</a:t>
            </a:r>
            <a:r xmlns:a="http://schemas.openxmlformats.org/drawingml/2006/main">
              <a:rPr lang="l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rgbClr val="C00000"/>
                </a:solidFill>
              </a:rPr>
              <a:t>Deus est.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Deus est qui nos adiuvat et virtutem et fortitudinem dat, cum oramus et rogamus auxilium in rebus arduis.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Hodie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Cur Nehemias in patriam rediit?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 iter..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scholam 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adorare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 reaedificandum murum Ierusalem.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a" altLang="ko-KR" sz="2800">
                <a:solidFill>
                  <a:srgbClr val="FF0000"/>
                </a:solidFill>
              </a:rPr>
              <a:t>ad reaedificandum murum Ierusalem.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a" altLang="ko-KR" sz="4000">
                <a:solidFill>
                  <a:srgbClr val="FF0000"/>
                </a:solidFill>
              </a:rPr>
              <a:t>Verbum hodie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a" altLang="ko-KR" sz="3600">
                <a:solidFill>
                  <a:schemeClr val="bg1">
                    <a:lumMod val="50000"/>
                  </a:schemeClr>
                </a:solidFill>
              </a:rPr>
              <a:t>Et ego respondi regi: Si placet regi, et si invenerit servus tuus gratiam in oculis eius, mittat me in civitatem Iudae, in qua sepulti sunt patres mei, ut aedificem eam.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Nehemiah</a:t>
            </a:r>
            <a:r xmlns:a="http://schemas.openxmlformats.org/drawingml/2006/main">
              <a:rPr lang="l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