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ni-Mte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ni-Mtei" altLang="en-US" err="1"/>
              <a:t>토ᅇ ꯍꯥꯌꯅꯥ ꯀꯧꯏ꯫</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ni-Mtei" altLang="ko-KR" b="1">
                <a:solidFill>
                  <a:schemeClr val="tx1">
                    <a:lumMod val="50000"/>
                    <a:lumOff val="50000"/>
                  </a:schemeClr>
                </a:solidFill>
              </a:rPr>
              <a:t>ꯅꯠꯇꯦ.</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꯳꯱ ꯏꯁ꯭ꯕꯔꯒꯤ ꯋꯥꯍꯩꯅꯤ꯫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t>ꯖꯣꯅꯥꯊꯟ, ꯆꯍꯤ ꯴.</a:t>
            </a:r>
          </a:p>
          <a:p>
            <a:pPr xmlns:a="http://schemas.openxmlformats.org/drawingml/2006/main" algn="ctr"/>
            <a:r xmlns:a="http://schemas.openxmlformats.org/drawingml/2006/main">
              <a:rPr lang="mni-Mtei" altLang="ko-KR" sz="4000"/>
              <a:t>ꯗꯦꯕꯤꯗꯀꯤ ꯑꯐꯕꯥ ꯃꯔꯨꯞ꯫</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ni-Mtei" altLang="ko-KR" sz="3200">
                <a:solidFill>
                  <a:schemeClr val="tx1">
                    <a:lumMod val="65000"/>
                    <a:lumOff val="35000"/>
                  </a:schemeClr>
                </a:solidFill>
              </a:rPr>
              <a:t>ꯌꯣꯅꯥꯊꯅꯅꯥ ꯗꯦꯕꯤꯗꯇꯥ ꯀꯔꯤ ꯄꯤꯈꯤꯗ꯭ꯔꯤꯕꯅꯣ?</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ꯇꯝꯄꯥꯛ꯫</a:t>
            </a:r>
            <a:r xmlns:a="http://schemas.openxmlformats.org/drawingml/2006/main">
              <a:rPr lang="mni-Mte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ꯁꯤꯜꯗ ꯇꯧꯕꯥ꯫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ꯇꯤꯔ ꯇꯧꯕꯥ꯫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꯴ꯒꯤ </a:t>
            </a:r>
            <a:r xmlns:a="http://schemas.openxmlformats.org/drawingml/2006/main">
              <a:rPr lang="mni-Mtei" altLang="ko-KR" sz="2800">
                <a:solidFill>
                  <a:schemeClr val="tx1">
                    <a:lumMod val="65000"/>
                    <a:lumOff val="35000"/>
                  </a:schemeClr>
                </a:solidFill>
              </a:rPr>
              <a:t>ꯄꯣꯠꯂꯃꯁꯤꯡ꯫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ni-Mtei" altLang="en-US" sz="2800">
                <a:solidFill>
                  <a:srgbClr val="FF0000"/>
                </a:solidFill>
              </a:rPr>
              <a:t>꯲ </a:t>
            </a:r>
            <a:r xmlns:a="http://schemas.openxmlformats.org/drawingml/2006/main">
              <a:rPr lang="mni-Mtei" altLang="ko-KR" sz="2800">
                <a:solidFill>
                  <a:srgbClr val="FF0000"/>
                </a:solidFill>
              </a:rPr>
              <a:t>ꯁꯤꯜꯗ ꯇꯧꯕꯥ꯫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꯴꯰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ꯔꯥꯅꯤ ꯏꯁ꯭ꯇꯔꯒꯤ ꯊꯧꯅꯥ꯫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ꯑꯗꯨꯗꯒꯤ ꯅꯤꯡꯊꯧꯅꯥ ꯍꯪꯈꯤ, "ꯀꯔꯤꯅꯣ, ꯔꯥꯅꯤ ꯏꯁ꯭ꯇꯔ? ꯅꯍꯥꯛꯀꯤ ꯑꯄꯥꯝꯕꯥ ꯀꯔꯤꯅꯣ? ꯅꯤꯡꯊꯧ ꯂꯩꯕꯥꯛꯀꯤ ꯁꯔꯨꯛ ꯑꯍꯨꯝ ꯊꯣꯀꯄꯒꯤ ꯑꯃꯥ ꯐꯥꯑꯣꯕꯥ ꯅꯍꯥꯀꯄꯨ ꯄꯤꯒꯅꯤ꯫"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ꯏꯁ꯭ꯇꯔ꯫</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꯵:꯳ꯗꯥ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ꯂꯧꯁꯤꯡ ꯂꯩꯕꯥ ꯖꯨꯗꯤꯁꯤꯌꯔꯤ ꯅꯨꯄꯤ ꯏꯁ꯭ꯇꯔꯅꯥ ꯄꯥꯔꯁꯤꯌꯥꯒꯤ ꯔꯥꯅꯤ ꯑꯣꯏꯔꯝꯕꯥ ꯃꯇꯝ ꯑꯗꯨꯅꯤ꯫ ꯑꯗꯨꯝ ꯑꯣꯏꯅꯃꯛ, ꯍꯥꯃꯥꯅꯅꯥ ꯅꯤꯡꯊꯧꯒꯤ ꯋꯥꯌꯦꯜ ꯌꯥꯊꯪ ꯁꯤꯖꯤꯟꯅꯗꯨꯅꯥ ꯌꯤꯍꯨꯗꯤꯁꯤꯡꯕꯨ ꯃꯥꯡꯍꯟ ꯇꯥꯀꯍꯟꯅꯕꯥ ꯊꯧꯔꯥꯡ ꯇꯧꯈꯤ꯫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ꯃꯍꯥꯛꯅꯥ ꯈꯅꯈꯤ, ‘ꯑꯩꯅꯥ ꯅꯤꯡꯊꯧꯅꯥ ꯀꯧꯔꯀꯄꯥ ꯌꯥꯗꯅꯥ ꯅꯤꯡꯊꯧꯒꯤ ꯃꯅꯥꯛꯇꯥ ꯂꯥꯀꯄꯥ ꯃꯇꯃꯗꯥ ꯑꯩꯕꯨ ꯍꯥꯠꯄꯥ ꯌꯥꯏ꯫” ꯑꯗꯨꯕꯨ ꯃꯍꯥꯛꯅꯥ ꯃꯍꯥꯛꯀꯤ ꯃꯤꯌꯥꯃꯕꯨ ꯀꯅꯕꯤꯅꯕꯥ ꯍꯥꯌꯗꯨꯅꯥ ꯅꯤꯡꯊꯧꯒꯤ ꯃꯅꯥꯛꯇꯥ ꯆꯠꯅꯕꯥ ꯋꯥꯔꯦꯞ ꯂꯧꯈꯤ, ꯃꯁꯤ ꯑꯥꯏꯅꯒꯤ ꯃꯇꯨꯡ ꯏꯟꯅꯥ ꯑꯣꯏꯔꯕꯁꯨ꯫</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ꯑꯗꯨꯕꯨ, ꯃꯍꯥꯛꯅꯥ ꯔꯥꯅꯤ ꯏꯁ꯭ꯇꯔꯕꯨ ꯀꯣꯔꯠꯇꯥ ꯂꯦꯞꯂꯤꯕꯥ ꯑꯗꯨ ꯎꯕꯗꯥ ꯃꯍꯥꯛ ꯌꯥꯝꯅꯥ ꯅꯨꯡꯉꯥꯏꯈꯤ ꯑꯃꯁꯨꯡ ꯃꯍꯥꯛꯅꯥ ꯍꯥꯌꯈꯤ, “ꯅꯍꯥꯛꯀꯤ ꯍꯥꯌꯖꯕꯥ ꯀꯔꯤꯅꯣ? ꯑꯩꯅꯥ ꯅꯉꯣꯟꯗꯥ ꯄꯤꯒꯅꯤ꯫”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ꯍꯥꯃꯥꯅꯅꯥ ꯌꯤꯍꯨꯗꯤꯁꯤꯡꯕꯨ ꯃꯥꯡꯍꯟ ꯇꯥꯀꯍꯅꯕꯒꯤ ꯊꯧꯔꯥꯡ ꯑꯗꯨ ꯅꯤꯡꯊꯧꯅꯥ ꯐꯣꯡꯗꯣꯀꯈꯤ꯫ ꯃꯁꯤꯒꯤ ꯃꯍꯩ ꯑꯣꯏꯅꯥ ꯃꯍꯥꯀꯄꯨ ꯅꯤꯡꯊꯧꯅꯥ ꯌꯥꯝꯅꯥ ꯂꯥꯡꯇꯛꯅꯈꯤ ꯑꯃꯁꯨꯡ ꯁꯤꯈꯤ꯫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“ꯊꯥꯒꯠꯆꯔꯤ ꯏꯕꯨꯡꯉꯣ, ꯑꯩꯈꯣꯌꯕꯨ ꯉꯥꯀꯄꯤꯕꯒꯤꯗꯃꯛ!” ꯔꯥꯅꯤ ꯏꯁ꯭ꯇꯔꯒꯤ ꯊꯧꯅꯥꯅꯥ ꯃꯔꯝ ꯑꯣꯏꯗꯨꯅꯥ ꯌꯤꯍꯨꯗꯤꯁꯤꯡꯕꯨ ꯉꯥꯀꯊꯣꯀꯈꯤ꯫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ꯏꯁ꯭ꯇꯔꯅꯥ ꯁꯤꯕꯥ ꯇꯥꯕꯁꯨ ꯃꯍꯥꯛꯀꯤ ꯃꯤꯌꯥꯃꯕꯨ ꯀꯅꯕꯤꯅꯕꯥ ꯏꯁ꯭ꯕꯔꯗꯥ ꯊꯧꯅꯥ ꯐꯅꯥ ꯍꯥꯌꯖꯈꯤ꯫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ꯏꯄꯨꯔꯣꯌꯅꯥ ꯃꯍꯥꯛꯀꯤ ꯑꯉꯀꯄꯥ ꯂꯧꯁꯤꯡ ꯑꯃꯁꯨꯡ ꯄꯥꯉ꯭ꯒꯂꯅꯥ ꯏꯁ꯭ꯇꯔꯒꯤ ꯄ꯭ꯔꯥꯔꯊꯅꯥꯒꯤ ꯈꯨꯠꯊꯥꯡꯗꯥ ꯌꯤꯍꯨꯗꯤꯁꯤꯡꯕꯨ ꯑꯋꯥꯕꯥ ꯑꯁꯤꯗꯒꯤ ꯀꯅꯕꯤꯈꯤ꯫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ꯑꯩꯈꯣꯌꯒꯤ ꯅꯨꯡꯇꯤꯒꯤ ꯄꯨꯟꯁꯤꯗꯥ ꯏꯄꯨꯔꯣꯌꯒꯤ ꯑꯉꯀꯄꯥ ꯃꯇꯦꯡ ꯑꯃꯁꯨꯡ ꯑꯔꯥꯟ ꯈꯨꯕꯝ ꯑꯁꯤ ꯊꯥꯖꯁꯤ ꯑꯃꯁꯨꯡ ꯑꯥꯁꯥ ꯇꯧꯁꯤ꯫</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ꯃꯍꯥꯛꯀꯤ ꯃꯤꯌꯥꯃꯕꯨ ꯑꯔꯣꯏꯕꯐꯥꯑꯣꯕꯥ ꯉꯥꯀꯄꯤꯕꯥ ꯑꯃꯁꯨꯡ ꯃꯇꯦꯡ ꯄꯥꯡꯕꯤꯕꯥ ꯃꯤꯁꯛ ꯑꯗꯨꯅꯤ꯫</a:t>
            </a:r>
            <a:r xmlns:a="http://schemas.openxmlformats.org/drawingml/2006/main">
              <a:rPr lang="mni-Mte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ni-Mtei" altLang="ko-KR" sz="3600">
                <a:solidFill>
                  <a:schemeClr val="tx1">
                    <a:lumMod val="65000"/>
                    <a:lumOff val="35000"/>
                  </a:schemeClr>
                </a:solidFill>
              </a:rPr>
              <a:t>ꯏꯄꯨꯔꯣꯌꯅꯥ ꯑꯩꯍꯥꯀꯄꯨ ꯃꯥꯂꯦꯝ ꯑꯁꯤꯒꯤ ꯑꯔꯣꯏꯕꯐꯥꯑꯣꯕꯥ ꯊꯝꯕꯤꯔꯤ ꯑꯃꯁꯨꯡ ꯃꯇꯦꯡ ꯄꯥꯡꯂꯤ꯫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200">
                <a:solidFill>
                  <a:schemeClr val="tx1">
                    <a:lumMod val="65000"/>
                    <a:lumOff val="35000"/>
                  </a:schemeClr>
                </a:solidFill>
              </a:rPr>
              <a:t>ꯏꯁ꯭ꯇꯔꯅꯥ ꯀꯧꯔꯀꯄꯥ ꯌꯥꯗꯅꯥ ꯅꯤꯡꯊꯧꯒꯤ ꯃꯅꯥꯛꯇꯥ ꯂꯥꯀꯄꯥ ꯃꯇꯃꯗꯥ ꯀꯔꯤ ꯑꯣꯏꯈꯤꯕꯒꯦ?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ꯃꯍꯥꯀꯄꯨ ꯁꯤꯍꯅꯒꯗꯕꯅꯤ꯫</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ꯃꯍꯥꯀꯄꯨ ꯂꯧꯊꯣꯀꯈꯤ꯫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ꯃꯍꯥꯛꯅꯥ ꯅꯤꯡꯊꯧꯒꯥ ꯎꯅꯕꯥ ꯉꯃꯈꯤꯗꯦ꯫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ꯃꯍꯥꯛꯅꯥ ꯍꯥꯌꯖꯅꯤꯡꯕꯥ ꯑꯗꯨ ꯅꯤꯡꯊꯧꯗꯥ ꯍꯥꯌꯕꯥ ꯉꯃꯈꯤ꯫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ꯃꯍꯥꯛꯅꯥ ꯍꯥꯌꯖꯅꯤꯡꯕꯥ ꯑꯗꯨ ꯅꯤꯡꯊꯧꯗꯥ ꯍꯥꯌꯕꯥ ꯉꯃꯈꯤ꯫</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ꯗꯦꯕꯤꯗꯅꯥ ꯁꯣꯂꯒꯥ ꯋꯥꯔꯤ ꯁꯥꯅꯕꯥ ꯂꯣꯏꯔꯕꯥ ꯃꯇꯨꯡꯗꯥ ꯌꯣꯅꯥꯊꯅꯅꯥ ꯗꯦꯕꯤꯗꯀꯥ ꯂꯣꯌꯅꯅꯥ ꯊꯋꯥꯌꯒꯤ ꯑꯣꯏꯕꯥ ꯃꯔꯤ ꯑꯃꯥ ꯑꯣꯏꯔꯀꯈꯤ, ꯑꯃꯁꯨꯡ ꯃꯍꯥꯀꯄꯨ ꯃꯁꯥꯃꯀꯒꯨꯝꯅꯥ ꯅꯨꯡꯁꯤꯖꯈꯤ꯫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꯱ ꯁꯥꯃꯨꯌꯦꯜ ꯱꯸:</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ꯑꯗꯨꯗꯒꯤ ꯅꯤꯡꯊꯧꯅꯥ ꯍꯪꯈꯤ, "ꯀꯔꯤꯅꯣ, ꯔꯥꯅꯤ ꯏꯁ꯭ꯇꯔ? ꯅꯍꯥꯛꯀꯤ ꯑꯄꯥꯝꯕꯥ ꯀꯔꯤꯅꯣ? ꯅꯤꯡꯊꯧ ꯂꯩꯕꯥꯛꯀꯤ ꯁꯔꯨꯛ ꯑꯍꯨꯝ ꯊꯣꯀꯄꯒꯤ ꯑꯃꯥ ꯐꯥꯑꯣꯕꯥ ꯅꯍꯥꯀꯄꯨ ꯄꯤꯒꯅꯤ꯫"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ꯏꯁ꯭ꯇꯔ꯫</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꯵:꯳ꯗꯥ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ni-Mtei" altLang="ko-KR" b="1">
                <a:solidFill>
                  <a:schemeClr val="tx1">
                    <a:lumMod val="50000"/>
                    <a:lumOff val="50000"/>
                  </a:schemeClr>
                </a:solidFill>
              </a:rPr>
              <a:t>ꯅꯪ ꯴꯱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ni-Mtei" altLang="ko-KR" sz="4400"/>
              <a:t>ꯏꯁ꯭ꯕꯔꯅꯥ ꯊꯧꯖꯥꯜ ꯄꯤꯕꯤꯔꯝꯕꯥ ꯌꯣꯕ꯫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ꯎꯖ ꯂꯩꯕꯥꯛꯇꯥ ꯌꯣꯕ ꯀꯧꯕꯥ ꯃꯤꯁꯛ ꯑꯃꯥ ꯂꯩꯔꯝꯃꯤ꯫ ꯃꯤꯑꯣꯏ ꯑꯁꯤ ꯃꯔꯥꯜ ꯂꯩꯖꯗ꯭ꯔꯕꯥ ꯑꯃꯁꯨꯡ ꯆꯨꯝꯃꯤ; ꯃꯍꯥꯛꯅꯥ ꯏꯁ꯭ꯕꯔꯕꯨ ꯊꯥꯖꯈꯤ ꯑꯃꯁꯨꯡ ꯐꯠꯇꯕꯁꯤꯡꯗꯒꯤ ꯂꯥꯄꯊꯣꯀꯈꯤ꯫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ꯊꯕꯛ</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ꯏꯁ꯭ꯠ ꯂꯦꯟꯗꯒꯤ ꯎꯖ ꯂꯃꯗꯃꯗꯥ ꯂꯩꯕꯥ ꯌꯣꯕꯅꯥ ꯈ꯭ꯕꯥꯏꯗꯒꯤ ꯁꯦꯜ ꯌꯥꯝꯅꯥ ꯇꯥꯅꯕꯥ ꯃꯤꯁꯛ ꯑꯗꯨꯅꯤ꯫ ꯃꯍꯥꯛ ꯏꯄꯨꯔꯣꯌꯕꯨ ꯅꯤꯡꯖꯈꯤ ꯑꯃꯁꯨꯡ ꯃꯔꯥꯜ ꯂꯩꯖꯗ꯭ꯔꯕꯥ ꯑꯃꯁꯨꯡ ꯆꯨꯝꯃꯤ꯫</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“ꯅꯍꯥꯛꯅꯥ ꯌꯣꯕꯕꯨ ꯊꯧꯖꯥꯜ ꯄꯤꯕꯤꯕꯅꯥ ꯃꯔꯝ ꯑꯣꯏꯗꯨꯅꯥ ꯃꯍꯥꯛꯅꯥ ꯅꯍꯥꯀꯄꯨ ꯀꯤꯈꯤ! ꯌꯣꯕꯅꯥ ꯏꯄꯨꯔꯣꯌꯕꯨ ꯑꯔꯥꯌꯕꯥ ꯂꯩꯇꯅꯥ ꯀꯤꯔꯤꯕꯔꯥ?” ꯁꯩꯇꯥꯟꯅꯥ ꯌꯣꯕꯕꯨ ꯆꯥꯡꯌꯦꯡ ꯇꯧꯅꯕꯥ ꯊꯧꯔꯥꯡ ꯇꯧꯈꯤ꯫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ni-Mtei" altLang="ko-KR" sz="2400">
                <a:solidFill>
                  <a:schemeClr val="tx1">
                    <a:lumMod val="65000"/>
                    <a:lumOff val="35000"/>
                  </a:schemeClr>
                </a:solidFill>
              </a:rPr>
              <a:t>ꯁꯩꯇꯥꯟꯅꯥ ꯅꯨꯃꯤꯠ ꯈꯨꯗꯤꯡꯒꯤ ꯄꯣꯠ ꯈꯨꯗꯤꯡꯃꯛ, ꯃꯍꯥꯛꯀꯤ ꯃꯆꯥꯁꯤꯡ ꯑꯃꯁꯨꯡ ꯃꯍꯥꯛꯀꯤ ꯂꯟ-ꯊꯨꯝ ꯄꯨꯝꯅꯃꯛ ꯂꯧꯊꯣꯀꯈꯤ꯫ ꯃꯍꯥꯛ ꯃꯥꯂꯦꯃꯗꯥ ꯈ꯭ꯕꯥꯏꯗꯒꯤ ꯁꯣꯀꯄꯥ ꯃꯤꯑꯣꯏ ꯑꯃꯥ ꯑꯣꯏꯔꯀꯈꯤ꯫</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ni-Mtei" altLang="ko-KR" sz="2600">
                <a:solidFill>
                  <a:schemeClr val="tx1">
                    <a:lumMod val="65000"/>
                    <a:lumOff val="35000"/>
                  </a:schemeClr>
                </a:solidFill>
              </a:rPr>
              <a:t>ꯃꯍꯥꯛꯀꯤ ꯂꯣꯏꯅꯕꯤꯅꯥ ꯃꯍꯥꯀꯄꯨ “ꯏꯁ꯭ꯕꯔꯕꯨ ꯁꯥꯑꯣꯍꯅꯕꯤꯌꯨ ꯑꯃꯁꯨꯡ ꯁꯤꯕꯤꯌꯨ!” ꯌꯣꯕꯀꯤ ꯃꯔꯨꯄꯁꯤꯡ ꯂꯥꯛꯇꯨꯅꯥ ꯃꯍꯥꯀꯄꯨ ꯗꯣꯁ ꯇꯧꯈꯤ꯫ꯑꯗꯨꯕꯨ, ꯌꯣꯕꯅꯥ ꯍꯥꯟꯅꯒꯨꯝ ꯏꯁ꯭ꯕꯔꯗꯥ ꯊꯥꯖꯕꯥ ꯊꯃꯈꯤ꯫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ni-Mtei" altLang="ko-KR" sz="2600">
                <a:solidFill>
                  <a:schemeClr val="tx1">
                    <a:lumMod val="65000"/>
                    <a:lumOff val="35000"/>
                  </a:schemeClr>
                </a:solidFill>
              </a:rPr>
              <a:t>ꯑꯋꯥꯕꯥ ꯑꯃꯁꯨꯡ ꯑꯋꯥꯕꯥ ꯇꯥꯔꯕꯥ ꯃꯇꯝ ꯑꯗꯨꯅꯤ꯫ ꯑꯗꯨꯝ ꯑꯣꯏꯅꯃꯛ ꯌꯣꯕꯅꯥ ꯆꯥꯡꯌꯦꯡ ꯑꯗꯨ ꯂꯥꯟꯊꯣꯀꯈꯤ ꯑꯃꯁꯨꯡ ꯏꯁ꯭ꯕꯔꯅꯥ ꯃꯍꯥꯀꯄꯨ ꯍꯥꯟꯅꯗꯒꯤ ꯌꯥꯝꯅꯥ ꯆꯥꯎꯕꯥ ꯊꯧꯖꯥꯜ ꯄꯤꯈꯤ꯫ ꯃꯍꯥꯛ ꯍꯥꯟꯅꯗꯒꯤ ꯍꯦꯟꯅꯥ ꯏꯁ꯭ꯕꯔꯕꯨ ꯊꯥꯖꯕꯥ ꯃꯤꯁꯛ ꯑꯃꯥ ꯑꯣꯏꯔꯀꯈꯤ꯫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solidFill>
                  <a:schemeClr val="tx1">
                    <a:lumMod val="65000"/>
                    <a:lumOff val="35000"/>
                  </a:schemeClr>
                </a:solidFill>
              </a:rPr>
              <a:t>ꯌꯣꯕ ꯑꯁꯤ ꯆꯨꯃꯊꯣꯀꯄꯥ ꯃꯤꯁꯛ ꯑꯃꯥ ꯑꯣꯏꯔꯕꯁꯨ, ꯁꯩꯇꯥꯟꯅꯥ ꯃꯍꯥꯀꯄꯨ ꯑꯋꯥꯕꯥ ꯄꯤꯕꯤꯔꯝꯃꯤ꯫</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ꯑꯋꯥꯕꯥ ꯀꯌꯥ ꯃꯥꯌꯣꯛꯅꯔꯕꯁꯨ ꯌꯣꯕꯅꯥ ꯏꯁ꯭ꯕꯔꯗꯥ ꯊꯥꯖꯈꯤ ꯑꯃꯁꯨꯡ ꯏꯁ꯭ꯕꯔꯗꯥ ꯑꯁꯥꯑꯣꯕꯥ ꯄꯣꯀꯈꯤ꯫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ꯑꯗꯨꯒꯨꯝꯕꯥ ꯈꯨꯗꯣꯡꯆꯥꯗꯕꯁꯤꯡ ꯑꯗꯨ ꯑꯩꯈꯣꯌꯒꯤ ꯃꯊꯛꯇꯥ ꯂꯥꯀꯄꯥ ꯌꯥꯏ꯫</a:t>
            </a:r>
          </a:p>
          <a:p>
            <a:pPr xmlns:a="http://schemas.openxmlformats.org/drawingml/2006/main" algn="ctr"/>
            <a:r xmlns:a="http://schemas.openxmlformats.org/drawingml/2006/main">
              <a:rPr lang="mni-Mtei" altLang="ko-KR" sz="3200">
                <a:solidFill>
                  <a:schemeClr val="tx1">
                    <a:lumMod val="65000"/>
                    <a:lumOff val="35000"/>
                  </a:schemeClr>
                </a:solidFill>
              </a:rPr>
              <a:t>ꯃꯇꯝ ꯑꯗꯨꯗꯥ ꯑꯩꯈꯣꯌꯅꯥ ꯏꯁ꯭ꯕꯔꯗꯥ ꯊꯥꯖꯕꯥ ꯊꯃꯒꯗꯕꯅꯤ ꯑꯃꯁꯨꯡ ꯏꯁ꯭ꯕꯔꯗꯥ ꯑꯁꯥꯑꯣꯕꯥ ꯄꯣꯀꯍꯅꯒꯗꯕꯅꯤ꯫</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ꯏꯁ꯭ꯕꯔ ꯑꯗꯨꯅꯤ꯫</a:t>
            </a:r>
          </a:p>
          <a:p>
            <a:r xmlns:a="http://schemas.openxmlformats.org/drawingml/2006/main">
              <a:rPr lang="mni-Mtei" altLang="ko-KR" sz="3600">
                <a:solidFill>
                  <a:schemeClr val="tx1">
                    <a:lumMod val="65000"/>
                    <a:lumOff val="35000"/>
                  </a:schemeClr>
                </a:solidFill>
              </a:rPr>
              <a:t>ꯃꯍꯥꯛꯀꯤ ꯑꯄꯥꯝꯕꯒꯤ ꯃꯇꯨꯡ ꯏꯟꯅꯥ ꯑꯩꯈꯣꯌꯕꯨ ꯁꯦꯜ ꯌꯥꯝꯅꯥ ꯇꯥꯅꯕꯥ ꯅꯠꯔꯒꯥ ꯂꯥꯌꯔꯕꯥ ꯉꯃꯍꯅꯕꯥ ꯉꯝꯕꯥ꯫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꯳꯲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ꯂꯧꯁꯤꯡ ꯑꯁꯤ ꯈꯨꯗꯣꯜ ꯑꯣꯏꯅꯥ ꯂꯧꯈꯤꯕꯥ ꯁꯣꯂꯣꯃꯣꯟ꯫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ꯌꯣꯕꯀꯤ ꯃꯇꯥꯡꯗꯥ ꯀꯅꯥꯅꯥ ꯑꯔꯥꯅꯕꯥ ꯇꯧꯔꯤꯕꯒꯦ?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ꯃꯍꯥꯛ ꯁꯦꯜ ꯌꯥꯝꯅꯥ ꯇꯥꯅꯕꯥ ꯃꯤꯁꯛ ꯑꯃꯥ ꯑꯣꯏꯔꯝꯃꯤ꯫</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ꯃꯍꯥꯛ ꯅꯣꯡꯄꯣꯛ ꯊꯪꯕꯥ ꯂꯃꯗꯥ ꯂꯩꯔꯝꯃꯤ꯫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ꯃꯍꯥꯛ ꯅꯤꯡꯊꯧ ꯑꯃꯥ ꯑꯣꯏꯔꯝꯃꯤ꯫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ꯃꯍꯥꯛꯅꯥ ꯏꯁ꯭ꯕꯔꯕꯨ ꯅꯤꯡꯖꯈꯤ꯫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ni-Mtei" altLang="en-US" sz="2800">
                <a:solidFill>
                  <a:srgbClr val="FF0000"/>
                </a:solidFill>
              </a:rPr>
              <a:t>꯳ </a:t>
            </a:r>
            <a:r xmlns:a="http://schemas.openxmlformats.org/drawingml/2006/main">
              <a:rPr lang="mni-Mtei" altLang="ko-KR" sz="2800">
                <a:solidFill>
                  <a:srgbClr val="FF0000"/>
                </a:solidFill>
              </a:rPr>
              <a:t>ꯃꯍꯥꯛ ꯅꯤꯡꯊꯧ ꯑꯃꯥ ꯑꯣꯏꯔꯝꯃꯤ꯫</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ꯎꯖ ꯂꯩꯕꯥꯛꯇꯥ ꯌꯣꯕ ꯀꯧꯕꯥ ꯃꯤꯁꯛ ꯑꯃꯥ ꯂꯩꯔꯝꯃꯤ꯫ ꯃꯤꯑꯣꯏ ꯑꯁꯤ ꯃꯔꯥꯜ ꯂꯩꯖꯗ꯭ꯔꯕꯥ ꯑꯃꯁꯨꯡ ꯆꯨꯝꯃꯤ; ꯃꯍꯥꯛꯅꯥ ꯏꯁ꯭ꯕꯔꯕꯨ ꯊꯥꯖꯈꯤ ꯑꯃꯁꯨꯡ ꯐꯠꯇꯕꯁꯤꯡꯗꯒꯤ ꯂꯥꯄꯊꯣꯀꯈꯤ꯫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ꯊꯕꯛ</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ꯅꯠꯇꯦ. ꯴꯲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ꯗꯥꯅꯤꯌꯦꯂꯅꯥ ꯅꯤꯡꯊꯧꯒꯤ ꯆꯥꯛ ꯆꯥꯕꯥ ꯌꯥꯈꯤꯗꯦ꯫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ꯑꯗꯨꯕꯨ ꯗꯥꯅꯤꯌꯦꯂꯅꯥ ꯔꯥꯖꯀꯨꯃꯥꯔꯒꯤ ꯆꯥꯅꯕꯥ ꯑꯃꯁꯨꯡ ꯋꯥꯏꯅꯥ ꯃꯁꯥꯕꯨ ꯁꯣꯀꯍꯟꯗꯅꯕꯥ ꯋꯥꯔꯦꯞ ꯂꯧꯈꯤ, ꯑꯃꯁꯨꯡ ꯃꯍꯥꯛꯅꯥ ꯃꯁꯥꯃꯀꯄꯨ ꯑꯁꯤꯒꯨꯝꯕꯥ ꯃꯑꯣꯡꯗꯥ ꯁꯦꯃꯖꯤꯟ ꯁꯥꯖꯤꯅꯗꯅꯕꯥ ꯆꯤꯐ ꯑꯣꯐꯤꯁꯤꯑꯦꯂꯗꯥ ꯑꯌꯥꯕꯥ ꯄꯤꯅꯕꯥ ꯍꯥꯌꯖꯈꯤ꯫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ꯗꯥꯅꯤꯌꯦꯜ ꯑꯃꯁꯨꯡ ꯑꯦꯝ</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꯱:꯸ꯗꯥ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ꯗꯥꯅꯤꯌꯦꯜ ꯑꯃꯁꯨꯡ ꯃꯍꯥꯛꯀꯤ ꯃꯔꯨꯞ ꯑꯍꯨꯝ ꯑꯗꯨ ꯖꯦꯂꯗꯥ ꯂꯩꯕꯥ ꯑꯣꯏꯅꯥ ꯕꯦꯕꯤꯂꯣꯅꯗꯥ ꯄꯨꯔꯀꯈꯤ꯫ ꯅꯤꯡꯊꯧꯅꯥ ꯃꯍꯥꯛꯀꯤ ꯑꯣꯐꯤꯁꯤꯑꯦꯂꯁꯤꯡꯗꯥ ꯅꯤꯡꯊꯧꯒꯤ ꯆꯥꯅꯕꯥ ꯑꯃꯁꯨꯡ ꯊꯛꯅꯕꯥ ꯏꯁꯤꯡ ꯄꯤꯗꯨꯅꯥ ꯃꯈꯣꯌꯕꯨ ꯇꯝꯕꯤꯅꯕꯥ ꯌꯥꯊꯪ ꯄꯤꯈꯤ꯫</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“ꯑꯩꯈꯣꯌꯅꯥ ꯏꯄꯨꯔꯣꯌꯒꯤ ꯋꯥꯌꯦꯜ ꯌꯥꯊꯪꯅꯥ ꯑꯊꯤꯡꯕꯥ ꯊꯝꯂꯤꯕꯥ ꯆꯤꯟꯖꯥꯀꯁꯤꯡ ꯆꯥꯕꯥ ꯄꯥꯃꯗꯦ!” ꯗꯥꯅꯤꯌꯦꯜ ꯑꯃꯁꯨꯡ ꯃꯍꯥꯛꯀꯤ ꯃꯔꯨꯞ ꯑꯍꯨꯝꯅꯥ ꯃꯈꯣꯌ ꯃꯁꯥꯕꯨ ꯑꯁꯤꯒꯨꯝꯕꯥ ꯃꯑꯣꯡꯗꯥ ꯁꯦꯃꯖꯤꯟ ꯁꯥꯖꯤꯅꯗꯅꯕꯥ ꯆꯤꯐ ꯑꯣꯐꯤꯁꯤꯑꯦꯜ ꯑꯗꯨꯗꯥ ꯑꯌꯥꯕꯥ ꯄꯤꯅꯕꯥ ꯍꯥꯌꯖꯈꯤ꯫</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ꯗꯥꯅꯤꯌꯦꯜ ꯑꯃꯁꯨꯡ ꯃꯍꯥꯛꯀꯤ ꯃꯔꯨꯞ ꯑꯍꯨꯝꯅꯥ ꯑꯥꯏꯗꯣꯂꯗꯥ ꯄꯤꯕꯥ ꯆꯤꯟꯖꯥꯛ ꯆꯥꯕꯒꯤ ꯃꯍꯨꯠꯇꯥ ꯎꯍꯩ ꯑꯃꯁꯨꯡ ꯏꯁꯤꯡ ꯆꯥꯈꯤ꯫ ꯏꯁ꯭ꯕꯔꯅꯥ ꯃꯈꯣꯌꯕꯨ ꯃꯃꯜ ꯌꯥꯝꯅꯥ ꯄꯤꯕꯤꯔꯝꯃꯤ ꯑꯃꯁꯨꯡ ꯃꯈꯣꯌꯗꯥ ꯍꯦꯟꯅꯥ ꯂꯧꯁꯤꯡ ꯄꯤꯕꯤꯔꯝꯃꯤ꯫</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“ꯃꯈꯣꯌ ꯀꯌꯥꯗꯥ ꯂꯧꯁꯤꯡ ꯂꯩꯕꯒꯦ!” ꯅꯤꯡꯊꯧꯅꯥ ꯃꯈꯣꯌ ꯑꯁꯤ ꯔꯥꯖꯀꯨꯃꯥꯔꯒꯤ ꯆꯥꯀꯆꯥ-ꯏꯊꯛ ꯆꯥꯕꯥ ꯑꯇꯣꯞꯄꯥ ꯅꯍꯥꯁꯤꯡꯗꯒꯤ ꯍꯦꯟꯅꯥ ꯍꯀꯆꯥꯡ ꯐꯕꯥ ꯑꯃꯁꯨꯡ ꯂꯧꯁꯤꯡ ꯂꯩꯕꯥ ꯎꯕꯥ ꯐꯪꯏ ꯍꯥꯌꯕꯁꯤꯗꯥ ꯋꯥꯈꯜ ꯂꯥꯀꯄꯥ ꯉꯃꯈꯤꯗꯦ꯫</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ꯃꯇꯝ ꯑꯗꯨꯗꯒꯤ ꯍꯧꯅꯥ ꯗꯥꯅꯤꯌꯦꯜ ꯑꯃꯁꯨꯡ ꯃꯍꯥꯛꯀꯤ ꯃꯔꯨꯞ ꯑꯍꯨꯃꯅꯥ ꯕꯦꯕꯤꯂꯣꯅꯒꯤ ꯃꯔꯨꯑꯣꯏꯕꯥ ꯊꯕꯀꯁꯤꯡ ꯄꯥꯉꯊꯣꯀꯈꯤ ꯑꯃꯁꯨꯡ ꯏꯁ꯭ꯕꯔꯒꯤ ꯃꯃꯥꯡꯗꯥ ꯃꯈꯣꯌ ꯃꯁꯥꯕꯨ ꯁꯦꯡꯗꯣꯀꯈꯤ꯫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200">
                <a:solidFill>
                  <a:schemeClr val="tx1">
                    <a:lumMod val="65000"/>
                    <a:lumOff val="35000"/>
                  </a:schemeClr>
                </a:solidFill>
              </a:rPr>
              <a:t>ꯗꯥꯅꯤꯌꯦꯜ ꯑꯃꯁꯨꯡ ꯃꯍꯥꯛꯀꯤ ꯃꯔꯨꯞ ꯑꯍꯨꯃꯅꯥ ꯖꯦꯂꯗꯥ ꯂꯩꯕꯥ ꯐꯤꯚꯃꯗꯥ ꯐꯥꯑꯣꯕꯥ ꯏꯁ꯭ꯕꯔꯒꯤ ꯋꯥꯌꯦꯜ ꯌꯥꯊꯪ ꯉꯥꯛꯅꯕꯥ ꯋꯥꯔꯦꯞ ꯂꯧꯈꯤ꯫</a:t>
            </a:r>
          </a:p>
          <a:p>
            <a:r xmlns:a="http://schemas.openxmlformats.org/drawingml/2006/main">
              <a:rPr lang="mni-Mtei" altLang="ko-KR" sz="3200">
                <a:solidFill>
                  <a:schemeClr val="tx1">
                    <a:lumMod val="65000"/>
                    <a:lumOff val="35000"/>
                  </a:schemeClr>
                </a:solidFill>
              </a:rPr>
              <a:t>ꯑꯗꯨꯗꯒꯤ, ꯃꯈꯣꯌꯅꯥ ꯔꯥꯖ꯭ꯌꯒꯤ ꯆꯥꯀꯆꯥ-ꯏꯊꯛ ꯆꯥꯕꯥ ꯑꯇꯣꯞꯄꯥ ꯅꯨꯄꯥꯁꯤꯡꯗꯒꯤ ꯍꯦꯟꯅꯥ ꯍꯀꯆꯥꯡ ꯐꯕꯥ ꯑꯃꯁꯨꯡ ꯂꯧꯁꯤꯡ ꯂꯩꯕꯥ ꯑꯣꯏꯔꯀꯈꯤ꯫</a:t>
            </a:r>
          </a:p>
          <a:p>
            <a:r xmlns:a="http://schemas.openxmlformats.org/drawingml/2006/main">
              <a:rPr lang="mni-Mtei" altLang="ko-KR" sz="3200">
                <a:solidFill>
                  <a:schemeClr val="tx1">
                    <a:lumMod val="65000"/>
                    <a:lumOff val="35000"/>
                  </a:schemeClr>
                </a:solidFill>
              </a:rPr>
              <a:t>ꯑꯩꯈꯣꯌꯅꯥ ꯐꯤꯚꯝ ꯑꯃꯠꯇꯗꯥ ꯏꯁ꯭ꯕꯔꯒꯤ ꯉꯥꯀꯄꯤꯕꯥ ꯇꯥꯏ꯫</a:t>
            </a:r>
          </a:p>
          <a:p>
            <a:r xmlns:a="http://schemas.openxmlformats.org/drawingml/2006/main">
              <a:rPr lang="mni-Mtei" altLang="ko-KR" sz="3200">
                <a:solidFill>
                  <a:schemeClr val="tx1">
                    <a:lumMod val="65000"/>
                    <a:lumOff val="35000"/>
                  </a:schemeClr>
                </a:solidFill>
              </a:rPr>
              <a:t>ꯏꯄꯨꯔꯣꯌꯕꯨ ꯅꯨꯡꯁꯤꯕꯥ ꯍꯥꯌꯕꯁꯤꯗꯒꯤ ꯍꯦꯟꯅꯥ ꯃꯔꯨ ꯑꯣꯏꯕꯥ ꯀꯔꯤꯁꯨ ꯂꯩꯇꯦ꯫</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ꯅꯤꯡꯊꯧ ꯁꯣꯂꯣꯃꯣꯟ ꯑꯁꯤ ꯄ꯭ꯔ꯭ꯏꯊꯤꯕꯤꯒꯤ ꯑꯇꯩ ꯅꯤꯡꯊꯧ ꯄꯨꯝꯅꯃꯛꯇꯒꯤ ꯍꯦꯟꯅꯥ ꯂꯟ-ꯊꯨꯝ ꯑꯃꯁꯨꯡ ꯂꯧꯁꯤꯡꯗꯥ ꯍꯦꯟꯅꯥ ꯆꯥꯎꯔꯝꯃꯤ꯫</a:t>
            </a:r>
            <a:r xmlns:a="http://schemas.openxmlformats.org/drawingml/2006/main">
              <a:rPr lang="mni-Mte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ꯀ꯭ꯔꯣꯅꯤꯀꯜ ꯹:</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꯲꯲ ꯑꯃꯁꯨꯡ ꯑꯦꯟ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ꯀꯅꯥꯅꯣ</a:t>
            </a:r>
            <a:r xmlns:a="http://schemas.openxmlformats.org/drawingml/2006/main">
              <a:rPr lang="mni-Mtei" altLang="en-US" sz="3200"/>
              <a:t> </a:t>
            </a:r>
            <a:r xmlns:a="http://schemas.openxmlformats.org/drawingml/2006/main">
              <a:rPr lang="mni-Mtei" altLang="ko-KR" sz="3200"/>
              <a:t>ꯑꯁꯤꯅꯤ꯫</a:t>
            </a:r>
            <a:r xmlns:a="http://schemas.openxmlformats.org/drawingml/2006/main">
              <a:rPr lang="mni-Mtei" altLang="en-US" sz="3200"/>
              <a:t> </a:t>
            </a: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ꯃꯇꯝ ꯑꯃꯗꯥ ꯃꯐꯝ ꯈꯨꯗꯤꯡꯃꯛꯇꯥ ꯂꯩꯕꯥ ꯉꯝꯕꯥ (omnipresence) ꯑꯗꯨꯅꯤ꯫ ꯑꯗꯨꯒꯥ ꯃꯍꯥꯛ ꯄꯨꯝꯅꯃꯀꯄꯨ ꯊꯧꯖꯥꯜ ꯍꯩꯕꯥ ꯃꯤꯁꯛ ꯑꯃꯅꯤ꯫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ꯗꯥꯅꯤꯌꯦꯜ ꯑꯃꯁꯨꯡ ꯃꯍꯥꯛꯀꯤ ꯃꯔꯨꯞ ꯑꯍꯨꯝꯅꯥ ꯅꯤꯡꯊꯧꯒꯤ ꯆꯥꯅꯕꯥ ꯄꯣꯠꯂꯃꯁꯤꯡꯒꯤ ꯃꯍꯨꯠꯇꯥ ꯀꯔꯤ ꯆꯥꯛ ꯆꯥꯈꯤꯕꯒꯦ?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ꯏꯁꯤꯡ ꯑꯃꯁꯨꯡ ꯎꯍꯩ-ꯋꯥꯍꯩꯁꯤꯡ꯫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ꯀꯨꯀꯤ ꯑꯃꯁꯨꯡ ꯀꯣꯛ꯫</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ꯅꯨꯡꯗꯥꯡꯕꯥ꯫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ꯆꯦꯡ꯫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꯱ </a:t>
            </a:r>
            <a:r xmlns:a="http://schemas.openxmlformats.org/drawingml/2006/main">
              <a:rPr lang="mni-Mtei" altLang="ko-KR" sz="2800">
                <a:solidFill>
                  <a:srgbClr val="FF0000"/>
                </a:solidFill>
              </a:rPr>
              <a:t>ꯏꯁꯤꯡ ꯑꯃꯁꯨꯡ ꯎꯍꯩ-ꯋꯥꯍꯩꯁꯤꯡ꯫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ꯑꯗꯨꯕꯨ ꯗꯥꯅꯤꯌꯦꯂꯅꯥ ꯔꯥꯖꯀꯨꯃꯥꯔꯒꯤ ꯆꯥꯅꯕꯥ ꯑꯃꯁꯨꯡ ꯋꯥꯏꯅꯥ ꯃꯁꯥꯕꯨ ꯁꯣꯀꯍꯟꯗꯅꯕꯥ ꯋꯥꯔꯦꯞ ꯂꯧꯈꯤ, ꯑꯃꯁꯨꯡ ꯃꯍꯥꯛꯅꯥ ꯃꯁꯥꯃꯀꯄꯨ ꯑꯁꯤꯒꯨꯝꯕꯥ ꯃꯑꯣꯡꯗꯥ ꯁꯦꯃꯖꯤꯟ ꯁꯥꯖꯤꯅꯗꯅꯕꯥ ꯆꯤꯐ ꯑꯣꯐꯤꯁꯤꯑꯦꯂꯗꯥ ꯑꯌꯥꯕꯥ ꯄꯤꯅꯕꯥ ꯍꯥꯌꯖꯈꯤ꯫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ꯗꯥꯅꯤꯌꯦꯜ ꯑꯃꯁꯨꯡ ꯑꯦꯝ</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꯱:꯸ꯗꯥ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꯴꯳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ꯂꯥꯌꯟꯁ ꯗꯦꯅꯒꯤ ꯗꯥꯅꯤꯌꯦꯜ꯫</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ꯅꯤꯡꯊꯧꯅꯥ ꯌꯥꯝꯅꯥ ꯍꯔꯥꯑꯣꯈꯤ ꯑꯃꯁꯨꯡ ꯗꯥꯅꯤꯌꯦꯂꯕꯨ ꯂꯃꯗꯝ ꯑꯗꯨꯗꯒꯤ ꯂꯧꯊꯣꯛꯅꯕꯥ ꯌꯥꯊꯪ ꯄꯤꯈꯤ꯫ ꯑꯗꯨꯒꯥ ꯗꯥꯅꯤꯌꯦꯂꯅꯥ ꯂꯝ ꯑꯗꯨꯗꯒꯤ ꯊꯣꯔꯀꯄꯥ ꯃꯇꯃꯗꯥ ꯃꯍꯥꯛꯀꯤ ꯏꯁ꯭ꯕꯔꯗꯥ ꯊꯥꯖꯕꯥ ꯊꯃꯈꯤꯕꯅꯥ ꯃꯔꯝ ꯑꯣꯏꯗꯨꯅꯥ ꯃꯍꯥꯛꯀꯤ ꯃꯊꯛꯇꯥ ꯑꯁꯣꯀꯄꯥ ꯑꯃꯠꯇꯥ ꯂꯩꯈꯤꯗꯦ꯫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ꯗꯥꯅꯤꯌꯦꯜ ꯑꯃꯁꯨꯡ ꯑꯦꯝ</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꯶: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꯲꯳</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ꯕꯦꯕꯤꯂꯣꯅꯗꯥ ꯗꯥꯅꯤꯌꯦꯂꯕꯨ ꯂꯥꯟꯅꯥ ꯂꯃꯖꯤꯡꯗꯨꯅꯥ ꯄ꯭ꯔꯙꯥꯟ ꯃꯟꯠꯔꯤ ꯑꯣꯏꯈꯤꯕꯥ ꯗꯥꯅꯤꯌꯦꯂꯕꯨ ꯌꯥꯝꯅꯥ ꯂꯥꯡꯇꯛꯅꯔꯤꯕꯥ ꯃꯤꯑꯣꯏꯁꯤꯡ ꯂꯩꯔꯝꯃꯤ꯫ ꯃꯈꯣꯌꯅꯥ ꯗꯥꯅꯤꯌꯦꯂꯕꯨ ꯍꯥꯠꯄꯥ ꯄꯥꯃꯈꯤ꯫</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 ꯅꯤꯡꯊꯧ ꯅꯠꯇꯕꯥ ꯑꯇꯣꯞꯄꯥ ꯄꯣꯠꯁꯛ ꯑꯃꯗꯥ ꯈꯨꯔꯨꯃꯖꯔꯕꯗꯤ ꯁꯤꯡꯍꯗꯥ ꯊꯥꯗꯣꯛꯀꯅꯤ !' ꯗꯥꯅꯤꯌꯦꯂꯅꯥ ꯈꯉꯂꯕꯁꯨ ꯅꯣꯡꯃꯗꯥ ꯑꯍꯨꯃꯂꯛ ꯄ꯭ꯔꯥꯔꯊꯅꯥ ꯇꯧꯕꯥ ꯂꯦꯄꯈꯤꯗꯦ꯫</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ꯑꯗꯨꯅꯥ ꯑꯔꯣꯏꯕꯗꯥ ꯗꯥꯅꯤꯌꯦꯂꯕꯨ ꯑꯀꯤꯕꯥ ꯄꯣꯀꯍꯅꯕꯥ ꯁꯤꯡꯍꯒꯤ ꯃꯅꯥꯛꯇꯥ ꯊꯥꯗꯣꯀꯈꯤ꯫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ꯅꯤꯡꯊꯧꯅꯥ ꯃꯊꯪꯒꯤ ꯑꯌꯨꯛ ꯑꯉꯅꯕꯗꯥ ꯁꯤꯡꯍꯒꯤ ꯃꯅꯥꯛꯇꯥ ꯂꯥꯛꯇꯨꯅꯥ ꯍꯪꯈꯤ, ‘ꯗꯥꯅꯤꯌꯦꯜ! ꯑꯗꯣꯝ ꯁꯦꯐ ꯑꯣꯏꯔꯤꯕ꯭ꯔꯥ?’ ꯍꯥꯌꯅꯥ꯫ ꯇꯁꯦꯡꯅꯃꯛ, ꯅꯤꯡꯊꯧꯅꯥ ꯗꯥꯅꯤꯌꯦꯂꯕꯨ ꯌꯥꯝꯅꯥ ꯅꯨꯡꯁꯤꯖꯕꯅꯥ ꯃꯔꯝ ꯑꯣꯏꯗꯨꯅꯥ ꯗꯥꯅꯤꯌꯦꯂꯅꯥ ꯁꯤꯕꯥ ꯄꯥꯃꯈꯤꯗꯦ꯫</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“ꯏꯁ꯭ꯕꯔꯅꯥ ꯑꯩꯕꯨ ꯉꯥꯀꯄꯤꯕꯥ ꯉꯝꯅꯕꯥ ꯑꯩ ꯑꯐꯕꯥ ꯑꯣꯏꯔꯦ!” ꯗꯥꯅꯤꯌꯦꯂꯅꯥ ꯑꯋꯥꯕꯥ ꯅꯪꯈꯤꯗꯦ꯫ ꯅꯤꯡꯊꯧ ꯑꯗꯨꯅꯥ ꯗꯥꯅꯤꯌꯦꯂꯒꯤ ꯏꯁ꯭ꯕꯔꯕꯨꯁꯨ ꯊꯥꯒꯠꯈꯤ꯫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ꯁꯣꯂꯣꯃꯣꯅꯅꯥ ꯅꯤꯡꯊꯧ ꯗꯦꯕꯤꯗꯀꯤ ꯃꯇꯨꯡꯗꯥ ꯏꯁ꯭ꯔꯥꯌꯦꯂꯒꯤ ꯑꯍꯨꯃꯁꯨꯕꯥ ꯅꯤꯡꯊꯧ ꯑꯣꯏꯈꯤ꯫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ꯃꯨꯔꯇꯤꯁꯤꯡꯗꯥ ꯈꯨꯔꯨꯃꯖꯗꯕꯥ ꯗꯥꯅꯤꯌꯦꯜ;</a:t>
            </a:r>
          </a:p>
          <a:p>
            <a:pPr xmlns:a="http://schemas.openxmlformats.org/drawingml/2006/main" algn="ctr"/>
            <a:r xmlns:a="http://schemas.openxmlformats.org/drawingml/2006/main">
              <a:rPr lang="mni-Mtei" altLang="ko-KR" sz="3200">
                <a:solidFill>
                  <a:schemeClr val="tx1">
                    <a:lumMod val="65000"/>
                    <a:lumOff val="35000"/>
                  </a:schemeClr>
                </a:solidFill>
              </a:rPr>
              <a:t>ꯑꯔꯣꯏꯕꯗꯥ, ꯁꯤꯡꯍꯒꯤ ꯃꯅꯥꯛꯇꯥ ꯊꯥꯗꯣꯀꯈꯤ, ꯑꯗꯨꯕꯨ ꯃꯍꯥꯛ ꯑꯁꯣꯏ ꯑꯉꯥꯝ ꯌꯥꯑꯣꯗꯅꯥ ꯂꯩꯈꯤ꯫</a:t>
            </a:r>
          </a:p>
          <a:p>
            <a:pPr xmlns:a="http://schemas.openxmlformats.org/drawingml/2006/main" algn="ctr"/>
            <a:r xmlns:a="http://schemas.openxmlformats.org/drawingml/2006/main">
              <a:rPr lang="mni-Mtei" altLang="ko-KR" sz="3200">
                <a:solidFill>
                  <a:schemeClr val="tx1">
                    <a:lumMod val="65000"/>
                    <a:lumOff val="35000"/>
                  </a:schemeClr>
                </a:solidFill>
              </a:rPr>
              <a:t>ꯗꯥꯅꯤꯌꯦꯂꯅꯥ ꯊꯥꯖꯕꯅꯥ ꯃꯔꯝ ꯑꯣꯏꯗꯨꯅꯥ ꯕꯦꯕꯤꯂꯣꯅꯒꯤ ꯅꯤꯡꯊꯧꯁꯨ ꯏꯁ꯭ꯕꯔꯕꯨ ꯊꯥꯒꯠꯈꯤ꯫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ꯑꯩꯈꯣꯌꯅꯥ ꯏꯁ꯭ꯕꯔ ꯈꯛꯇꯕꯨ ꯈꯨꯔꯨꯃꯖꯒꯗꯕꯅꯤ ꯑꯃꯁꯨꯡ...</a:t>
            </a:r>
          </a:p>
          <a:p>
            <a:pPr xmlns:a="http://schemas.openxmlformats.org/drawingml/2006/main" algn="ctr"/>
            <a:r xmlns:a="http://schemas.openxmlformats.org/drawingml/2006/main">
              <a:rPr lang="mni-Mtei" altLang="ko-KR" sz="3200">
                <a:solidFill>
                  <a:schemeClr val="tx1">
                    <a:lumMod val="65000"/>
                    <a:lumOff val="35000"/>
                  </a:schemeClr>
                </a:solidFill>
              </a:rPr>
              <a:t>ꯑꯩꯈꯣꯌꯅꯥ ꯃꯨꯔꯇꯤꯒꯤ ꯁꯦꯕꯥ ꯇꯧꯗꯕꯥ ꯊꯥꯖꯕꯥ ꯂꯩ!</a:t>
            </a:r>
          </a:p>
          <a:p>
            <a:pPr xmlns:a="http://schemas.openxmlformats.org/drawingml/2006/main" algn="ctr"/>
            <a:r xmlns:a="http://schemas.openxmlformats.org/drawingml/2006/main">
              <a:rPr lang="mni-Mtei" altLang="ko-KR" sz="3200">
                <a:solidFill>
                  <a:schemeClr val="tx1">
                    <a:lumMod val="65000"/>
                    <a:lumOff val="35000"/>
                  </a:schemeClr>
                </a:solidFill>
              </a:rPr>
              <a:t>ꯑꯗꯨꯒꯨꯝꯕꯥ ꯃꯈꯂꯒꯤ ꯊꯥꯖꯕꯅꯥ ꯑꯇꯣꯞꯄꯥ ꯃꯤꯑꯣꯏꯁꯤꯡꯕꯨ ꯏꯄꯨꯔꯣꯌꯗꯥ ꯊꯥꯖꯕꯥ ꯄꯤꯕꯥ ꯉꯃꯒꯅꯤ꯫</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ꯏꯁ꯭ꯕꯔꯅꯥ ꯀꯔꯤꯅꯣ?</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ꯏꯁ꯭ꯕꯔꯅꯥ ꯑꯃꯠꯇꯥ ꯑꯣꯏꯅꯥ..</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ꯏꯁ꯭ꯕꯔ ꯑꯁꯤ ꯊꯥꯖꯕꯥ ꯌꯥꯕꯥ ꯃꯤꯁꯛ ꯑꯃꯅꯤ꯫</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ꯃꯍꯥꯀꯄꯨ ꯇꯁꯦꯡꯅꯥ ꯊꯥꯖꯕꯥ ꯑꯃꯁꯨꯡ ꯃꯍꯥꯛꯀꯤ ꯁꯦꯕꯥ ꯇꯧꯔꯤꯕꯥ ꯃꯤꯁꯤꯡꯕꯨ ꯀꯅꯕꯤꯕꯥ ꯉꯝꯕꯥ꯫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ꯀꯔꯤꯒꯤꯅꯣ</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ꯑꯣꯏꯔꯝꯃꯤ</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ꯗꯥꯅꯤꯌꯦꯂꯅꯥ ꯁꯤꯡꯍꯒꯤ ꯃꯅꯥꯛꯇꯥ ꯊꯥꯗꯣꯀꯈꯤꯕꯥ?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ꯃꯔꯃꯗꯤ ꯃꯍꯥꯛꯅꯥ ꯅꯤꯡꯊꯧꯗꯥ ꯂꯥꯟꯅꯥ ꯂꯃꯖꯤꯡꯈꯤ꯫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ꯃꯔꯃꯗꯤ ꯃꯍꯥꯛꯅꯥ ꯅꯤꯡꯊꯧꯒꯤ ꯃꯨꯔꯇꯤꯗꯥ ꯈꯨꯔꯨꯃꯖꯈꯤꯗꯦ꯫</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ꯃꯔꯃꯗꯤ ꯃꯍꯥꯛꯅꯥ ꯅꯤꯡꯊꯧꯕꯨ ꯍꯥꯠꯀꯗꯧꯔꯤꯕꯅꯤ꯫</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ꯃꯔꯃꯗꯤ ꯃꯍꯥꯛꯅꯥ ꯏꯁ꯭ꯕꯔꯕꯨ ꯐꯖꯅꯥ ꯈꯨꯔꯨꯃꯖꯈꯤꯗꯦ꯫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꯲ </a:t>
            </a:r>
            <a:r xmlns:a="http://schemas.openxmlformats.org/drawingml/2006/main">
              <a:rPr lang="mni-Mtei" altLang="ko-KR" sz="2800">
                <a:solidFill>
                  <a:srgbClr val="FF0000"/>
                </a:solidFill>
              </a:rPr>
              <a:t>ꯃꯔꯃꯗꯤ ꯃꯍꯥꯛꯅꯥ ꯅꯤꯡꯊꯧꯒꯤ ꯃꯨꯔꯇꯤꯗꯥ ꯈꯨꯔꯨꯃꯖꯈꯤꯗꯦ꯫</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ꯅꯤꯡꯊꯧꯅꯥ ꯌꯥꯝꯅꯥ ꯍꯔꯥꯑꯣꯈꯤ ꯑꯃꯁꯨꯡ ꯗꯥꯅꯤꯌꯦꯂꯕꯨ ꯂꯃꯗꯝ ꯑꯗꯨꯗꯒꯤ ꯂꯧꯊꯣꯛꯅꯕꯥ ꯌꯥꯊꯪ ꯄꯤꯈꯤ꯫ ꯑꯗꯨꯒꯥ ꯗꯥꯅꯤꯌꯦꯂꯅꯥ ꯂꯝ ꯑꯗꯨꯗꯒꯤ ꯊꯣꯔꯀꯄꯥ ꯃꯇꯃꯗꯥ ꯃꯍꯥꯛꯀꯤ ꯏꯁ꯭ꯕꯔꯗꯥ ꯊꯥꯖꯕꯥ ꯊꯃꯈꯤꯕꯅꯥ ꯃꯔꯝ ꯑꯣꯏꯗꯨꯅꯥ ꯃꯍꯥꯛꯀꯤ ꯃꯊꯛꯇꯥ ꯑꯁꯣꯀꯄꯥ ꯑꯃꯠꯇꯥ ꯂꯩꯈꯤꯗꯦ꯫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ꯗꯥꯅꯤꯌꯦꯜ ꯑꯃꯁꯨꯡ ꯑꯦꯝ</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꯶: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꯲꯳</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꯴꯴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ꯑꯆꯧꯕꯥ ꯉꯥꯒꯤ ꯃꯅꯨꯡꯗꯥ ꯂꯩꯕꯥ ꯌꯣꯅꯥ꯫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ꯑꯗꯨꯕꯨ ꯌꯣꯅꯥꯕꯨ ꯂꯧꯁꯤꯅꯕꯤꯅꯕꯥ ꯌꯦꯍꯣꯕꯥꯅꯥ ꯑꯆꯧꯕꯥ ꯉꯥ ꯑꯃꯥ ꯄꯤꯕꯤꯔꯝꯃꯤ, ꯑꯗꯨꯒꯥ ꯌꯣꯅꯥꯅꯥ ꯉꯥ ꯑꯗꯨꯒꯤ ꯃꯅꯨꯡꯗꯥ ꯅꯨꯃꯤꯠ ꯍꯨꯝꯅꯤ ꯑꯃꯁꯨꯡ ꯅꯨꯃꯤꯠ ꯍꯨꯝꯅꯤ ꯂꯩꯔꯝꯃꯤ꯫</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ꯌꯣꯅꯥ꯫</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꯱:꯱꯷ꯗꯥ ꯐꯣꯉꯈ꯭ꯔꯦ꯫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ꯅꯨꯃꯤꯠ ꯑꯃꯗꯥ ꯏꯁ꯭ꯕꯔꯅꯥ ꯌꯣꯅꯥꯗꯥ ꯂꯥꯀꯇꯨꯅꯥ ꯍꯥꯌꯔꯝꯃꯤ, “</a:t>
            </a:r>
          </a:p>
          <a:p>
            <a:r xmlns:a="http://schemas.openxmlformats.org/drawingml/2006/main">
              <a:rPr lang="mni-Mtei" altLang="ko-KR" sz="2500">
                <a:solidFill>
                  <a:schemeClr val="tx1">
                    <a:lumMod val="65000"/>
                    <a:lumOff val="35000"/>
                  </a:schemeClr>
                </a:solidFill>
              </a:rPr>
              <a:t>“ꯑꯆꯧꯕꯥ ꯁꯍꯔ ꯅꯤꯅꯦꯚꯗꯥ ꯆꯠꯂꯨ ꯑꯃꯁꯨꯡ ꯃꯁꯤꯒꯤ ꯃꯥꯌꯣꯛꯇꯥ ꯄꯥꯎ ꯁꯟꯗꯣꯀꯎ! ꯑꯩꯅꯥ ꯃꯈꯣꯌꯕꯨ ꯃꯈꯣꯌꯒꯤ ꯐꯠꯇꯕꯁꯤꯡꯗꯒꯤ ꯀꯅꯕꯤꯒꯅꯤ꯫”</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ꯌꯣꯅꯥꯅꯥ ꯏꯁ꯭ꯕꯔꯒꯤ ꯋꯥꯍꯩ ꯉꯥꯀꯄꯥ ꯄꯥꯃꯈꯤꯗꯦ꯫ ꯃꯍꯥꯛ ꯃꯄꯥꯟ ꯂꯩꯕꯥꯛꯇꯥ ꯆꯠꯈꯤ ꯑꯃꯁꯨꯡ ꯏꯁ꯭ꯕꯔꯗꯒꯤ ꯂꯥꯄꯊꯣꯛꯅꯕꯥ ꯇꯔꯁꯤꯁꯇꯥ ꯆꯦꯅꯈꯤ꯫</a:t>
            </a:r>
            <a:r xmlns:a="http://schemas.openxmlformats.org/drawingml/2006/main">
              <a:rPr lang="mni-Mte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ꯑꯗꯨꯕꯨ, ꯏꯁ꯭ꯕꯔꯅꯥ ꯑꯆꯧꯕꯥ ꯅꯨꯡꯁꯤꯠ ꯑꯃꯥ ꯊꯥꯔꯀꯈꯤ ꯑꯃꯁꯨꯡ ꯃꯈꯣꯌ ꯄꯨꯝꯅꯃꯛ ꯁꯤꯕꯥ ꯇꯥꯈꯤ꯫ ꯅꯥꯒꯔꯤꯀꯁꯤꯡꯅꯥ ꯌꯣꯅꯥꯕꯨ ꯁꯃꯨꯗ꯭ꯔꯗꯥ ꯊꯥꯗꯣꯀꯈꯤ꯫ ꯑꯆꯧꯕꯥ ꯉꯥ ꯑꯃꯅꯥ ꯂꯥꯛꯇꯨꯅꯥ ꯃꯍꯥꯀꯄꯨ ꯂꯧꯁꯤꯅꯈꯤ꯫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ꯌꯣꯅꯥꯅꯥ ꯃꯍꯥꯛꯀꯤ ꯄꯥꯄꯁꯤꯡ ꯑꯗꯨ ꯉꯥꯒꯤ ꯃꯅꯨꯡꯗꯥ ꯅꯨꯃꯤꯠ ꯳ꯅꯤ ꯄꯥꯞ ꯇꯧꯈꯤ꯫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“ꯑꯩꯒꯤ ꯃꯤꯁꯤꯡꯕꯨ ꯐꯖꯅꯥ ꯂꯃꯖꯤꯡꯕꯤꯅꯕꯥ ꯑꯩꯉꯣꯟꯗꯥ ꯂꯧꯁꯤꯡ ꯄꯤꯌꯨ꯫” ꯁꯣꯂꯣꯃꯣꯟꯅꯥ ꯃꯁꯤꯒꯤꯗꯃꯛ ꯍꯥꯌꯖꯈꯤꯕꯥ ꯑꯗꯨꯗꯥ ꯏꯁ꯭ꯕꯔꯅꯥ ꯅꯨꯡꯉꯥꯏꯕꯥ ꯐꯥꯑꯣꯈꯤ꯫ ꯑꯗꯨꯅꯥ, ꯏꯁ꯭ꯕꯔꯅꯥ ꯃꯍꯥꯀꯄꯨ ꯁꯣꯂꯣꯃꯣꯅꯅꯥ ꯍꯥꯌꯖꯈꯤꯕꯥ ꯑꯗꯨ ꯄꯤꯕꯤꯔꯝꯃꯤ꯫</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ꯉꯥ ꯑꯗꯨꯅꯥ ꯃꯍꯥꯀꯄꯨ ꯁꯨꯃꯍꯠꯄꯥ ꯂꯃꯗꯥ ꯁꯣꯀꯍꯅꯈꯤ꯫ ꯃꯍꯥꯛꯅꯥ ꯅꯤꯅꯦꯚꯗꯥ ꯆꯠꯇꯨꯅꯥ ꯃꯈꯣꯌꯗꯥ ꯏꯁ꯭ꯕꯔꯒꯤ ꯄꯥꯎꯖꯦꯜ ꯑꯗꯨ ꯌꯥꯅꯤꯡꯗꯅꯥ ꯍꯥꯌꯔꯝꯃꯤ꯫</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ꯏꯄꯨꯔꯣꯌꯒꯤ ꯆꯦꯀꯁꯤꯅꯋꯥ ꯇꯥꯕꯗꯥ ꯅꯤꯅꯦꯚꯤꯒꯤ ꯃꯤꯁꯤꯡꯅꯥ ꯄꯥꯞ ꯀꯣꯀꯄꯤꯈꯤ ꯑꯃꯁꯨꯡ ꯏꯁ꯭ꯕꯔꯒꯤ ꯊꯧꯖꯥꯜ ꯊꯤꯈꯤ꯫ ꯏꯁ꯭ꯕꯔꯅꯥ ꯅꯤꯅꯦꯚꯤꯒꯤ ꯃꯤꯁꯤꯡꯕꯨ ꯌꯥꯅꯤꯡꯗꯕꯥ ꯐꯣꯡꯗꯣꯀꯈꯤ꯫</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ꯌꯣꯅꯥꯅꯥ ꯏꯁ꯭ꯕꯔꯒꯤ ꯋꯥꯍꯩ ꯉꯥꯀꯈꯤꯗꯦ꯫</a:t>
            </a:r>
          </a:p>
          <a:p>
            <a:pPr xmlns:a="http://schemas.openxmlformats.org/drawingml/2006/main" algn="ctr"/>
            <a:r xmlns:a="http://schemas.openxmlformats.org/drawingml/2006/main">
              <a:rPr lang="mni-Mtei" altLang="ko-KR" sz="3200">
                <a:solidFill>
                  <a:schemeClr val="tx1">
                    <a:lumMod val="65000"/>
                    <a:lumOff val="35000"/>
                  </a:schemeClr>
                </a:solidFill>
              </a:rPr>
              <a:t>ꯑꯗꯨꯕꯨ ꯏꯁ꯭ꯕꯔꯅꯥ ꯌꯣꯅꯥꯕꯨ ꯋꯥꯌꯦꯜ ꯌꯥꯊꯪ ꯄꯤꯗꯅꯕꯥ ꯁꯤꯖꯤꯟꯅꯈꯤ ꯑꯃꯁꯨꯡ ꯑꯔꯣꯏꯕꯗꯥ ꯅꯤꯅꯦꯕꯀꯤ ꯃꯤꯁꯤꯡꯕꯨ ꯀꯅꯕꯤꯈꯤ꯫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ꯏꯄꯨꯔꯣꯌꯒꯤ ꯑꯄꯥꯝꯕꯥ ꯑꯗꯨ ꯑꯩꯅꯥ ꯈꯜꯂꯤꯕꯗꯨꯒꯥ ꯈꯦꯟꯅꯕꯥ ꯃꯇꯝ ꯂꯩ꯫</a:t>
            </a:r>
          </a:p>
          <a:p>
            <a:pPr xmlns:a="http://schemas.openxmlformats.org/drawingml/2006/main" algn="ctr"/>
            <a:r xmlns:a="http://schemas.openxmlformats.org/drawingml/2006/main">
              <a:rPr lang="mni-Mtei" altLang="ko-KR" sz="3200">
                <a:solidFill>
                  <a:schemeClr val="tx1">
                    <a:lumMod val="65000"/>
                    <a:lumOff val="35000"/>
                  </a:schemeClr>
                </a:solidFill>
              </a:rPr>
              <a:t>ꯑꯗꯨꯕꯨ ꯏꯁ꯭ꯕꯔꯒꯤ ꯑꯄꯥꯝꯕꯥ ꯑꯗꯨꯗꯤ ꯃꯇꯝ ꯄꯨꯝꯕꯗꯥ ꯆꯨꯝꯃꯤ꯫</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ꯑꯩꯈꯣꯌꯅꯥ ꯃꯇꯝ ꯄꯨꯝꯕꯗꯥ ꯏꯁ꯭ꯕꯔꯒꯤ ꯑꯄꯥꯝꯕꯥ ꯉꯥꯀꯄꯥ ꯇꯥꯏ꯫</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 ꯀꯅꯥꯅꯣ?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ꯄꯨꯀꯆꯦꯜ ꯁꯦꯡꯅꯥ ꯄꯥꯞ ꯀꯣꯀꯄꯤꯕꯥ ꯑꯃꯁꯨꯡ ꯄꯥꯞ ꯀꯣꯀꯄꯤꯕꯥ ꯃꯤꯁꯤꯡꯕꯨ ꯀꯅꯕꯤꯕꯥ ꯃꯤꯁꯛ ꯑꯗꯨꯅꯤ꯫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ꯌꯣꯅꯥꯅꯥ ꯅꯨꯃꯤꯠ ꯳ꯅꯤꯒꯤ ꯃꯅꯨꯡꯗꯥ ꯀꯅꯥꯒꯤ ꯃꯀꯣꯛꯇꯥ ꯂꯩꯈꯤꯕꯒꯦ?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ꯂꯥꯌꯔꯕꯥ꯫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ꯍꯥꯇꯤ ꯂꯩꯕꯥ꯫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ꯀꯨꯠꯇꯥ꯫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ꯉꯥ꯫</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ꯉꯥ꯫</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ꯑꯗꯨꯕꯨ ꯌꯣꯅꯥꯕꯨ ꯂꯧꯁꯤꯅꯕꯤꯅꯕꯥ ꯌꯦꯍꯣꯕꯥꯅꯥ ꯑꯆꯧꯕꯥ ꯉꯥ ꯑꯃꯥ ꯄꯤꯕꯤꯔꯝꯃꯤ, ꯑꯗꯨꯒꯥ ꯌꯣꯅꯥꯅꯥ ꯉꯥ ꯑꯗꯨꯒꯤ ꯃꯅꯨꯡꯗꯥ ꯅꯨꯃꯤꯠ ꯍꯨꯝꯅꯤ ꯑꯃꯁꯨꯡ ꯅꯨꯃꯤꯠ ꯍꯨꯝꯅꯤ ꯂꯩꯔꯝꯃꯤ꯫</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ꯌꯣꯅꯥ꯫</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꯱:꯱꯷ꯗꯥ ꯐꯣꯉꯈ꯭ꯔꯦ꯫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ꯅꯨꯃꯤꯠ ꯑꯃꯗꯥ ꯅꯨꯄꯤ ꯑꯅꯤꯅꯥ ꯑꯄꯤꯀꯄꯥ ꯑꯉꯥꯡ ꯑꯃꯒꯥ ꯂꯣꯌꯅꯅꯥ ꯁꯣꯂꯣꯃꯣꯅꯗꯥ ꯂꯥꯀꯈꯤ꯫ ꯃꯈꯣꯌꯅꯥ ꯂꯥꯅꯊꯦꯡꯅꯈꯤ ꯃꯗꯨꯗꯤ ꯑꯉꯥꯡ ꯑꯗꯨ ꯅꯤꯡꯊꯧꯒꯤ ꯃꯃꯥꯡꯗꯥ ꯃꯍꯥꯛꯀꯤ ꯑꯉꯥꯡꯅꯤ꯫</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ꯅꯤꯡꯊꯧꯅꯥ ꯍꯥꯌꯔꯝꯃꯤ, “ꯅꯨꯄꯤ ꯑꯅꯤꯅꯥ ꯑꯉꯥꯡ ꯑꯗꯨꯕꯨ ꯃꯍꯥꯛꯀꯤ ꯃꯆꯥꯅꯤ ꯍꯥꯌꯅꯥ ꯂꯦꯞꯂꯕꯅꯤꯅꯥ ꯑꯉꯥꯡ ꯑꯗꯨꯕꯨ ꯑꯅꯤ ꯊꯣꯛꯅꯥ ꯈꯥꯌꯗꯣꯀꯎ ꯑꯃꯁꯨꯡ ꯑꯃꯗꯥ ꯇꯉꯈꯥꯏ ꯑꯃꯥ ꯄꯤꯌꯨ!”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ꯅꯨꯄꯤ ꯑꯃꯅꯥ ꯃꯆꯥꯅꯨꯄꯥꯒꯤꯗꯃꯛ ꯅꯨꯡꯁꯤꯕꯥ ꯄꯣꯀꯈꯤ꯫ ꯑꯗꯨꯅꯥ, ꯃꯍꯥꯛꯅꯥ ꯍꯥꯌꯈꯤ, “ꯍꯤꯡꯂꯤꯕꯥ ꯑꯉꯥꯡ ꯑꯗꯨ ꯃꯍꯥꯀꯄꯨ ꯄꯤꯌꯨ꯫ ꯃꯍꯥꯀꯄꯨ ꯍꯥꯠꯂꯣꯏꯗꯕꯅꯤ!“ ꯃꯁꯤ ꯇꯥꯕꯗꯥ ꯁꯣꯂꯣꯃꯣꯟꯅꯥ ꯅꯨꯄꯤ ꯑꯗꯨ ꯃꯍꯥꯛꯀꯤ ꯑꯁꯦꯡꯕꯥ ꯃꯃꯥꯅꯤ ꯍꯥꯌꯅꯥ ꯂꯦꯄꯈꯤ꯫ ꯅꯤꯡꯊꯧꯅꯥ ꯍꯥꯌꯔꯝꯃꯤ, “ꯑꯉꯥꯡ ꯑꯗꯨ ꯃꯍꯥꯀꯄꯨ ꯄꯤꯌꯨ꯫ ꯃꯍꯥꯛ ꯑꯁꯦꯡꯕꯥ ꯃꯃꯥꯅꯤ!”</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solidFill>
                  <a:schemeClr val="tx1">
                    <a:lumMod val="65000"/>
                    <a:lumOff val="35000"/>
                  </a:schemeClr>
                </a:solidFill>
              </a:rPr>
              <a:t>ꯁꯣꯂꯣꯃꯣꯟꯅꯥ ꯂꯧꯁꯤꯡ ꯂꯩꯕꯥ ꯊꯝꯃꯣꯌ ꯑꯃꯥ ꯍꯥꯌꯖꯈꯤ ꯑꯃꯁꯨꯡ ꯂꯟ-ꯊꯨꯝ ꯅꯠꯔꯒꯥ ꯁꯛꯇꯤꯒꯤꯗꯃꯛ ꯍꯥꯌꯖꯈꯤꯗꯦ꯫</a:t>
            </a:r>
          </a:p>
          <a:p>
            <a:pPr xmlns:a="http://schemas.openxmlformats.org/drawingml/2006/main" algn="ctr"/>
            <a:r xmlns:a="http://schemas.openxmlformats.org/drawingml/2006/main">
              <a:rPr lang="mni-Mtei" altLang="ko-KR" sz="3600">
                <a:solidFill>
                  <a:schemeClr val="tx1">
                    <a:lumMod val="65000"/>
                    <a:lumOff val="35000"/>
                  </a:schemeClr>
                </a:solidFill>
              </a:rPr>
              <a:t>ꯃꯍꯥꯛꯀꯤ ꯂꯩꯕꯥꯛ ꯑꯁꯤꯕꯨ ꯁꯥꯁꯟ ꯇꯧꯅꯕꯥ꯫</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i-Mtei" altLang="ko-KR" sz="3600">
                <a:solidFill>
                  <a:schemeClr val="tx1">
                    <a:lumMod val="65000"/>
                    <a:lumOff val="35000"/>
                  </a:schemeClr>
                </a:solidFill>
              </a:rPr>
              <a:t>ꯑꯩꯈꯣꯌꯅꯥ ꯏꯁꯥꯒꯤꯗꯃꯛ ꯈꯛꯇꯥ ꯅꯠꯇꯅꯥ ꯑꯇꯣꯞꯄꯒꯤ ꯁꯦꯕꯥ ꯇꯧꯅꯕꯒꯤꯗꯃꯛꯇꯥ ꯏꯁ꯭ꯕꯔꯗꯥ ꯊꯧꯅꯤꯖꯒꯗꯕꯅꯤ꯫</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ꯗꯦꯕꯤꯗꯅꯥ ꯁꯣꯂꯒꯥ ꯋꯥꯔꯤ ꯁꯥꯅꯕꯥ ꯂꯣꯏꯔꯕꯥ ꯃꯇꯨꯡꯗꯥ ꯌꯣꯅꯥꯊꯅꯅꯥ ꯗꯦꯕꯤꯗꯀꯥ ꯂꯣꯌꯅꯅꯥ ꯊꯋꯥꯌꯒꯤ ꯑꯣꯏꯕꯥ ꯃꯔꯤ ꯑꯃꯥ ꯑꯣꯏꯔꯀꯈꯤ, ꯑꯃꯁꯨꯡ ꯃꯍꯥꯀꯄꯨ ꯃꯁꯥꯃꯀꯒꯨꯝꯅꯥ ꯅꯨꯡꯁꯤꯖꯈꯤ꯫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꯱ ꯁꯥꯃꯨꯌꯦꯜ ꯱꯸:</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ꯑꯩꯈꯣꯌꯗꯥ ꯂꯧꯁꯤꯡ ꯄꯤꯕꯥ ꯉꯝꯕꯥ ꯃꯤꯁꯛ ꯑꯃꯅꯤ, ꯃꯗꯨ ꯅꯈꯣꯌꯅꯥ ꯃꯥꯂꯦꯝ ꯑꯁꯤꯗꯒꯤ ꯐꯪꯕꯥ ꯉꯃꯂꯣꯏ꯫</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ꯁꯣꯂꯣꯃꯣꯅꯅꯥ ꯏꯁ꯭ꯕꯔꯗꯥ ꯀꯔꯤ ꯍꯥꯌꯖꯈꯤꯕꯒꯦ?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ꯆꯥꯅꯕꯥ ꯆꯤꯟꯖꯥꯛ꯫</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ꯂꯟ-ꯊꯨꯝ ꯂꯩꯕꯥ꯫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ꯍꯀꯁꯦꯂꯒꯤ ꯃꯇꯥꯡꯗꯥ꯫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ꯂꯧꯁꯤꯡ ꯂꯩꯕꯥ꯫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ꯂꯧꯁꯤꯡ ꯂꯩꯕꯥ꯫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ꯅꯤꯡꯊꯧ ꯁꯣꯂꯣꯃꯣꯟ ꯑꯁꯤ ꯄ꯭ꯔ꯭ꯏꯊꯤꯕꯤꯒꯤ ꯑꯇꯩ ꯅꯤꯡꯊꯧ ꯄꯨꯝꯅꯃꯛꯇꯒꯤ ꯍꯦꯟꯅꯥ ꯂꯟ-ꯊꯨꯝ ꯑꯃꯁꯨꯡ ꯂꯧꯁꯤꯡ ꯂꯩꯔꯃꯏ꯫</a:t>
            </a:r>
            <a:r xmlns:a="http://schemas.openxmlformats.org/drawingml/2006/main">
              <a:rPr lang="mni-Mte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ꯀ꯭ꯔꯣꯅꯤꯀꯜ ꯹:</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꯲꯲ ꯑꯃꯁꯨꯡ ꯑꯦꯟ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꯳꯳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ꯏꯁ꯭ꯕꯔꯒꯤ ꯃꯤꯡꯒꯤꯗꯃꯛ ꯃꯟꯗꯤꯔ꯫</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ꯁꯣꯂꯣꯃꯣꯟꯅꯥ ꯏꯕꯨꯡꯉꯣꯒꯤ ꯃꯤꯡꯒꯤꯗꯃꯛ ꯃꯟꯗꯤꯔ ꯑꯃꯥ ꯑꯃꯁꯨꯡ ꯃꯁꯥꯒꯤꯗꯃꯛ ꯔꯥꯖꯀꯨꯃꯥꯔ ꯑꯃꯥ ꯁꯥꯅꯕꯥ ꯌꯥꯊꯪ ꯄꯤꯈꯤ꯫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ꯀ꯭ꯔꯣꯅꯤꯀꯜ ꯲:꯱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ꯁꯣꯂꯣꯃꯣꯟꯅꯥ ꯃꯍꯥꯛꯀꯤ ꯃꯄꯥ ꯑꯣꯏꯅꯥ ꯏꯁ꯭ꯕꯔꯒꯤꯗꯃꯛ ꯂꯥꯏꯁꯉ ꯑꯃꯥ ꯁꯥꯕꯥ ꯄꯥꯃꯈꯤ ꯍꯥꯌꯅꯥ ꯗꯦꯕꯤꯗꯅꯥ ꯌꯥꯊꯪ ꯄꯤꯈꯤ꯫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ꯑꯗꯨꯅꯥ, ꯃꯍꯥꯛꯅꯥ ꯍꯩꯊꯣꯏ-ꯁꯤꯡꯊꯣꯏꯔꯕꯥ ꯀꯥꯔꯄꯦꯟꯇꯁꯤꯡꯗꯥ ꯂꯥꯏꯁꯉꯒꯤꯗꯃꯛ ꯈ꯭ꯕꯥꯏꯗꯒꯤ ꯐꯕꯥ ꯎꯁꯤꯡ ꯄꯨꯔꯛꯅꯕꯥ ꯌꯥꯊꯪ ꯄꯤꯈꯤ꯫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ꯃꯍꯥꯛꯅꯥ ꯂꯥꯏꯁꯉꯒꯤꯗꯃꯛ ꯁꯤꯂꯁꯤꯡ ꯁꯦꯝ ꯁꯥꯈꯤ꯫ ꯃꯍꯥꯛꯅꯥ ꯍꯩꯊꯣꯏ-ꯁꯤꯡꯊꯣꯏꯔꯕꯥ ꯈꯨꯠꯍꯩꯕꯁꯤꯡꯗꯥ ꯑꯆꯧꯕꯥ, ꯑꯊꯣꯏꯕꯥ ꯑꯃꯁꯨꯡ ꯑꯆꯦꯠꯄꯥ ꯁꯤꯂꯁꯤꯡ ꯄꯨꯔꯛꯅꯕꯥ ꯍꯥꯌꯈꯤ꯫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ꯈꯨꯠꯁꯥ ꯍꯩꯕꯥ ꯈꯔꯅꯥ ꯏꯁ꯭ꯕꯔꯒꯤ ꯃꯟꯗꯤꯔꯗꯥ ꯃꯆꯨ ꯀꯌꯥꯅꯥ ꯊꯜꯂꯕꯥ ꯄꯣꯠꯆꯩꯁꯤꯡ ꯑꯃꯁꯨꯡ ꯁꯅꯥꯒꯤ ꯐꯤꯅꯥ ꯁꯦꯃꯖꯤꯅꯈꯤ꯫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ꯏꯁ꯭ꯕꯔꯒꯤ ꯂꯥꯏꯁꯉ ꯑꯗꯨ ꯂꯣꯏꯔꯕꯥ ꯃꯇꯨꯡꯗꯥ ꯁꯣꯂꯣꯃꯣꯟ ꯑꯃꯁꯨꯡ ꯏꯁ꯭ꯔꯥꯌꯦꯂꯒꯤ ꯃꯤ ꯈꯨꯗꯤꯡꯃꯛꯅꯥ ꯌꯥꯝꯅꯥ ꯍꯔꯥꯑꯣꯅꯥ ꯏꯁ꯭ꯕꯔꯕꯨ ꯈꯨꯔꯨꯃꯖꯈꯤ꯫</a:t>
            </a:r>
            <a:r xmlns:a="http://schemas.openxmlformats.org/drawingml/2006/main">
              <a:rPr lang="mni-Mtei" altLang="en-US" sz="2600">
                <a:solidFill>
                  <a:schemeClr val="tx1">
                    <a:lumMod val="65000"/>
                    <a:lumOff val="35000"/>
                  </a:schemeClr>
                </a:solidFill>
              </a:rPr>
              <a:t> </a:t>
            </a:r>
            <a:r xmlns:a="http://schemas.openxmlformats.org/drawingml/2006/main">
              <a:rPr lang="mni-Mtei" altLang="ko-KR" sz="2600">
                <a:solidFill>
                  <a:schemeClr val="tx1">
                    <a:lumMod val="65000"/>
                    <a:lumOff val="35000"/>
                  </a:schemeClr>
                </a:solidFill>
              </a:rPr>
              <a:t>“ꯍꯦ ꯏꯕꯨꯡꯉꯣ ꯏꯁ꯭ꯕꯔ! ꯂꯥꯀꯎ ꯑꯩꯈꯣꯌꯕꯨ ꯃꯐꯝ ꯑꯁꯤꯗꯥ ꯔꯥꯖꯅꯤꯇꯤ ꯇꯧ!”</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ꯗꯦꯕꯤꯗꯅꯥ ꯔꯥꯖꯀꯣꯇꯇꯥ ꯂꯩꯕꯥ ꯑꯣꯏꯔꯀꯈꯤ꯫ ꯃꯍꯥꯛꯅꯥ ꯅꯤꯡꯊꯧ ꯁꯣꯂꯒꯤ ꯃꯆꯥꯅꯨꯄꯥ ꯌꯣꯅꯥꯊꯅꯒꯥ ꯎꯅꯈꯤ꯫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solidFill>
                  <a:schemeClr val="tx1">
                    <a:lumMod val="65000"/>
                    <a:lumOff val="35000"/>
                  </a:schemeClr>
                </a:solidFill>
              </a:rPr>
              <a:t>ꯁꯣꯂꯣꯃꯣꯟ ꯑꯃꯁꯨꯡ ꯃꯍꯥꯛꯀꯤ ꯃꯤꯌꯥꯝꯅꯥ ꯏꯕꯨꯡꯉꯣ ꯏꯁ꯭ꯕꯔꯒꯤꯗꯃꯛ ꯐꯖꯔꯕꯥ ꯂꯥꯏꯁꯉ ꯑꯃꯥ ꯁꯥꯗꯨꯅꯥ ꯏꯁ꯭ꯕꯔꯕꯨ ꯅꯨꯡꯁꯤꯕꯒꯤ ꯊꯝꯃꯣꯌ ꯎꯠꯈꯤ꯫</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i-Mtei" altLang="ko-KR" sz="3600">
                <a:solidFill>
                  <a:schemeClr val="tx1">
                    <a:lumMod val="65000"/>
                    <a:lumOff val="35000"/>
                  </a:schemeClr>
                </a:solidFill>
              </a:rPr>
              <a:t>ꯁꯤꯡꯂꯨꯞ ꯑꯁꯤ ꯑꯩꯈꯣꯌꯅꯥ ꯏꯄꯨꯔꯣꯌꯒꯥ ꯎꯅꯔꯤꯕꯥ ꯃꯐꯝ ꯑꯃꯅꯤ ꯑꯃꯁꯨꯡ ꯑꯩꯈꯣꯌꯅꯥ ꯏꯄꯨꯔꯣꯌꯕꯨ ꯅꯨꯡꯁꯤꯕꯒꯤ ꯊꯝꯃꯣꯌ ꯎꯠꯄꯥ ꯉꯝꯕꯥ ꯃꯐꯝ ꯑꯃꯅꯤ꯫</a:t>
            </a:r>
          </a:p>
          <a:p>
            <a:pPr xmlns:a="http://schemas.openxmlformats.org/drawingml/2006/main" algn="ctr"/>
            <a:r xmlns:a="http://schemas.openxmlformats.org/drawingml/2006/main">
              <a:rPr lang="mni-Mtei" altLang="ko-KR" sz="3600">
                <a:solidFill>
                  <a:schemeClr val="tx1">
                    <a:lumMod val="65000"/>
                    <a:lumOff val="35000"/>
                  </a:schemeClr>
                </a:solidFill>
              </a:rPr>
              <a:t>ꯑꯩꯈꯣꯌꯅꯥ ꯑꯩꯈꯣꯌꯒꯤ ꯁꯤꯡꯂꯨꯞ ꯑꯁꯤ ꯅꯨꯡꯁꯤꯕꯥ ꯇꯥꯏ꯫</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ꯏꯁ꯭ꯕꯔ ꯑꯁꯤ ꯂꯥꯏ ꯈꯨꯔꯨꯝꯕꯁꯤꯡꯕꯨ ꯊꯤꯖꯤꯜꯂꯤꯕꯥ ꯑꯃꯁꯨꯡ ꯊꯧꯖꯥꯜ ꯄꯤꯕꯤꯕꯥ ꯃꯤꯁꯛ ꯑꯃꯅꯤ꯫</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solidFill>
                  <a:srgbClr val="FF0000"/>
                </a:solidFill>
              </a:rPr>
              <a:t>ꯉꯁꯤꯒꯤ ꯀ꯭ꯕꯤꯖ꯫</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3600">
                <a:solidFill>
                  <a:schemeClr val="tx1">
                    <a:lumMod val="65000"/>
                    <a:lumOff val="35000"/>
                  </a:schemeClr>
                </a:solidFill>
              </a:rPr>
              <a:t>ꯁꯣꯂꯣꯃꯣꯟ ꯑꯃꯁꯨꯡ ꯏꯁ꯭ꯔꯥꯌꯦꯂꯅꯥ ꯏꯁ꯭ꯕꯔꯕꯨ ꯅꯨꯡꯁꯤꯕꯥ ꯎꯠꯅꯕꯥ ꯀꯔꯤ ꯇꯧꯈꯤꯕꯒꯦ?</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en-US" sz="2800">
                <a:solidFill>
                  <a:schemeClr val="tx1">
                    <a:lumMod val="65000"/>
                    <a:lumOff val="35000"/>
                  </a:schemeClr>
                </a:solidFill>
              </a:rPr>
              <a:t>ꯃꯨꯔꯇꯤ꯫</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en-US" sz="2800">
                <a:solidFill>
                  <a:schemeClr val="tx1">
                    <a:lumMod val="65000"/>
                    <a:lumOff val="35000"/>
                  </a:schemeClr>
                </a:solidFill>
              </a:rPr>
              <a:t>ꯄꯦꯂꯦꯁꯇꯥ ꯂꯩꯕꯥ꯫</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en-US" sz="2800">
                <a:solidFill>
                  <a:schemeClr val="tx1">
                    <a:lumMod val="65000"/>
                    <a:lumOff val="35000"/>
                  </a:schemeClr>
                </a:solidFill>
              </a:rPr>
              <a:t>ꯁꯍꯔꯗꯥ ꯂꯩꯕꯥ꯫</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en-US" sz="2800">
                <a:solidFill>
                  <a:schemeClr val="tx1">
                    <a:lumMod val="65000"/>
                    <a:lumOff val="35000"/>
                  </a:schemeClr>
                </a:solidFill>
              </a:rPr>
              <a:t>ꯁꯦꯟꯠꯔꯦꯜ ꯁꯦꯛꯇꯔꯗꯥ ꯂꯩꯕꯥ꯫</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en-US" sz="2800">
                <a:solidFill>
                  <a:srgbClr val="FF0000"/>
                </a:solidFill>
              </a:rPr>
              <a:t>ꯁꯦꯟꯠꯔꯦꯜ ꯁꯦꯛꯇꯔꯗꯥ ꯂꯩꯕꯥ꯫</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ꯁꯣꯂꯣꯃꯣꯟꯅꯥ ꯏꯕꯨꯡꯉꯣꯒꯤ ꯃꯤꯡꯒꯤꯗꯃꯛ ꯃꯟꯗꯤꯔ ꯑꯃꯥ ꯑꯃꯁꯨꯡ ꯃꯁꯥꯒꯤꯗꯃꯛ ꯔꯥꯖꯀꯨꯃꯥꯔ ꯑꯃꯥ ꯁꯥꯅꯕꯥ ꯌꯥꯊꯪ ꯄꯤꯈꯤ꯫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ꯀ꯭ꯔꯣꯅꯤꯀꯜ ꯲:꯱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꯳꯴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ꯕ꯭ꯔꯦꯗ ꯑꯃꯁꯨꯡ ꯃꯤꯠ ꯄꯨꯔꯀꯄꯥ ꯔꯦꯚꯦꯅꯁꯤꯡ꯫</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t>ꯅꯈꯣꯌꯅꯥ ꯇꯨꯔꯦꯂꯗꯒꯤ ꯊꯛꯀꯅꯤ, ꯑꯃꯁꯨꯡ ꯑꯩꯅꯥ ꯅꯈꯣꯌꯕꯨ ꯃꯐꯝ ꯑꯗꯨꯗꯥ ꯄꯤꯖꯅꯕꯥ ꯌꯥꯊꯪ ꯄꯤꯈ꯭ꯔꯦ꯫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꯱꯷:꯴ꯗꯥ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700">
                <a:solidFill>
                  <a:schemeClr val="tx1">
                    <a:lumMod val="65000"/>
                    <a:lumOff val="35000"/>
                  </a:schemeClr>
                </a:solidFill>
              </a:rPr>
              <a:t>ꯑꯍꯥꯕ ꯀꯧꯕꯥ ꯅꯤꯡꯊꯧ ꯑꯃꯥ ꯂꯩꯔꯃꯏ, ꯃꯍꯥꯛ ꯏꯁ꯭ꯕꯔꯒꯤ ꯃꯃꯥꯡꯗꯥ ꯌꯥꯝꯅꯥ ꯐꯖꯔꯝꯃꯤ꯫ ꯋꯥ ꯇꯥꯀꯊꯣꯀꯄꯥ ꯏꯂꯤꯌꯥꯅꯥ ꯏꯁ꯭ꯕꯔꯒꯤ ꯋꯥꯍꯩ ꯑꯗꯨ ꯑꯍꯥꯕꯗꯥ ꯌꯧꯍꯅꯈꯤ꯫</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“ꯂꯝ ꯑꯁꯤꯗꯥ ꯅꯣꯡ ꯆꯨꯔꯔꯣꯏ!” ꯃꯁꯤꯗꯥ ꯑꯍꯥꯕꯅꯥ ꯃꯍꯥꯀꯄꯨ ꯍꯥꯠꯅꯕꯥ ꯍꯣꯠꯅꯈꯤ꯫ ꯏꯁ꯭ꯕꯔꯅꯥ ꯃꯍꯥꯀꯄꯨ ꯅꯤꯡꯊꯧ ꯑꯍꯥꯕꯗꯒꯤ ꯂꯣꯠꯁꯤꯅꯈꯤ꯫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ꯏꯂꯤꯌꯥꯖꯅꯥ ꯏꯁ꯭ꯕꯔꯅꯥ ꯍꯥꯌꯕꯤꯔꯝꯕꯥ ꯂꯝ ꯑꯗꯨꯗꯥ ꯂꯥꯄꯊꯣꯀꯈꯤ꯫</a:t>
            </a:r>
          </a:p>
          <a:p>
            <a:r xmlns:a="http://schemas.openxmlformats.org/drawingml/2006/main">
              <a:rPr lang="mni-Mtei" altLang="ko-KR" sz="2800">
                <a:solidFill>
                  <a:schemeClr val="tx1">
                    <a:lumMod val="65000"/>
                    <a:lumOff val="35000"/>
                  </a:schemeClr>
                </a:solidFill>
              </a:rPr>
              <a:t>ꯑꯗꯨꯕꯨ, ꯃꯍꯥꯛꯅꯥ ꯃꯐꯝ ꯑꯗꯨꯗꯥ ꯆꯥꯅꯕꯥ ꯆꯤꯟꯖꯥꯛ ꯑꯃꯠꯇꯥ ꯐꯪꯈꯤꯗꯦ꯫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ꯏꯁ꯭ꯕꯔꯅꯥ ꯌꯦꯅꯁꯤꯡꯗꯥ ꯏꯂꯤꯌꯥꯖꯕꯨ ꯃꯐꯃꯗꯨꯗꯥ ꯄꯤꯖꯅꯕꯥ ꯌꯥꯊꯪ ꯄꯤꯈꯤ꯫ ꯉꯥꯅꯨꯁꯤꯡꯅꯥ ꯃꯍꯥꯀꯄꯨ ꯑꯌꯨꯛ ꯑꯃꯁꯨꯡ ꯅꯨꯃꯤꯗꯥꯡꯋꯥꯏꯔꯝ ꯆꯥꯀꯆꯥ-ꯏꯊꯛ ꯑꯃꯁꯨꯡ ꯃꯅꯥ-ꯃꯁꯤꯡ ꯄꯨꯔꯀꯈꯤ ꯑꯃꯁꯨꯡ ꯃꯍꯥꯛꯅꯥ ꯇꯨꯔꯦꯂꯗꯒꯤ ꯊꯀꯈꯤ꯫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ꯖꯣꯅꯥꯊꯅꯅꯥ ꯗꯦꯕꯤꯗꯄꯨ ꯌꯥꯝꯅꯥ ꯄꯥꯝꯅꯈꯤ꯫ ꯌꯣꯅꯥꯊꯅꯅꯥ ꯗꯦꯕꯤꯗꯀꯥ ꯂꯣꯌꯅꯅꯥ ꯊꯋꯥꯌꯗꯥ ꯑꯃꯠꯇꯥ ꯑꯣꯏꯔꯀꯈꯤ꯫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ꯏꯂꯤꯌꯥꯖꯅꯥ ꯃꯍꯥꯛꯀꯤ ꯄꯨꯟꯁꯤꯕꯨ ꯈꯨꯗꯣꯡꯊꯤꯕꯥ ꯅꯪꯍꯟꯗꯨꯅꯥ ꯏꯁ꯭ꯕꯔꯒꯤ ꯋꯥꯍꯩ ꯉꯥꯀꯄꯤꯈꯤ ꯑꯃꯁꯨꯡ ꯏꯄꯨꯔꯣꯌꯅꯥ ꯉꯥꯀꯄꯤꯕꯥ ꯉꯝꯕꯒꯤ ꯑꯉꯀꯄꯥ ꯑꯦꯛꯁꯄꯔꯤꯌꯦꯟꯁ ꯑꯃꯥ ꯐꯪꯈꯤ꯫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2800">
                <a:solidFill>
                  <a:schemeClr val="tx1">
                    <a:lumMod val="65000"/>
                    <a:lumOff val="35000"/>
                  </a:schemeClr>
                </a:solidFill>
              </a:rPr>
              <a:t>ꯐꯠꯇꯕꯥ ꯅꯤꯡꯊꯧ ꯑꯍꯥꯕꯅꯥ ꯏꯁ꯭ꯕꯔꯒꯤ ꯋꯥꯍꯩ ꯉꯥꯀꯄꯥ ꯄꯥꯃꯈꯤꯗꯦ꯫ ꯑꯗꯨꯅꯥ, ꯃꯍꯥꯛꯅꯥ ꯏꯁ꯭ꯕꯔꯒꯤ ꯋꯥ ꯇꯥꯀꯊꯣꯀꯄꯥ ꯏꯂꯤꯌꯥꯖꯕꯨ ꯍꯥꯠꯅꯕꯥ ꯍꯣꯠꯅꯈꯤ꯫</a:t>
            </a:r>
            <a:r xmlns:a="http://schemas.openxmlformats.org/drawingml/2006/main">
              <a:rPr lang="mni-Mte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ꯑꯗꯨꯕꯨ, ꯏꯄꯨꯔꯣꯌꯅꯥ ꯑꯉꯀꯄꯥ ꯃꯑꯣꯡꯗꯥ ꯏꯂꯤꯌꯥꯖꯕꯨ ꯉꯥꯀꯄꯤꯈꯤ ꯑꯃꯁꯨꯡ ꯌꯦꯡꯁꯤꯅꯕꯤꯈꯤ!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ꯑꯩꯈꯣꯌꯅꯥ ꯏꯂꯤꯌꯥꯖꯒꯨꯝꯅꯥ ꯐꯤꯚꯝ ꯑꯃꯠꯇꯗꯥ ꯏꯁ꯭ꯕꯔꯒꯤ ꯋꯥꯍꯩ ꯉꯥꯀꯄꯥ ꯑꯃꯁꯨꯡ ꯂꯥꯑꯣꯊꯣꯀꯄꯥ ꯇꯥꯏ꯫</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ꯏꯁ꯭ꯕꯔꯅꯥ ꯑꯩꯈꯣꯌꯕꯨ ꯁꯣꯌꯗꯅꯥ ꯉꯥꯀꯄꯤꯒꯅꯤ꯫</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 ꯀꯅꯥꯅꯣ ?</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ꯃꯍꯥꯛꯀꯤ ꯋꯥꯍꯩꯁꯤꯡ ꯉꯥꯀꯄꯥ ꯑꯃꯁꯨꯡ ꯉꯥꯀꯄꯤꯕꯥ ꯃꯤꯁꯤꯡꯕꯨ ꯑꯉꯀꯄꯥ ꯃꯑꯣꯡꯗꯥ ꯌꯦꯡꯁꯤꯅꯕꯤꯕꯥ ꯃꯤꯁꯛ ꯑꯃꯅꯤ꯫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ꯀꯅꯥꯅꯥ ꯏꯂꯤꯌꯥꯖꯗꯥ ꯆꯥꯅꯕꯥ ꯄꯣꯠꯁꯛ ꯑꯃꯥ ꯄꯨꯔꯀꯈꯤꯕꯒꯦ?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ꯍꯨꯏ꯫</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ꯏꯒꯜ꯫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ꯗ꯭ꯔꯒꯟ ꯑꯣꯏꯕꯥ꯫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ꯔꯦꯚꯦꯟ ꯍꯥꯌꯅꯥ ꯀꯧꯏ꯫</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ꯔꯦꯚꯦꯟ ꯍꯥꯌꯅꯥ ꯀꯧꯏ꯫</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t>ꯅꯈꯣꯌꯅꯥ ꯇꯨꯔꯦꯂꯗꯒꯤ ꯊꯛꯀꯅꯤ, ꯑꯃꯁꯨꯡ ꯑꯩꯅꯥ ꯅꯈꯣꯌꯕꯨ ꯃꯐꯝ ꯑꯗꯨꯗꯥ ꯄꯤꯖꯅꯕꯥ ꯌꯥꯊꯪ ꯄꯤꯈ꯭ꯔꯦ꯫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꯱꯷:꯴ꯗꯥ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꯳꯵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ꯐ꯭ꯂꯣꯔ ꯑꯃꯁꯨꯡ ꯑꯣꯏꯜ ꯑꯗꯨ꯫</a:t>
            </a:r>
          </a:p>
          <a:p>
            <a:pPr xmlns:a="http://schemas.openxmlformats.org/drawingml/2006/main" algn="ctr"/>
            <a:r xmlns:a="http://schemas.openxmlformats.org/drawingml/2006/main">
              <a:rPr lang="mni-Mtei" altLang="ko-KR" sz="4400"/>
              <a:t>ꯁꯤꯖꯤꯟꯅꯈꯤꯗꯦ꯫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ꯈꯨꯗꯛꯇꯥ ꯁꯤꯗꯣꯅꯒꯤ ꯖꯥꯔꯐꯇꯥ ꯆꯠꯂꯨ ꯑꯃꯁꯨꯡ ꯃꯐꯝ ꯑꯗꯨꯗꯥ ꯂꯩꯌꯨ꯫ ꯑꯩꯅꯥ ꯃꯐꯝ ꯑꯗꯨꯗꯥ ꯂꯩꯔꯤꯕꯥ ꯂꯨꯍꯣꯡꯕꯤ ꯑꯃꯕꯨ ꯅꯈꯣꯌꯗꯥ ꯆꯥꯅꯕꯥ ꯄꯤꯅꯕꯥ ꯌꯥꯊꯪ ꯄꯤꯈ꯭ꯔꯦ꯫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꯱꯷:꯹ꯗꯥ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ꯏꯕꯨꯡꯉꯣ ꯏꯁ꯭ꯕꯔꯅꯥ ꯍꯥꯌꯔꯀꯄꯒꯨꯝꯅꯥ ꯏꯁ꯭ꯔꯥꯌꯦꯂꯗꯥ ꯅꯣꯡ ꯆꯨꯈꯤꯗꯦ꯫ ꯃꯔꯝ ꯑꯗꯨꯅꯥ ꯃꯤꯁꯤꯡꯅꯥ ꯆꯥꯅꯕꯥ ꯆꯤꯟꯖꯥꯛ ꯂꯩꯔꯃꯗꯦ꯫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ꯏꯕꯨꯡꯉꯣ ꯏꯁ꯭ꯕꯔꯅꯥ ꯏꯂꯤꯌꯥꯖꯕꯨ ꯖꯥꯔꯐꯇꯥ ꯂꯩꯕꯥ ꯂꯨꯍꯣꯡꯕꯤ ꯑꯃꯗꯥ ꯊꯥꯔꯀꯈꯤ꯫</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ꯏꯂꯤꯌꯥꯖꯅꯥ ꯃꯍꯥꯀꯄꯨ ꯃꯁꯥꯒꯤꯗꯃꯛ ꯕ꯭ꯔꯦꯗ ꯁꯦꯝꯅꯕꯥ ꯍꯥꯌꯖꯈꯤ, ꯃꯗꯨ ꯃꯍꯥꯛꯀꯤ ꯃꯐꯃꯗꯥ ꯊꯃꯈꯤꯕꯥ ꯆꯦꯡ ꯈꯔꯥ ꯑꯃꯗꯤ ꯊꯥꯎ ꯈꯔꯥ ꯌꯥꯑꯣꯔꯒꯥ ꯁꯦꯃꯈꯤ꯫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ꯌꯣꯅꯥꯅꯥꯅꯥ ꯗꯦꯕꯤꯗꯇꯥ ꯃꯍꯥꯛꯀꯤ ꯃꯁꯥꯒꯤ ꯂꯥꯟꯃꯤ ꯑꯃꯁꯨꯡ ꯂꯥꯟꯗꯥ ꯄꯤꯖꯈꯤ꯫ ꯃꯁꯤꯅꯥ ꯇꯥꯀꯄꯗꯤ ꯃꯍꯥꯛ ꯇꯁꯦꯡꯅꯥ ꯗꯦꯕꯤꯗꯇꯥ ꯊꯥꯖꯈꯤ꯫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ꯃꯈꯣꯌꯅꯥ ꯍꯤꯡꯂꯤꯕꯥ ꯆꯥꯀꯁꯉ ꯑꯃꯁꯨꯡ ꯇꯦꯜ ꯃꯔꯥꯡ ꯀꯥꯌꯅꯥ ꯂꯩꯇꯕꯁꯨ, ꯏꯂꯤꯌꯥꯖꯅꯥ ꯍꯥꯌꯔꯀꯄꯒꯤ ꯃꯇꯨꯡ ꯏꯟꯅꯥ ꯃꯍꯥꯛꯅꯥ ꯆꯥꯀꯆꯥ-ꯌꯨꯊꯛ ꯈꯔꯥ ꯁꯦꯃꯈꯤ ꯑꯃꯁꯨꯡ ꯃꯗꯨ ꯑꯍꯥꯅꯕꯗꯥ ꯏꯂꯤꯌꯥꯖꯗꯥ ꯄꯤꯈꯤ ꯑꯃꯁꯨꯡ ꯃꯈꯣꯌꯒꯤꯗꯃꯛ ꯁꯦꯃꯈꯤ꯫</a:t>
            </a:r>
            <a:r xmlns:a="http://schemas.openxmlformats.org/drawingml/2006/main">
              <a:rPr lang="mni-Mtei" altLang="en-US" sz="2600">
                <a:solidFill>
                  <a:schemeClr val="tx1">
                    <a:lumMod val="65000"/>
                    <a:lumOff val="35000"/>
                  </a:schemeClr>
                </a:solidFill>
              </a:rPr>
              <a:t> </a:t>
            </a:r>
            <a:r xmlns:a="http://schemas.openxmlformats.org/drawingml/2006/main">
              <a:rPr lang="mni-Mtei" altLang="ko-KR" sz="2600">
                <a:solidFill>
                  <a:schemeClr val="tx1">
                    <a:lumMod val="65000"/>
                    <a:lumOff val="35000"/>
                  </a:schemeClr>
                </a:solidFill>
              </a:rPr>
              <a:t>ꯑꯗꯨꯗꯒꯤ ꯑꯉꯀꯄꯥ ꯑꯣꯏꯅꯥ, ꯊꯥꯎꯒꯤ ꯖꯥꯔ ꯑꯃꯁꯨꯡ ꯇꯦꯂꯒꯤ ꯖꯒ ꯑꯗꯨ ꯂꯩꯔꯝꯃꯤ꯫</a:t>
            </a:r>
            <a:r xmlns:a="http://schemas.openxmlformats.org/drawingml/2006/main">
              <a:rPr lang="mni-Mtei" altLang="en-US" sz="2600">
                <a:solidFill>
                  <a:schemeClr val="tx1">
                    <a:lumMod val="65000"/>
                    <a:lumOff val="35000"/>
                  </a:schemeClr>
                </a:solidFill>
              </a:rPr>
              <a:t> </a:t>
            </a:r>
            <a:r xmlns:a="http://schemas.openxmlformats.org/drawingml/2006/main">
              <a:rPr lang="mni-Mtei" altLang="ko-KR" sz="2600">
                <a:solidFill>
                  <a:schemeClr val="tx1">
                    <a:lumMod val="65000"/>
                    <a:lumOff val="35000"/>
                  </a:schemeClr>
                </a:solidFill>
              </a:rPr>
              <a:t>ꯁꯤꯖꯤꯟꯅꯗꯕꯥ꯫</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ꯅꯨꯃꯤꯠ ꯑꯃꯗꯥ ꯃꯍꯥꯛꯀꯤ ꯃꯆꯥꯅꯨꯄꯥ ꯁꯤꯈꯤ꯫ ꯑꯗꯨꯕꯨ ꯏꯕꯨꯡꯉꯣ ꯏꯁ꯭ꯕꯔꯅꯥ ꯅꯨꯄꯥꯃꯆꯥ ꯑꯗꯨꯒꯤ ꯄꯨꯟꯁꯤ ꯑꯗꯨ ꯃꯍꯥꯛꯀꯤ ꯃꯐꯃꯗꯥ ꯍꯜꯂꯀꯍꯟꯗꯨꯅꯥ ꯍꯤꯡꯍꯜꯂꯦ꯫ ꯃꯍꯥꯛꯅꯥ ꯏꯁ꯭ꯕꯔꯕꯨ ꯃꯁꯛ ꯇꯥꯀꯈꯤ꯫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ꯂꯨꯍꯣꯡꯂꯕꯥ ꯅꯨꯄꯤ ꯑꯗꯨꯅꯥ ꯆꯦꯡ ꯑꯃꯁꯨꯡ ꯇꯦꯜ ꯈꯔꯥ ꯄꯤꯔꯝꯃꯤ꯫</a:t>
            </a:r>
          </a:p>
          <a:p>
            <a:pPr xmlns:a="http://schemas.openxmlformats.org/drawingml/2006/main" algn="ctr"/>
            <a:r xmlns:a="http://schemas.openxmlformats.org/drawingml/2006/main">
              <a:rPr lang="mni-Mtei" altLang="ko-KR" sz="3200">
                <a:solidFill>
                  <a:schemeClr val="tx1">
                    <a:lumMod val="65000"/>
                    <a:lumOff val="35000"/>
                  </a:schemeClr>
                </a:solidFill>
              </a:rPr>
              <a:t>ꯏꯁ꯭ꯕꯔꯗꯥ ꯄꯤꯕꯥ꯫</a:t>
            </a:r>
            <a:r xmlns:a="http://schemas.openxmlformats.org/drawingml/2006/main">
              <a:rPr lang="mni-Mte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ꯑꯗꯨꯗꯒꯤ, ꯃꯍꯥꯛꯅꯥ ꯊꯧꯖꯥꯜ ꯀꯌꯥ ꯐꯪꯈꯤ꯫</a:t>
            </a:r>
          </a:p>
          <a:p>
            <a:pPr xmlns:a="http://schemas.openxmlformats.org/drawingml/2006/main" algn="ctr"/>
            <a:r xmlns:a="http://schemas.openxmlformats.org/drawingml/2006/main">
              <a:rPr lang="mni-Mtei" altLang="ko-KR" sz="3200">
                <a:solidFill>
                  <a:schemeClr val="tx1">
                    <a:lumMod val="65000"/>
                    <a:lumOff val="35000"/>
                  </a:schemeClr>
                </a:solidFill>
              </a:rPr>
              <a:t>ꯏꯃꯦꯖꯃꯦꯟꯇꯀꯤ ꯃꯄꯥꯟꯗꯥ ꯂꯩꯕꯥ꯫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ꯀꯔꯤꯒꯨꯝꯕꯥ ꯃꯇꯃꯗꯥ, ꯑꯩꯈꯣꯌꯅꯥ ꯏꯄꯨꯔꯣꯌꯗꯥ ꯃꯔꯨꯑꯣꯏꯕꯥ ꯋꯥꯐꯝ ꯑꯃꯥ ꯄꯤꯒꯗꯕꯥ ꯃꯤꯀꯨꯞ ꯑꯃꯥ ꯂꯥꯛꯀꯅꯤ꯫</a:t>
            </a:r>
          </a:p>
          <a:p>
            <a:pPr xmlns:a="http://schemas.openxmlformats.org/drawingml/2006/main" algn="ctr"/>
            <a:r xmlns:a="http://schemas.openxmlformats.org/drawingml/2006/main">
              <a:rPr lang="mni-Mtei" altLang="ko-KR" sz="3200">
                <a:solidFill>
                  <a:schemeClr val="tx1">
                    <a:lumMod val="65000"/>
                    <a:lumOff val="35000"/>
                  </a:schemeClr>
                </a:solidFill>
              </a:rPr>
              <a:t>ꯑꯗꯨꯗꯒꯤ, ꯏꯁ꯭ꯕꯔꯅꯥ ꯑꯩꯈꯣꯌꯗꯥ ꯀꯠꯊꯣꯀꯄꯥ ꯑꯃꯁꯨꯡ ꯀꯠꯊꯣꯀꯄꯥ ꯑꯁꯤꯒꯤ ꯈꯨꯠꯊꯥꯡꯗꯥ ꯌꯥꯝꯅꯥ ꯊꯧꯖꯥꯜ ꯄꯤꯕꯤꯔꯤ꯫</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 ꯀꯅꯥꯅꯣ?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ꯑꯩꯈꯣꯌꯗꯥ ꯍꯤꯡꯅꯕꯒꯤꯗꯃꯛ ꯃꯊꯧ ꯇꯥꯕꯥ ꯈꯨꯗꯤꯡꯃꯛ ꯄꯤꯕꯤꯕꯥ ꯃꯤꯁꯛ ꯑꯃꯅꯤ- ꯆꯥꯅꯕꯥ, ꯄꯣꯠꯆꯩ, ꯑꯃꯁꯨꯡ ꯌꯨꯝ, ꯑꯁꯤꯅꯆꯤꯡꯕꯥ꯫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200">
                <a:solidFill>
                  <a:schemeClr val="tx1">
                    <a:lumMod val="65000"/>
                    <a:lumOff val="35000"/>
                  </a:schemeClr>
                </a:solidFill>
              </a:rPr>
              <a:t>ꯏꯁ꯭ꯕꯔꯅꯥ ꯏꯂꯤꯌꯥꯖꯕꯨ ꯀꯅꯥꯗꯥ ꯆꯠꯅꯕꯥ ꯍꯥꯌꯈꯤꯕꯒꯦ??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ꯅꯤꯡꯊꯧ꯫</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ꯄꯨꯔꯣꯍꯤꯠ ꯑꯣꯏꯈꯤ꯫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ꯂꯨꯍꯣꯡꯕꯤ꯫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ꯖꯦꯅꯦꯔꯦꯜ ꯑꯣꯏꯕꯥ꯫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꯳ </a:t>
            </a:r>
            <a:r xmlns:a="http://schemas.openxmlformats.org/drawingml/2006/main">
              <a:rPr lang="mni-Mtei" altLang="ko-KR" sz="2800">
                <a:solidFill>
                  <a:srgbClr val="FF0000"/>
                </a:solidFill>
              </a:rPr>
              <a:t>ꯂꯨꯍꯣꯡꯕꯤ꯫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ꯈꯨꯗꯛꯇꯥ ꯁꯤꯗꯣꯅꯒꯤ ꯖꯥꯔꯐꯇꯥ ꯆꯠꯂꯨ ꯑꯃꯁꯨꯡ ꯃꯐꯝ ꯑꯗꯨꯗꯥ ꯂꯩꯌꯨ꯫ ꯑꯩꯅꯥ ꯃꯐꯝ ꯑꯗꯨꯗꯥ ꯂꯩꯔꯤꯕꯥ ꯂꯨꯍꯣꯡꯕꯤ ꯑꯃꯕꯨ ꯅꯈꯣꯌꯗꯥ ꯆꯥꯅꯕꯥ ꯄꯤꯅꯕꯥ ꯌꯥꯊꯪ ꯄꯤꯈ꯭ꯔꯦ꯫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꯱꯷:꯹ꯗꯥ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ni-Mtei" altLang="ko-KR" b="1">
                <a:solidFill>
                  <a:schemeClr val="tx1">
                    <a:lumMod val="50000"/>
                    <a:lumOff val="50000"/>
                  </a:schemeClr>
                </a:solidFill>
              </a:rPr>
              <a:t>ꯅꯪ ꯳꯶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ni-Mtei" altLang="ko-KR" sz="4400"/>
              <a:t>ꯃꯩ ꯑꯗꯨ ꯁ꯭ꯕꯔꯒꯗꯒꯤ ꯂꯥꯀꯈꯤ꯫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ꯑꯗꯨꯗꯒꯤ ꯌꯦꯍꯣꯕꯥꯒꯤ ꯃꯩꯅꯥ ꯂꯥꯛꯇꯨꯅꯥ ꯀꯠꯊꯣꯀꯄꯥ, ꯎ, ꯁꯤꯜ ꯑꯃꯁꯨꯡ ꯂꯩꯃꯥꯌ ꯑꯗꯨ ꯃꯩ ꯊꯥꯗꯣꯀꯈꯤ ꯑꯃꯁꯨꯡ ꯂꯝ ꯑꯗꯨꯗꯥ ꯂꯩꯔꯤꯕꯥ ꯏꯁꯤꯡ ꯑꯗꯨꯁꯨ ꯆꯦꯟꯊꯈꯤ꯫</a:t>
            </a:r>
            <a:r xmlns:a="http://schemas.openxmlformats.org/drawingml/2006/main">
              <a:rPr lang="mni-Mte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꯱꯸:꯳꯸ꯗꯥ ꯊꯣꯀꯈꯤ꯫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ꯏꯁ꯭ꯔꯥꯌꯦꯂꯒꯤ ꯐꯠꯇꯕꯥ ꯅꯤꯡꯊꯧ ꯑꯍꯥꯕꯀꯤ ꯃꯅꯥꯛꯇꯥ ꯏꯁ꯭ꯕꯔꯅꯥ ꯏꯂꯤꯌꯥꯖ ꯊꯥꯔꯀꯈꯤ꯫ “ꯑꯁꯦꯡꯕꯥ ꯏꯁ꯭ꯕꯔ ꯀꯅꯥꯅꯣ ꯍꯥꯌꯕꯥ ꯅꯉꯅꯥ ꯈꯉꯕꯥ ꯉꯝꯂꯒꯅꯤ!”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ꯏꯂꯤꯌꯥꯖꯅꯥ ꯃꯨꯔꯇꯤ ꯂꯥꯠꯄꯁꯤꯡꯒꯤ ꯑꯔꯥꯅꯕꯥ ꯋꯥ ꯇꯥꯀꯊꯣꯀꯄꯥ ꯃꯤꯑꯣꯏ ꯸꯵꯰ꯒꯥ ꯂꯥꯟꯊꯦꯡꯅꯈ꯭ꯔꯦ꯫ “ꯃꯩꯅꯥ ꯄꯥꯎꯈꯨꯝ ꯄꯤꯕꯥ ꯏꯁ꯭ꯕꯔ ꯑꯗꯨ ꯑꯁꯦꯡꯕꯥ ꯏꯁ꯭ꯕꯔꯅꯤ!”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ꯌꯣꯅꯥꯅꯥꯅꯥ ꯃꯍꯥꯛꯀꯤ ꯃꯃꯜ ꯌꯥꯝꯂꯕꯥ ꯄꯣꯠꯂꯃꯁꯤꯡ ꯗꯦꯕꯤꯗꯇꯥ ꯄꯤꯈꯤ꯫ ꯃꯁꯤꯅꯥ ꯌꯣꯅꯥꯊꯅꯒꯤ ꯗꯦꯕꯤꯗꯀꯥ ꯂꯣꯌꯅꯅꯥ ꯌꯥꯝꯅꯥ ꯂꯨꯕꯥ ꯃꯔꯨꯞ ꯑꯣꯏꯕꯒꯤ ꯃꯑꯣꯡ ꯑꯗꯨ ꯎꯠꯈꯤ꯫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ꯋꯥ ꯇꯥꯀꯊꯣꯀꯄꯥ ꯃꯤꯑꯣꯏ ꯸꯵꯰ꯅꯥ ꯃꯈꯣꯌꯒꯤ ꯏꯁ꯭ꯕꯔꯒꯤ ꯃꯃꯤꯡ ꯀꯧꯈꯤ ꯑꯃꯁꯨꯡ ꯑꯂꯇꯔꯒꯤ ꯑꯀꯣꯌꯕꯗꯥ ꯅꯥꯠꯀꯤ ꯑꯣꯏꯕꯥ ꯊꯧꯔꯝ ꯄꯥꯡꯊꯣꯀꯈꯤ ꯑꯗꯨꯕꯨ ꯃꯩꯒꯤ ꯄꯥꯎꯈꯨꯝ ꯑꯃꯠꯇꯥ ꯂꯩꯈꯤꯗꯦ꯫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ꯏꯂꯤꯌꯥꯖꯒꯤ ꯃꯇꯝ ꯑꯣꯏꯔꯝꯃꯤ꯫ ꯏꯂꯤꯌꯥꯖꯅꯥ ꯁ꯭ꯕꯔꯒꯒꯤ ꯃꯥꯏꯀꯩꯗꯥ ꯄ꯭ꯔꯥꯔꯊꯅꯥ ꯇꯧꯈꯤ꯫ ꯑꯗꯨꯗꯒꯤ ꯏꯁ꯭ꯕꯔꯒꯤ ꯃꯩꯅꯥ ꯆꯥꯀꯈꯤ ꯑꯃꯁꯨꯡ ꯑꯂꯇꯔꯗꯥ ꯀꯠꯊꯣꯀꯈꯤꯕꯥ ꯑꯗꯨ ꯃꯩ ꯊꯥꯗꯣꯀꯈꯤ꯫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ni-Mtei" altLang="ko-KR" sz="2600">
                <a:solidFill>
                  <a:schemeClr val="tx1">
                    <a:lumMod val="65000"/>
                    <a:lumOff val="35000"/>
                  </a:schemeClr>
                </a:solidFill>
              </a:rPr>
              <a:t>“ꯌꯦꯍꯣꯕꯥꯅꯥ ꯑꯁꯦꯡꯕꯥ ꯏꯁ꯭ꯕꯔꯅꯤ!” ꯏꯁ꯭ꯔꯥꯌꯦꯜ ꯃꯤꯁꯤꯡꯅꯥ ꯃꯈꯣꯌꯒꯤ ꯄꯥꯄꯁꯤꯡꯗꯥ ꯄꯥꯞ ꯀꯣꯀꯄꯤꯈꯤ ꯑꯃꯁꯨꯡ ꯏꯁ꯭ꯕꯔꯕꯨ ꯃꯁꯛ ꯇꯥꯀꯈꯤ꯫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solidFill>
                  <a:schemeClr val="tx1">
                    <a:lumMod val="65000"/>
                    <a:lumOff val="35000"/>
                  </a:schemeClr>
                </a:solidFill>
              </a:rPr>
              <a:t>ꯑꯔꯥꯅꯕꯥ ꯏꯁ꯭ꯕꯔꯁꯤꯡꯅꯥ ꯀꯔꯤꯒꯨꯝꯕꯥ ꯑꯃꯠꯇꯥ ꯇꯧꯕꯥ ꯉꯃꯈꯤꯗꯦ꯫</a:t>
            </a:r>
          </a:p>
          <a:p>
            <a:pPr xmlns:a="http://schemas.openxmlformats.org/drawingml/2006/main" algn="ctr"/>
            <a:r xmlns:a="http://schemas.openxmlformats.org/drawingml/2006/main">
              <a:rPr lang="mni-Mtei" altLang="ko-KR" sz="3200">
                <a:solidFill>
                  <a:schemeClr val="tx1">
                    <a:lumMod val="65000"/>
                    <a:lumOff val="35000"/>
                  </a:schemeClr>
                </a:solidFill>
              </a:rPr>
              <a:t>ꯃꯔꯃꯗꯤ...</a:t>
            </a:r>
            <a:r xmlns:a="http://schemas.openxmlformats.org/drawingml/2006/main">
              <a:rPr lang="mni-Mtei" altLang="en-US" sz="3200">
                <a:solidFill>
                  <a:schemeClr val="tx1">
                    <a:lumMod val="65000"/>
                    <a:lumOff val="35000"/>
                  </a:schemeClr>
                </a:solidFill>
              </a:rPr>
              <a:t> </a:t>
            </a:r>
            <a:r xmlns:a="http://schemas.openxmlformats.org/drawingml/2006/main">
              <a:rPr lang="mni-Mtei" altLang="ko-KR" sz="3200">
                <a:solidFill>
                  <a:schemeClr val="tx1">
                    <a:lumMod val="65000"/>
                    <a:lumOff val="35000"/>
                  </a:schemeClr>
                </a:solidFill>
              </a:rPr>
              <a:t>ꯃꯈꯣꯏ</a:t>
            </a:r>
            <a:r xmlns:a="http://schemas.openxmlformats.org/drawingml/2006/main">
              <a:rPr lang="mni-Mtei" altLang="en-US" sz="3200">
                <a:solidFill>
                  <a:schemeClr val="tx1">
                    <a:lumMod val="65000"/>
                    <a:lumOff val="35000"/>
                  </a:schemeClr>
                </a:solidFill>
              </a:rPr>
              <a:t> </a:t>
            </a:r>
            <a:r xmlns:a="http://schemas.openxmlformats.org/drawingml/2006/main">
              <a:rPr lang="mni-Mtei" altLang="ko-KR" sz="3200">
                <a:solidFill>
                  <a:schemeClr val="tx1">
                    <a:lumMod val="65000"/>
                    <a:lumOff val="35000"/>
                  </a:schemeClr>
                </a:solidFill>
              </a:rPr>
              <a:t>had</a:t>
            </a:r>
            <a:r xmlns:a="http://schemas.openxmlformats.org/drawingml/2006/main">
              <a:rPr lang="mni-Mtei" altLang="en-US" sz="3200">
                <a:solidFill>
                  <a:schemeClr val="tx1">
                    <a:lumMod val="65000"/>
                    <a:lumOff val="35000"/>
                  </a:schemeClr>
                </a:solidFill>
              </a:rPr>
              <a:t> </a:t>
            </a:r>
            <a:r xmlns:a="http://schemas.openxmlformats.org/drawingml/2006/main">
              <a:rPr lang="mni-Mtei" altLang="ko-KR" sz="3200">
                <a:solidFill>
                  <a:schemeClr val="tx1">
                    <a:lumMod val="65000"/>
                    <a:lumOff val="35000"/>
                  </a:schemeClr>
                </a:solidFill>
              </a:rPr>
              <a:t>ꯅꯠꯇꯦ</a:t>
            </a:r>
            <a:r xmlns:a="http://schemas.openxmlformats.org/drawingml/2006/main">
              <a:rPr lang="mni-Mtei" altLang="en-US" sz="3200">
                <a:solidFill>
                  <a:schemeClr val="tx1">
                    <a:lumMod val="65000"/>
                    <a:lumOff val="35000"/>
                  </a:schemeClr>
                </a:solidFill>
              </a:rPr>
              <a:t> </a:t>
            </a:r>
            <a:r xmlns:a="http://schemas.openxmlformats.org/drawingml/2006/main">
              <a:rPr lang="mni-Mtei" altLang="ko-KR" sz="3200">
                <a:solidFill>
                  <a:schemeClr val="tx1">
                    <a:lumMod val="65000"/>
                    <a:lumOff val="35000"/>
                  </a:schemeClr>
                </a:solidFill>
              </a:rPr>
              <a:t>ꯄꯥꯡꯒꯜ.</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ꯏꯄꯨꯔꯣꯌ ꯑꯁꯤ ꯑꯜꯂꯥꯍꯒꯤ ꯊꯧꯖꯥꯜ ꯍꯩꯕꯥ ꯑꯃꯅꯤ꯫</a:t>
            </a:r>
          </a:p>
          <a:p>
            <a:pPr xmlns:a="http://schemas.openxmlformats.org/drawingml/2006/main" algn="ctr"/>
            <a:r xmlns:a="http://schemas.openxmlformats.org/drawingml/2006/main">
              <a:rPr lang="mni-Mtei" altLang="ko-KR" sz="3200">
                <a:solidFill>
                  <a:schemeClr val="tx1">
                    <a:lumMod val="65000"/>
                    <a:lumOff val="35000"/>
                  </a:schemeClr>
                </a:solidFill>
              </a:rPr>
              <a:t>ꯑꯩꯈꯣꯌꯅꯥ ꯃꯍꯥꯀꯄꯨ ꯊꯥꯖꯕꯥ ꯑꯃꯁꯨꯡ ꯊꯥꯖꯕꯥ ꯃꯇꯃꯗꯥ ꯃꯍꯥꯛꯀꯤ ꯑꯉꯀꯄꯥ ꯑꯉꯀꯄꯥ ꯊꯕꯀꯁꯤꯡ ꯑꯗꯨ ꯑꯩꯈꯣꯌꯅꯥ ꯊꯦꯡꯅꯕꯥ ꯉꯃꯒꯅꯤ꯫</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t>ꯏꯁ꯭ꯕꯔ ꯀꯅꯥꯅꯣ?</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ꯃꯍꯥꯛ ꯑꯁꯤ ꯑꯔꯥꯅꯕꯥ ꯃꯨꯔꯇꯤꯁꯤꯡꯗꯒꯤ ꯈꯦꯟꯅꯕꯥ ꯑꯁꯦꯡꯕꯥ ꯑꯃꯁꯨꯡ ꯍꯤꯡꯂꯤꯕꯥ ꯑꯃꯁꯨꯡ ꯊꯕꯛ ꯇꯧꯕꯥ ꯏꯄꯨꯔꯣꯌꯅꯤ꯫</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ni-Mtei" altLang="ko-KR" sz="3200">
                <a:solidFill>
                  <a:schemeClr val="tx1">
                    <a:lumMod val="65000"/>
                    <a:lumOff val="35000"/>
                  </a:schemeClr>
                </a:solidFill>
              </a:rPr>
              <a:t>ꯏꯂꯤꯌꯥꯖꯅꯥ ꯄ꯭ꯔꯥꯔꯊꯅꯥ ꯇꯧꯕꯥ ꯃꯇꯃꯗꯥ ꯁ꯭ꯕꯔꯒꯗꯒꯤ ꯀꯔꯤ ꯂꯥꯀꯈꯤꯕꯒꯦ?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ꯅꯣꯡꯒꯤ꯫</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ꯅꯣꯡ ꯆꯨꯕꯥ꯫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ꯁꯤꯠꯄꯥ꯫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ꯃꯩ ꯊꯥꯕꯥ꯫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ꯃꯩ ꯊꯥꯕꯥ꯫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ꯑꯗꯨꯗꯒꯤ ꯌꯦꯍꯣꯕꯥꯒꯤ ꯃꯩꯅꯥ ꯂꯥꯛꯇꯨꯅꯥ ꯀꯠꯊꯣꯀꯄꯥ, ꯎ, ꯁꯤꯜ ꯑꯃꯁꯨꯡ ꯂꯩꯃꯥꯌ ꯑꯗꯨ ꯃꯩ ꯊꯥꯗꯣꯀꯈꯤ ꯑꯃꯁꯨꯡ ꯂꯝ ꯑꯗꯨꯗꯥ ꯂꯩꯔꯤꯕꯥ ꯏꯁꯤꯡ ꯑꯗꯨꯁꯨ ꯆꯦꯟꯊꯈꯤ꯫</a:t>
            </a:r>
            <a:r xmlns:a="http://schemas.openxmlformats.org/drawingml/2006/main">
              <a:rPr lang="mni-Mte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i-Mtei" altLang="ko-KR" sz="2800">
                <a:solidFill>
                  <a:schemeClr val="tx1">
                    <a:lumMod val="65000"/>
                    <a:lumOff val="35000"/>
                  </a:schemeClr>
                </a:solidFill>
              </a:rPr>
              <a:t>꯱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꯱꯸:꯳꯸ꯗꯥ ꯊꯣꯀꯈꯤ꯫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ꯅꯠꯇꯦ. ꯳꯷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ꯅꯥꯃꯥꯅꯅꯥ ꯂꯦꯞꯔꯣꯁꯤꯗꯒꯤ ꯐꯒꯠꯂꯀꯈꯤ꯫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ꯑꯗꯨꯅꯥ ꯃꯍꯥꯛ ꯂꯥꯛꯇꯨꯅꯥ ꯏꯁ꯭ꯕꯔꯒꯤ ꯃꯤ ꯑꯗꯨꯅꯥ ꯍꯥꯌꯔꯀꯄꯒꯨꯝ ꯌꯣꯔꯗꯥꯟ ꯇꯨꯔꯦꯂꯗꯥ ꯷ ꯁꯨꯕꯥ ꯑꯣꯏꯅꯥ ꯊꯨꯡꯂꯈꯤ, ꯑꯗꯨꯒꯥ ꯃꯍꯥꯛꯀꯤ ꯍꯀꯆꯥꯡ ꯑꯗꯨ ꯑꯃꯨꯛ ꯍꯟꯅꯥ ꯁꯦꯃꯖꯤꯟ ꯁꯥꯖꯤꯅꯈꯤ ꯑꯃꯁꯨꯡ ꯅꯍꯥ ꯑꯣꯏꯔꯤꯕꯥ ꯅꯨꯄꯥꯃꯆꯥ ꯑꯃꯒꯤ ꯍꯀꯆꯥꯡꯒꯨꯝꯅꯥ ꯁꯦꯡꯗꯣꯀꯈꯤ꯫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ꯅꯤꯡꯊꯧ ꯵:꯱꯴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ꯅꯥꯃꯥꯟ ꯑꯁꯤ ꯑꯔꯥꯃꯒꯤ ꯅꯤꯡꯊꯧꯒꯤ ꯂꯥꯟꯃꯤꯁꯤꯡꯒꯤ ꯃꯀꯣꯛ ꯑꯣꯏꯔꯝꯃꯤ, ꯑꯗꯨꯕꯨ ꯃꯍꯥꯛ ꯀꯨꯞꯅꯥ ꯂꯩꯔꯝꯃꯤ꯫ ꯃꯍꯥꯛ ꯑꯃꯨꯛ ꯍꯟꯅꯥ ꯁꯦꯃꯒꯠꯅꯕꯥ ꯏꯁ꯭ꯔꯥꯌꯦꯂꯒꯤ ꯋꯥ ꯇꯥꯀꯊꯣꯀꯄꯥ ꯏꯂꯤꯁꯥꯒꯤ ꯃꯅꯥꯛꯇꯥ ꯆꯠꯈꯤ꯫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ni-Mtei" altLang="ko-KR" sz="2600">
                <a:solidFill>
                  <a:schemeClr val="tx1">
                    <a:lumMod val="65000"/>
                    <a:lumOff val="35000"/>
                  </a:schemeClr>
                </a:solidFill>
              </a:rPr>
              <a:t>ꯗꯦꯕꯤꯗꯅꯥ ꯃꯇꯝ ꯀꯌꯥꯒꯤ ꯃꯃꯥꯡꯗꯒꯤ ꯁꯤꯕꯥ ꯌꯥꯕꯥ ꯈꯨꯗꯣꯡꯊꯤꯅꯤꯡꯉꯥꯏ ꯑꯣꯏꯕꯥ ꯐꯤꯚꯃꯁꯤꯡꯗꯥ ꯂꯩꯔꯝꯃꯤ, ꯃꯔꯃꯗꯤ ꯅꯤꯡꯊꯧ ꯁꯣꯂꯅꯥ ꯃꯍꯥꯀꯄꯨ ꯍꯥꯠꯅꯕꯥ ꯍꯣꯠꯅꯔꯝꯃꯤ꯫ ꯑꯗꯨꯕꯨ ꯃꯍꯥꯛ ꯖꯣꯅꯥꯊꯅꯒꯤ ꯃꯇꯦꯡꯅꯥ ꯈꯨꯗꯣꯡꯊꯤꯕꯁꯤꯡ ꯑꯗꯨꯗꯒꯤ ꯅꯥꯟꯊꯣꯀꯄꯥ ꯉꯃꯈꯤ꯫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ꯏꯂꯤꯁꯥꯅꯥ ꯃꯍꯥꯛꯀꯥ ꯎꯅꯈꯤꯗꯦ, ꯑꯗꯨꯕꯨ ꯁꯨꯞꯅꯇꯒꯤ ꯍꯥꯌꯔꯀꯈꯤ, “ꯆꯠꯂꯨ, ꯌꯣꯔꯗꯥꯟ ꯇꯨꯔꯦꯂꯗꯥ ꯷ ꯁꯨꯕꯥ ꯑꯣꯏꯅꯥ ꯇꯨꯝꯃꯨ꯫”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ꯅꯥꯃꯥꯅꯅꯥ ꯏꯂꯤꯁꯥꯒꯤ ꯋꯥꯍꯩ ꯑꯗꯨꯒꯤ ꯃꯥꯌꯣꯛꯇꯥ ꯌꯥꯝꯅꯥ ꯋꯥꯅꯥ ꯊꯣꯀꯈꯤ꯫ ꯑꯗꯨꯕꯨ ꯃꯍꯥꯛꯀꯤ ꯆꯥꯀꯆꯥ-ꯏꯊꯀꯁꯤꯡꯅꯥ ꯃꯍꯥꯀꯄꯨ ꯍꯥꯌꯔꯝꯃꯤ, “ꯇꯨꯔꯦꯂꯗꯥ ꯆꯠꯂꯨ ꯑꯃꯁꯨꯡ ꯅꯍꯥꯛꯀꯤ ꯍꯀꯆꯥꯡ ꯑꯗꯨ ꯇꯨꯝꯃꯨ꯫”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ꯏꯂꯤꯁꯥ ꯑꯃꯁꯨꯡ ꯃꯍꯥꯛꯀꯤ ꯊꯧꯒꯜ ꯇꯧꯕꯁꯤꯡꯅꯥ ꯍꯥꯌꯔꯀꯄꯒꯨꯝꯅꯥ ꯅꯥꯃꯥꯅꯅꯥ ꯖꯣꯔꯗꯥꯟ ꯇꯨꯔꯦꯂꯗꯥ ꯷ ꯁꯨꯕꯥ ꯑꯣꯏꯅꯥ ꯂꯨꯄꯆꯈꯤ꯫</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500">
                <a:solidFill>
                  <a:schemeClr val="tx1">
                    <a:lumMod val="65000"/>
                    <a:lumOff val="35000"/>
                  </a:schemeClr>
                </a:solidFill>
              </a:rPr>
              <a:t>ꯑꯗꯨꯗꯒꯤ ꯑꯉꯀꯄꯥ ꯑꯣꯏꯅꯥ ꯃꯍꯥꯛꯀꯤ ꯍꯀꯆꯥꯡ ꯑꯗꯨ ꯑꯃꯨꯛ ꯍꯟꯅꯥ ꯁꯦꯃꯒꯠꯂꯀꯈꯤ ꯑꯃꯁꯨꯡ ꯁꯦꯡꯗꯣꯀꯈꯤ꯫</a:t>
            </a:r>
          </a:p>
          <a:p>
            <a:r xmlns:a="http://schemas.openxmlformats.org/drawingml/2006/main">
              <a:rPr lang="mni-Mtei" altLang="ko-KR" sz="2500">
                <a:solidFill>
                  <a:schemeClr val="tx1">
                    <a:lumMod val="65000"/>
                    <a:lumOff val="35000"/>
                  </a:schemeClr>
                </a:solidFill>
              </a:rPr>
              <a:t>ꯅꯥꯃꯥꯅꯅꯥ ꯏꯂꯤꯁꯥꯗꯥ ꯑꯃꯨꯛ ꯍꯟꯅꯥ ꯆꯠꯇꯨꯅꯥ ꯏꯁ꯭ꯕꯔꯕꯨ ꯃꯁꯛ ꯇꯥꯀꯈꯤ꯫</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ꯏꯄꯨꯔꯣꯌꯒꯤ ꯃꯤ ꯑꯣꯏꯔꯝꯕꯥ ꯏꯂꯤꯁꯥꯕꯨ ꯇꯥꯕꯗꯥ ꯅꯥꯃꯥꯅꯅꯥ ꯃꯍꯥꯛꯀꯤ ꯋꯥꯍꯩ ꯉꯥꯀꯄꯥ ꯃꯇꯃꯗꯥ ꯃꯍꯥꯛꯀꯤ ꯀꯨꯃꯊꯔꯀꯄꯗꯒꯤ ꯅꯥꯟꯊꯣꯛꯅꯕꯥ ꯊꯧꯖꯥꯜ ꯐꯪꯖꯈꯤ꯫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ꯑꯩꯈꯣꯌꯅꯥ ꯑꯩꯈꯣꯌꯒꯤ ꯏꯁꯥꯒꯤ ꯑꯄꯥꯝꯕꯅꯥ ꯍꯤꯡꯒꯗꯕꯅꯤ,</a:t>
            </a:r>
          </a:p>
          <a:p>
            <a:pPr xmlns:a="http://schemas.openxmlformats.org/drawingml/2006/main" algn="ctr"/>
            <a:r xmlns:a="http://schemas.openxmlformats.org/drawingml/2006/main">
              <a:rPr lang="mni-Mtei" altLang="ko-KR" sz="3200">
                <a:solidFill>
                  <a:schemeClr val="tx1">
                    <a:lumMod val="65000"/>
                    <a:lumOff val="35000"/>
                  </a:schemeClr>
                </a:solidFill>
              </a:rPr>
              <a:t>ꯑꯗꯨꯕꯨ ꯏꯁ꯭ꯕꯔꯒꯤ ꯑꯄꯥꯝꯕꯗꯒꯤꯅꯤ꯫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ꯑꯩꯈꯣꯌꯅꯥ ꯏꯄꯨꯔꯣꯌꯒꯤ ꯋꯥꯍꯩꯗꯥ ꯍꯤꯡꯕꯥ ꯑꯃꯁꯨꯡ ꯉꯥꯀꯄꯥ ꯃꯇꯃꯗꯥ,</a:t>
            </a:r>
          </a:p>
          <a:p>
            <a:pPr xmlns:a="http://schemas.openxmlformats.org/drawingml/2006/main" algn="ctr"/>
            <a:r xmlns:a="http://schemas.openxmlformats.org/drawingml/2006/main">
              <a:rPr lang="mni-Mtei" altLang="ko-KR" sz="3200">
                <a:solidFill>
                  <a:schemeClr val="tx1">
                    <a:lumMod val="65000"/>
                    <a:lumOff val="35000"/>
                  </a:schemeClr>
                </a:solidFill>
              </a:rPr>
              <a:t>ꯏꯄꯨꯔꯣꯌꯅꯥ ꯑꯩꯈꯣꯌꯗꯥ ꯄꯤꯕꯥ ꯉꯝꯕꯥ ꯃꯁꯤꯡ ꯌꯥꯝꯂꯕꯥ ꯊꯧꯖꯥꯂꯁꯤꯡꯅꯥ ꯑꯩꯈꯣꯌꯕꯨ ꯊꯧꯖꯥꯜ ꯄꯤꯕꯥ ꯉꯃꯒꯅꯤ꯫</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rgbClr val="FF0000"/>
                </a:solidFill>
              </a:rPr>
              <a:t>ꯂꯥꯏ?</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ꯂꯥꯌꯅꯥ ꯈꯨꯗꯤꯡꯃꯛ ꯐꯍꯅꯕꯥ ꯉꯝꯕꯥ ꯏꯁ꯭ꯕꯔ ꯑꯗꯨꯅꯤ꯫ ꯃꯍꯥꯛ ꯑꯁꯤ ꯑꯩꯈꯣꯌꯕꯨ ꯐꯍꯅꯕꯥ ꯉꯝꯕꯥ ꯑꯜꯂꯥꯍꯒꯤ ꯏꯁ꯭ꯕꯔꯅꯤ꯫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ꯅꯥꯃꯥꯅꯅꯥ ꯖꯣꯔꯗꯥꯟ ꯇꯨꯔꯦꯂꯗꯥ ꯀꯌꯥ ꯌꯥꯝꯅꯥ ꯂꯨꯄꯈꯤꯕꯒꯦ?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ꯑꯍꯨꯝ ꯊꯣꯛꯅꯥ ꯄꯤꯈꯤ꯫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ꯑꯃꯨꯛ ꯍꯟꯅꯥ ꯄꯤꯈꯤ꯫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ꯃꯉꯥ ꯁꯨꯕꯥ ꯑꯣꯏꯅꯥ꯫</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꯷ ꯁꯨꯔꯦ꯫</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ꯃꯇꯝ ꯀꯨꯏꯅꯥ ꯆꯠꯈꯤ꯫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꯷ ꯁꯨꯕꯥ ꯑꯣꯏꯅꯥ ꯄꯤꯈꯤ꯫</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ꯑꯗꯨꯅꯥ ꯃꯍꯥꯛ ꯂꯥꯛꯇꯨꯅꯥ ꯏꯁ꯭ꯕꯔꯒꯤ ꯃꯤ ꯑꯗꯨꯅꯥ ꯍꯥꯌꯔꯀꯄꯒꯨꯝ ꯌꯣꯔꯗꯥꯟ ꯇꯨꯔꯦꯂꯗꯥ ꯷ ꯁꯨꯕꯥ ꯑꯣꯏꯅꯥ ꯊꯨꯡꯂꯈꯤ, ꯑꯗꯨꯒꯥ ꯃꯍꯥꯛꯀꯤ ꯍꯀꯆꯥꯡ ꯑꯗꯨ ꯑꯃꯨꯛ ꯍꯟꯅꯥ ꯁꯦꯃꯖꯤꯟ ꯁꯥꯖꯤꯅꯈꯤ ꯑꯃꯁꯨꯡ ꯅꯍꯥ ꯑꯣꯏꯔꯤꯕꯥ ꯅꯨꯄꯥꯃꯆꯥ ꯑꯃꯒꯤ ꯍꯀꯆꯥꯡꯒꯨꯝꯅꯥ ꯁꯦꯡꯗꯣꯀꯈꯤ꯫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ꯅꯤꯡꯊꯧ ꯵:꯱꯴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꯳꯸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400"/>
              <a:t>ꯏꯁ꯭ꯕꯔꯒꯤ ꯃꯟꯗꯤꯔ ꯁꯦꯃꯖꯤꯅꯕꯥ꯫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bg1">
                    <a:lumMod val="50000"/>
                  </a:schemeClr>
                </a:solidFill>
              </a:rPr>
              <a:t>ꯃꯔꯝ ꯑꯗꯨꯅꯥ ꯅꯤꯡꯊꯧ ꯌꯣꯌꯥꯁꯅꯥ ꯄꯨꯔꯣꯍꯤꯠ ꯌꯣꯌꯥꯗꯥ ꯑꯃꯁꯨꯡ ꯑꯇꯣꯞꯄꯥ ꯄꯨꯔꯣꯍꯤꯠꯁꯤꯡꯕꯨ ꯀꯧꯗꯨꯅꯥ ꯃꯈꯣꯌꯗꯥ ꯍꯪꯈꯤ, "ꯅꯈꯣꯌꯅꯥ ꯀꯔꯤꯒꯤꯗꯃꯛ ꯂꯥꯏꯁꯉꯗꯥ ꯊꯣꯀꯈꯤꯕꯥ ꯑꯃꯥꯡ-ꯑꯇꯥꯁꯤꯡ ꯑꯗꯨ ꯁꯦꯃꯖꯤꯟ ꯁꯥꯖꯤꯅꯗ꯭ꯔꯤꯕꯅꯣ? ꯅꯈꯣꯌꯒꯤ ꯁꯦꯜ ꯊꯨꯃꯒꯤ ꯃꯤꯑꯣꯏꯁꯤꯡꯗꯒꯤ ꯁꯦꯜ ꯑꯃꯨꯛ ꯂꯧꯔꯣꯏꯗꯕꯅꯤ, ꯑꯗꯨꯕꯨ ꯂꯥꯏꯁꯉ ꯑꯗꯨ ꯁꯦꯃꯖꯤꯟꯅꯕꯥ ꯁꯤꯟꯅꯕꯤꯌꯨ꯫"</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꯱꯲:꯷ꯇꯥ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solidFill>
                  <a:schemeClr val="tx1">
                    <a:lumMod val="65000"/>
                    <a:lumOff val="35000"/>
                  </a:schemeClr>
                </a:solidFill>
              </a:rPr>
              <a:t>ꯌꯣꯅꯥꯊꯅꯅꯥ ꯃꯍꯥꯛꯀꯤ ꯃꯁꯥꯒꯤ ꯑꯣꯏꯖꯕꯥ ꯊꯤꯗꯅꯥ ꯃꯍꯥꯛꯀꯤ ꯃꯔꯨꯞ ꯗꯦꯕꯤꯗꯅꯥ ꯈꯅꯈꯤ꯫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ꯖꯣꯅꯥꯊꯅꯒꯨꯝꯅꯥ, [...]</a:t>
            </a:r>
          </a:p>
          <a:p>
            <a:pPr xmlns:a="http://schemas.openxmlformats.org/drawingml/2006/main" algn="ctr"/>
            <a:r xmlns:a="http://schemas.openxmlformats.org/drawingml/2006/main">
              <a:rPr lang="mni-Mtei" altLang="ko-KR" sz="3200">
                <a:solidFill>
                  <a:schemeClr val="tx1">
                    <a:lumMod val="65000"/>
                    <a:lumOff val="35000"/>
                  </a:schemeClr>
                </a:solidFill>
              </a:rPr>
              <a:t>ꯑꯩꯈꯣꯌꯒꯤ ꯏꯆꯤꯜ-ꯏꯅꯥꯑꯣꯒꯤꯗꯃꯛ ꯑꯐꯕꯥ ꯃꯔꯨꯞ ꯑꯃꯥ ꯑꯣꯏꯔꯁꯤ꯫</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err="1">
                <a:solidFill>
                  <a:schemeClr val="tx1">
                    <a:lumMod val="65000"/>
                    <a:lumOff val="35000"/>
                  </a:schemeClr>
                </a:solidFill>
              </a:rPr>
              <a:t>ꯌꯤꯍꯨꯗꯥꯒꯤ ꯅꯤꯡꯊꯧ ꯌꯣꯌꯥꯁꯅꯥ ꯏꯁ꯭ꯕꯔꯒꯤ ꯂꯥꯏꯁꯉ ꯑꯗꯨ ꯁꯦꯃꯖꯤꯟꯅꯕꯥ ꯋꯥꯈꯜ ꯑꯃꯥ ꯂꯩꯔꯝꯃꯤ, ꯃꯗꯨ ꯃꯥꯡꯍꯟ ꯇꯥꯀꯍꯅꯈꯤꯕꯥ ꯑꯗꯨꯅꯤ꯫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ꯑꯗꯨꯕꯨ ꯂꯥꯏꯁꯉ ꯑꯁꯤ ꯁꯦꯃꯖꯤꯟꯅꯕꯥ ꯕꯖꯦꯠ ꯑꯁꯤ ꯃꯇꯤꯛ ꯆꯥꯈꯤꯗꯦ꯫ ꯌꯣꯌꯥꯁꯅꯥ ꯏꯁ꯭ꯕꯔꯒꯤ ꯃꯟꯗꯤꯔ ꯁꯦꯃꯖꯤꯟꯅꯕꯥ ꯀꯠꯊꯣꯀꯄꯥ ꯂꯧꯅꯕꯥ ꯋꯥꯔꯦꯞ ꯂꯧꯈꯤ꯫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ꯏꯁ꯭ꯕꯔꯕꯨ ꯄꯨꯀꯆꯦꯜ ꯁꯦꯡꯅꯥ ꯅꯨꯡꯁꯤꯕꯥ ꯃꯤꯑꯣꯏꯁꯤꯡꯅꯥ ꯂꯥꯏꯁꯉ ꯑꯁꯤ ꯁꯦꯃꯖꯤꯟꯅꯕꯥ ꯁꯦꯜ ꯄꯤꯔꯝꯃꯤ꯫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ꯂꯥꯏꯁꯉ ꯁꯦꯃꯖꯤꯟꯅꯕꯥ ꯈꯣꯃꯒꯠꯄꯥ ꯁꯦꯅꯐꯝ ꯑꯗꯨ ꯁꯤꯟꯃꯤꯁꯤꯡꯗꯥ ꯄꯤꯔꯝꯃꯤ, ꯃꯈꯣꯌꯅꯥ ꯃꯄꯨꯡ ꯐꯥꯅꯥ ꯄꯨꯀꯆꯦꯜ ꯁꯦꯡꯅꯥ ꯂꯥꯏꯁꯉ ꯑꯗꯨ ꯁꯦꯃꯖꯤꯟ ꯁꯥꯖꯤꯅꯈꯤ꯫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"ꯋꯥꯎ! ꯃꯁꯤ ꯀꯌꯥꯗꯥ ꯐꯖꯕꯥ ꯂꯥꯏꯁꯉ ꯑꯃꯅꯣ!” ꯏꯄꯨꯔꯣꯌꯅꯥ ꯅꯨꯡꯉꯥꯏꯕꯥ ꯐꯥꯑꯣꯒꯅꯤ ꯍꯥꯌꯅꯥ ꯈꯟꯗꯨꯅꯥ ꯌꯣꯌꯥꯁꯅꯥ ꯅꯨꯡꯉꯥꯏꯈꯤ꯫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err="1">
                <a:solidFill>
                  <a:schemeClr val="tx1">
                    <a:lumMod val="65000"/>
                    <a:lumOff val="35000"/>
                  </a:schemeClr>
                </a:solidFill>
              </a:rPr>
              <a:t>ꯌꯣꯌꯥꯁꯅꯥ ꯏꯁ꯭ꯕꯔꯒꯤ ꯂꯥꯏꯁꯉ ꯑꯁꯤ ꯃꯃꯜ ꯌꯥꯝꯂꯕꯥ ꯃꯐꯝ ꯑꯃꯥ ꯑꯣꯏꯅꯥ ꯂꯧꯔꯝꯃꯤ, ꯃꯐꯝ ꯑꯗꯨꯗꯥ ꯃꯤꯁꯤꯡꯅꯥ ꯏꯁ꯭ꯕꯔꯕꯨ ꯈꯨꯔꯨꯃꯖꯔꯝꯃꯤ꯫</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i-Mtei" altLang="ko-KR" sz="3600">
                <a:solidFill>
                  <a:schemeClr val="tx1">
                    <a:lumMod val="65000"/>
                    <a:lumOff val="35000"/>
                  </a:schemeClr>
                </a:solidFill>
              </a:rPr>
              <a:t>ꯁꯤꯡꯂꯨꯞ ꯍꯥꯌꯕꯁꯤ ꯑꯩꯈꯣꯌꯅꯥ ꯏꯄꯨꯔꯣꯌꯕꯨ ꯈꯨꯔꯨꯃꯖꯕꯥ ꯃꯇꯃꯗꯥ ꯂꯩꯔꯤꯕꯥ ꯃꯐꯝ ꯑꯗꯨꯅꯤ꯫</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i-Mtei" altLang="ko-KR" sz="3600">
                <a:solidFill>
                  <a:schemeClr val="tx1">
                    <a:lumMod val="65000"/>
                    <a:lumOff val="35000"/>
                  </a:schemeClr>
                </a:solidFill>
              </a:rPr>
              <a:t>ꯑꯗꯨꯅꯥ, ꯑꯩꯈꯣꯌꯅꯥ ꯁꯤꯡꯂꯨꯞ ꯑꯁꯤ ꯅꯨꯡꯁꯤꯕꯥ ꯇꯥꯏ ꯑꯃꯁꯨꯡ ꯃꯁꯤꯕꯨ ꯌꯥꯝꯅꯥ ꯃꯃꯜ ꯂꯩꯅꯥ ꯈꯟꯅꯒꯗꯕꯅꯤ꯫</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rgbClr val="FF0000"/>
                </a:solidFill>
              </a:rPr>
              <a:t>ꯂꯥꯏ?</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ꯑꯩꯈꯣꯌ ꯈꯨꯗꯤꯡꯃꯀꯄꯨ ꯃꯍꯥꯛꯀꯤ ꯁꯦꯡꯂꯕꯥ ꯃꯟꯗꯤꯔ ꯑꯣꯏꯅꯥ ꯁꯦꯃꯈꯤ꯫</a:t>
            </a:r>
          </a:p>
          <a:p>
            <a:endParaRPr lang="en-US" altLang="ko-KR" sz="3600">
              <a:solidFill>
                <a:schemeClr val="tx1">
                  <a:lumMod val="65000"/>
                  <a:lumOff val="35000"/>
                </a:schemeClr>
              </a:solidFill>
            </a:endParaRPr>
          </a:p>
          <a:p>
            <a:r xmlns:a="http://schemas.openxmlformats.org/drawingml/2006/main">
              <a:rPr lang="mni-Mtei" altLang="ko-KR" sz="3600">
                <a:solidFill>
                  <a:schemeClr val="tx1">
                    <a:lumMod val="65000"/>
                    <a:lumOff val="35000"/>
                  </a:schemeClr>
                </a:solidFill>
              </a:rPr>
              <a:t>ꯏꯁ꯭ꯕꯔꯅꯥ ꯃꯍꯥꯀꯄꯨ ꯈꯨꯔꯨꯃꯖꯔꯤꯕꯥ ꯃꯤꯁꯤꯡꯒꯥ ꯎꯅꯩ꯫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ꯖꯣꯌꯥꯁꯅꯥ ꯀꯔꯤ ꯐꯤꯛꯁ ꯇꯧꯅꯕꯥ ꯋꯥꯔꯦꯞ ꯂꯧꯈꯤꯕꯒꯦ?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ꯔꯥꯖꯃꯍꯂꯗꯥ 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ꯃꯍꯥꯛꯀꯤ꯫</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ꯀꯥ</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ꯁ꯭ꯀꯨꯂꯗꯥ ꯂꯩꯕꯥ꯫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ꯁꯦꯡꯂꯕꯥ ꯃꯟꯗꯤꯔ꯫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ꯁꯦꯡꯂꯕꯥ ꯃꯟꯗꯤꯔ꯫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bg1">
                    <a:lumMod val="50000"/>
                  </a:schemeClr>
                </a:solidFill>
              </a:rPr>
              <a:t>ꯃꯔꯝ ꯑꯗꯨꯅꯥ ꯅꯤꯡꯊꯧ ꯌꯣꯌꯥꯁꯅꯥ ꯄꯨꯔꯣꯍꯤꯠ ꯌꯣꯌꯥꯗꯥ ꯑꯃꯁꯨꯡ ꯑꯇꯣꯞꯄꯥ ꯄꯨꯔꯣꯍꯤꯠꯁꯤꯡꯕꯨ ꯀꯧꯗꯨꯅꯥ ꯃꯈꯣꯌꯗꯥ ꯍꯪꯈꯤ, "ꯅꯈꯣꯌꯅꯥ ꯀꯔꯤꯒꯤꯗꯃꯛ ꯂꯥꯏꯁꯉꯗꯥ ꯊꯣꯀꯈꯤꯕꯥ ꯑꯃꯥꯡ-ꯑꯇꯥꯁꯤꯡ ꯑꯗꯨ ꯁꯦꯃꯖꯤꯟ ꯁꯥꯖꯤꯅꯗ꯭ꯔꯤꯕꯅꯣ? ꯅꯈꯣꯌꯒꯤ ꯁꯦꯜ ꯊꯨꯃꯒꯤ ꯃꯤꯑꯣꯏꯁꯤꯡꯗꯒꯤ ꯁꯦꯜ ꯑꯃꯨꯛ ꯂꯧꯔꯣꯏꯗꯕꯅꯤ, ꯑꯗꯨꯕꯨ ꯂꯥꯏꯁꯉ ꯑꯗꯨ ꯁꯦꯃꯖꯤꯟꯅꯕꯥ ꯁꯤꯟꯅꯕꯤꯌꯨ꯫"</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꯲ ꯅꯤꯡꯊꯧꯁꯤꯡ꯫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꯱꯲:꯷ꯇꯥ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 ꯳꯹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t>ꯖꯦꯔꯨꯁꯥꯂꯦꯃꯒꯤ ꯋꯥꯜ ꯑꯃꯨꯛ ꯍꯟꯅꯥ ꯁꯦꯃꯖꯤꯅꯈꯤꯕꯥ ꯅꯦꯍꯦꯃꯤꯌꯥ꯫</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ꯑꯩꯈꯣꯌꯗꯥ ꯑꯐꯕꯥ ꯃꯔꯨꯄꯁꯤꯡ ꯄꯤꯕꯤꯕꯥ ꯃꯍꯥꯛꯅꯤ꯫</a:t>
            </a:r>
          </a:p>
          <a:p>
            <a:endParaRPr lang="en-US" altLang="ko-KR" sz="3600">
              <a:solidFill>
                <a:schemeClr val="tx1">
                  <a:lumMod val="65000"/>
                  <a:lumOff val="35000"/>
                </a:schemeClr>
              </a:solidFill>
            </a:endParaRPr>
          </a:p>
          <a:p>
            <a:r xmlns:a="http://schemas.openxmlformats.org/drawingml/2006/main">
              <a:rPr lang="mni-Mtei" altLang="ko-KR" sz="3600">
                <a:solidFill>
                  <a:schemeClr val="tx1">
                    <a:lumMod val="65000"/>
                    <a:lumOff val="35000"/>
                  </a:schemeClr>
                </a:solidFill>
              </a:rPr>
              <a:t>ꯑꯩꯈꯣꯌꯗꯥ ꯑꯐꯕꯥ ꯃꯔꯨꯄꯁꯤꯡ ꯄꯤꯕꯤꯕꯒꯤꯗꯃꯛ ꯏꯁ꯭ꯕꯔꯕꯨ ꯊꯥꯒꯠꯄꯤꯌꯨ!</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bg1">
                    <a:lumMod val="50000"/>
                  </a:schemeClr>
                </a:solidFill>
              </a:rPr>
              <a:t>ꯑꯩꯅꯥ ꯅꯤꯡꯊꯧꯗꯥ ꯄꯥꯎꯈꯨꯝ ꯄꯤꯔꯀꯈꯤ, “ꯀꯔꯤꯒꯨꯝꯕꯥ ꯅꯤꯡꯊꯧꯗꯥ ꯅꯨꯡꯉꯥꯏꯕꯥ ꯐꯥꯑꯣꯔꯕꯗꯤ ꯑꯃꯁꯨꯡ ꯅꯍꯥꯛꯀꯤ ꯆꯥꯀꯆꯥ-ꯌꯨꯊꯛꯅꯥ ꯃꯍꯥꯛꯀꯤ ꯃꯤꯠꯌꯦꯡꯗꯥ ꯃꯤꯅꯨꯡꯁꯤ ꯐꯪꯂꯕꯗꯤ, ꯑꯩꯅꯥ ꯑꯃꯨꯛ ꯍꯟꯅꯥ ꯁꯦꯃꯒꯠꯄꯥ ꯉꯝꯅꯕꯥ ꯑꯩꯒꯤ ꯏꯄꯥ-ꯏꯄꯨꯁꯤꯡꯅꯥ ꯊꯨꯡꯂꯈꯤꯕꯥ ꯌꯤꯍꯨꯗꯥꯒꯤ ꯁꯍꯔ ꯑꯗꯨꯗꯥ ꯑꯩꯕꯨ ꯊꯥꯔꯀꯎ꯫”</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ꯅꯦꯍꯦꯃꯤꯌꯥ꯫</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꯲:꯵ꯗꯥ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ꯄꯥꯔꯁꯤꯌꯥꯟ ꯅꯤꯡꯊꯧꯅꯥ ꯅꯤꯡꯊꯧꯒꯤ ꯆꯥꯀꯆꯥ-ꯌꯨꯊꯛ ꯂꯧꯔꯤꯕꯥ ꯅꯦꯍꯦꯃꯤꯌꯥꯗꯥ ꯃꯥꯡꯍꯟ ꯇꯥꯀꯍꯅꯈꯤꯕꯥ ꯁꯍꯔ ꯑꯃꯁꯨꯡ ꯁꯤꯇꯥꯗꯦꯜ ꯑꯗꯨ ꯑꯃꯨꯛ ꯍꯟꯅꯥ ꯁꯦꯃꯒꯠꯅꯕꯥ ꯑꯌꯥꯕꯥ ꯄꯤꯈꯤ꯫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ꯅꯦꯍꯦꯃꯤꯌꯥ꯫</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ꯏꯁ꯭ꯔꯥꯌꯦꯜ ꯃꯆꯥ ꯀꯌꯥꯒꯥ ꯂꯣꯌꯅꯅꯥ ꯖꯦꯔꯨꯁꯥꯂꯦꯃꯗꯥ ꯍꯜꯂꯀꯈꯤ ꯑꯃꯁꯨꯡ ꯃꯈꯣꯌꯒꯥ ꯂꯣꯌꯅꯅꯥ ꯖꯦꯔꯨꯁꯥꯂꯦꯃꯒꯤ ꯋꯥꯜ ꯑꯗꯨ ꯑꯃꯨꯛ ꯍꯟꯅꯥ ꯁꯥꯈꯤ꯫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600">
                <a:solidFill>
                  <a:schemeClr val="tx1">
                    <a:lumMod val="65000"/>
                    <a:lumOff val="35000"/>
                  </a:schemeClr>
                </a:solidFill>
              </a:rPr>
              <a:t>ꯑꯗꯨꯝ ꯑꯣꯏꯅꯃꯛ, ꯏꯁ꯭ꯔꯥꯌꯦꯂꯒꯤ ꯍꯤꯡꯒꯠꯂꯀꯄꯥ ꯑꯁꯤ ꯌꯥꯝꯅꯥ ꯄꯥꯝꯅꯗꯕꯥ ꯑꯇꯣꯞꯄꯥ ꯀꯥꯡꯂꯨꯄꯁꯤꯡꯅꯥ ꯃꯈꯣꯌꯕꯨ ꯌꯥꯝꯅꯥ ꯋꯥꯅꯥ ꯊꯣꯀꯍꯅꯈꯤ꯫ ꯃꯁꯤꯒꯤ ꯃꯊꯛꯇꯥ ꯏꯁ꯭ꯔꯥꯌꯦꯂꯒꯤ ꯃꯤꯑꯣꯏ ꯀꯌꯥꯅꯥ ꯋꯥꯀꯠꯄꯥ ꯍꯧꯔꯀꯈꯤ꯫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ꯅꯦꯍꯃꯤꯌꯥꯅꯥ ꯏꯁ꯭ꯕꯔꯗꯥ ꯃꯇꯦꯡ ꯄꯥꯡꯅꯕꯥ ꯍꯥꯌꯖꯈꯤ꯫ ꯏꯁ꯭ꯕꯔꯅꯥ ꯃꯍꯥꯀꯄꯨ ꯊꯕꯛ ꯑꯗꯨ ꯄꯥꯡꯊꯣꯛꯅꯕꯥ ꯁꯛꯇꯤ ꯑꯃꯁꯨꯡ ꯊꯧꯅꯥ ꯄꯤꯕꯤꯔꯝꯃꯤ꯫</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ꯑꯔꯣꯏꯕꯗꯥ ꯅꯦꯍꯃꯤꯌꯥꯅꯥ ꯏꯁ꯭ꯔꯥꯌꯦꯜ ꯃꯆꯥꯁꯤꯡꯒꯥ ꯂꯣꯌꯅꯅꯥ ꯖꯦꯔꯨꯁꯥꯂꯦꯃꯒꯤ ꯋꯥꯜ ꯑꯃꯨꯛ ꯍꯟꯅꯥ ꯁꯦꯃꯒꯠꯄꯥ ꯂꯣꯏꯁꯤꯅꯈꯤ꯫ ꯋꯥꯜ ꯑꯗꯨ ꯂꯣꯏꯔꯕꯥ ꯃꯇꯨꯡꯗꯥ ꯃꯍꯥꯛ ꯑꯃꯁꯨꯡ ꯃꯍꯥꯛꯀꯤ ꯃꯤꯌꯥꯝꯅꯥ ꯍꯔꯥꯑꯣꯅꯥ ꯏꯁ꯭ꯕꯔꯕꯨ ꯈꯨꯔꯨꯃꯖꯈꯤ꯫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solidFill>
                  <a:schemeClr val="tx1">
                    <a:lumMod val="65000"/>
                    <a:lumOff val="35000"/>
                  </a:schemeClr>
                </a:solidFill>
              </a:rPr>
              <a:t>ꯅꯦꯍꯦꯃꯤꯌꯥꯅꯥ ꯋꯥꯜ ꯑꯗꯨ ꯑꯃꯨꯛ ꯍꯟꯅꯥ ꯁꯦꯃꯖꯤꯅꯕꯥ ꯑꯗꯨ ꯏꯁ꯭ꯕꯔꯒꯤ ꯃꯇꯦꯡꯅꯥ ꯂꯣꯏꯁꯤꯅꯈꯤ, ꯑꯗꯨꯕꯨ ꯑꯋꯥꯕꯥ ꯀꯌꯥ ꯊꯣꯀꯈꯤ꯫</a:t>
            </a:r>
          </a:p>
          <a:p>
            <a:pPr xmlns:a="http://schemas.openxmlformats.org/drawingml/2006/main" algn="ctr"/>
            <a:r xmlns:a="http://schemas.openxmlformats.org/drawingml/2006/main">
              <a:rPr lang="mni-Mtei" altLang="ko-KR" sz="3600">
                <a:solidFill>
                  <a:schemeClr val="tx1">
                    <a:lumMod val="65000"/>
                    <a:lumOff val="35000"/>
                  </a:schemeClr>
                </a:solidFill>
              </a:rPr>
              <a:t>ꯑꯩꯈꯣꯌꯅꯥ ꯏꯄꯨꯔꯣꯌꯒꯤ ꯊꯕꯛ ꯇꯧꯕꯥ ꯃꯇꯃꯗꯥ ꯑꯩꯈꯣꯌꯅꯥ ꯑꯔꯨꯕꯥ ꯐꯤꯚꯃꯁꯤꯡ ꯊꯦꯡꯅꯔꯀꯄꯥ ꯌꯥꯏ꯫</a:t>
            </a:r>
          </a:p>
          <a:p>
            <a:pPr xmlns:a="http://schemas.openxmlformats.org/drawingml/2006/main" algn="ctr"/>
            <a:r xmlns:a="http://schemas.openxmlformats.org/drawingml/2006/main">
              <a:rPr lang="mni-Mtei" altLang="ko-KR" sz="3600">
                <a:solidFill>
                  <a:schemeClr val="tx1">
                    <a:lumMod val="65000"/>
                    <a:lumOff val="35000"/>
                  </a:schemeClr>
                </a:solidFill>
              </a:rPr>
              <a:t>ꯑꯗꯨꯝ ꯑꯣꯏꯅꯃꯛ, ꯀꯔꯤꯒꯨꯝꯕꯥ ꯏꯄꯨꯔꯣꯌꯅꯥ ꯑꯩꯈꯣꯌꯒꯥ ꯂꯣꯌꯅꯅꯥ ꯂꯩꯃꯤꯟꯅꯔꯕꯗꯤ ꯑꯃꯁꯨꯡ ꯑꯩꯈꯣꯌꯅꯥ ꯃꯍꯥꯛꯀꯥ ꯂꯣꯌꯅꯅꯥ ꯂꯩꯃꯤꯟꯅꯔꯕꯗꯤ ꯑꯩꯈꯣꯌꯅꯥ ꯑꯋꯥꯕꯥ ꯄꯨꯝꯅꯃꯛ ꯑꯗꯨ ꯃꯥꯏꯊꯤꯕꯥ ꯄꯤꯕꯥ ꯉꯃꯒꯅꯤ꯫</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ꯂꯥꯏ?</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ꯑꯩꯈꯣꯌꯕꯨ ꯃꯇꯦꯡ ꯄꯥꯡꯕꯤꯕꯥ ꯑꯃꯁꯨꯡ ꯑꯋꯥꯕꯥ ꯐꯤꯚꯃꯗꯥ ꯑꯩꯈꯣꯌꯅꯥ ꯄ꯭ꯔꯥꯔꯊꯅꯥ ꯇꯧꯕꯥ ꯑꯃꯁꯨꯡ ꯃꯇꯦꯡ ꯄꯥꯡꯅꯕꯥ ꯍꯥꯌꯖꯕꯥ ꯃꯇꯃꯗꯥ ꯁꯛꯇꯤ ꯑꯃꯁꯨꯡ ꯊꯧꯅꯥ ꯄꯤꯕꯤꯕꯥ ꯃꯤꯁꯛ ꯑꯗꯨꯅꯤ꯫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ꯀꯔꯤꯒꯤꯗꯃꯛ ꯅꯦꯍꯦꯃꯤꯌꯥꯅꯥ ꯃꯌꯨꯃꯗꯥ ꯍꯜꯂꯀꯈꯤꯕꯅꯣ?</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ꯆꯠꯊꯣꯛ-ꯆꯠꯁꯤꯟ ꯇꯧꯅꯕꯥ..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ꯁ꯭ꯀꯨꯂꯗꯥ ꯆꯠꯅꯕꯥ..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ꯈꯨꯔꯨꯃꯖꯕꯥ..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ꯖꯦꯔꯨꯁꯥꯂꯦꯃꯒꯤ ꯋꯥꯜ ꯑꯃꯨꯛ ꯍꯟꯅꯥ ꯁꯦꯃꯒꯠꯅꯕꯥ..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ꯖꯦꯔꯨꯁꯥꯂꯦꯃꯒꯤ ꯋꯥꯜ ꯑꯃꯨꯛ ꯍꯟꯅꯥ ꯁꯦꯃꯒꯠꯅꯕꯥ..</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bg1">
                    <a:lumMod val="50000"/>
                  </a:schemeClr>
                </a:solidFill>
              </a:rPr>
              <a:t>ꯑꯩꯅꯥ ꯅꯤꯡꯊꯧꯗꯥ ꯄꯥꯎꯈꯨꯝ ꯄꯤꯔꯀꯈꯤ, “ꯀꯔꯤꯒꯨꯝꯕꯥ ꯅꯤꯡꯊꯧꯗꯥ ꯅꯨꯡꯉꯥꯏꯕꯥ ꯐꯥꯑꯣꯔꯕꯗꯤ ꯑꯃꯁꯨꯡ ꯅꯍꯥꯛꯀꯤ ꯆꯥꯀꯆꯥ-ꯌꯨꯊꯛꯅꯥ ꯃꯍꯥꯛꯀꯤ ꯃꯤꯠꯌꯦꯡꯗꯥ ꯃꯤꯅꯨꯡꯁꯤ ꯐꯪꯂꯕꯗꯤ, ꯑꯩꯅꯥ ꯑꯃꯨꯛ ꯍꯟꯅꯥ ꯁꯦꯃꯒꯠꯄꯥ ꯉꯝꯅꯕꯥ ꯑꯩꯒꯤ ꯏꯄꯥ-ꯏꯄꯨꯁꯤꯡꯅꯥ ꯊꯨꯡꯂꯈꯤꯕꯥ ꯌꯤꯍꯨꯗꯥꯒꯤ ꯁꯍꯔ ꯑꯗꯨꯗꯥ ꯑꯩꯕꯨ ꯊꯥꯔꯀꯎ꯫”</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ꯅꯦꯍꯦꯃꯤꯌꯥ꯫</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꯲:꯵ꯗꯥ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