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9" r:id="rId1"/>
    <p:sldMasterId id="2147483740" r:id="rId2"/>
    <p:sldMasterId id="2147483741" r:id="rId3"/>
    <p:sldMasterId id="2147483742" r:id="rId4"/>
    <p:sldMasterId id="214748374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</p:sldIdLst>
  <p:sldSz cx="9144000" cy="6858000" type="screen4x3"/>
  <p:notesSz cx="6858000" cy="9144000"/>
  <p:defaultTextStyle>
    <a:defPPr>
      <a:defRPr lang="mg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512" y="4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4.xml"  /><Relationship Id="rId100" Type="http://schemas.openxmlformats.org/officeDocument/2006/relationships/slide" Target="slides/slide94.xml"  /><Relationship Id="rId101" Type="http://schemas.openxmlformats.org/officeDocument/2006/relationships/slide" Target="slides/slide95.xml"  /><Relationship Id="rId102" Type="http://schemas.openxmlformats.org/officeDocument/2006/relationships/slide" Target="slides/slide96.xml"  /><Relationship Id="rId103" Type="http://schemas.openxmlformats.org/officeDocument/2006/relationships/slide" Target="slides/slide97.xml"  /><Relationship Id="rId104" Type="http://schemas.openxmlformats.org/officeDocument/2006/relationships/slide" Target="slides/slide98.xml"  /><Relationship Id="rId105" Type="http://schemas.openxmlformats.org/officeDocument/2006/relationships/slide" Target="slides/slide99.xml"  /><Relationship Id="rId106" Type="http://schemas.openxmlformats.org/officeDocument/2006/relationships/slide" Target="slides/slide100.xml"  /><Relationship Id="rId107" Type="http://schemas.openxmlformats.org/officeDocument/2006/relationships/slide" Target="slides/slide101.xml"  /><Relationship Id="rId108" Type="http://schemas.openxmlformats.org/officeDocument/2006/relationships/slide" Target="slides/slide102.xml"  /><Relationship Id="rId109" Type="http://schemas.openxmlformats.org/officeDocument/2006/relationships/slide" Target="slides/slide103.xml"  /><Relationship Id="rId11" Type="http://schemas.openxmlformats.org/officeDocument/2006/relationships/slide" Target="slides/slide5.xml"  /><Relationship Id="rId110" Type="http://schemas.openxmlformats.org/officeDocument/2006/relationships/slide" Target="slides/slide104.xml"  /><Relationship Id="rId111" Type="http://schemas.openxmlformats.org/officeDocument/2006/relationships/slide" Target="slides/slide105.xml"  /><Relationship Id="rId112" Type="http://schemas.openxmlformats.org/officeDocument/2006/relationships/slide" Target="slides/slide106.xml"  /><Relationship Id="rId113" Type="http://schemas.openxmlformats.org/officeDocument/2006/relationships/slide" Target="slides/slide107.xml"  /><Relationship Id="rId114" Type="http://schemas.openxmlformats.org/officeDocument/2006/relationships/slide" Target="slides/slide108.xml"  /><Relationship Id="rId115" Type="http://schemas.openxmlformats.org/officeDocument/2006/relationships/slide" Target="slides/slide109.xml"  /><Relationship Id="rId116" Type="http://schemas.openxmlformats.org/officeDocument/2006/relationships/slide" Target="slides/slide110.xml"  /><Relationship Id="rId117" Type="http://schemas.openxmlformats.org/officeDocument/2006/relationships/slide" Target="slides/slide111.xml"  /><Relationship Id="rId118" Type="http://schemas.openxmlformats.org/officeDocument/2006/relationships/slide" Target="slides/slide112.xml"  /><Relationship Id="rId119" Type="http://schemas.openxmlformats.org/officeDocument/2006/relationships/slide" Target="slides/slide113.xml"  /><Relationship Id="rId12" Type="http://schemas.openxmlformats.org/officeDocument/2006/relationships/slide" Target="slides/slide6.xml"  /><Relationship Id="rId120" Type="http://schemas.openxmlformats.org/officeDocument/2006/relationships/slide" Target="slides/slide114.xml"  /><Relationship Id="rId121" Type="http://schemas.openxmlformats.org/officeDocument/2006/relationships/slide" Target="slides/slide115.xml"  /><Relationship Id="rId122" Type="http://schemas.openxmlformats.org/officeDocument/2006/relationships/slide" Target="slides/slide116.xml"  /><Relationship Id="rId123" Type="http://schemas.openxmlformats.org/officeDocument/2006/relationships/slide" Target="slides/slide117.xml"  /><Relationship Id="rId124" Type="http://schemas.openxmlformats.org/officeDocument/2006/relationships/slide" Target="slides/slide118.xml"  /><Relationship Id="rId125" Type="http://schemas.openxmlformats.org/officeDocument/2006/relationships/slide" Target="slides/slide119.xml"  /><Relationship Id="rId126" Type="http://schemas.openxmlformats.org/officeDocument/2006/relationships/slide" Target="slides/slide120.xml"  /><Relationship Id="rId127" Type="http://schemas.openxmlformats.org/officeDocument/2006/relationships/slide" Target="slides/slide121.xml"  /><Relationship Id="rId128" Type="http://schemas.openxmlformats.org/officeDocument/2006/relationships/slide" Target="slides/slide122.xml"  /><Relationship Id="rId129" Type="http://schemas.openxmlformats.org/officeDocument/2006/relationships/slide" Target="slides/slide123.xml"  /><Relationship Id="rId13" Type="http://schemas.openxmlformats.org/officeDocument/2006/relationships/slide" Target="slides/slide7.xml"  /><Relationship Id="rId130" Type="http://schemas.openxmlformats.org/officeDocument/2006/relationships/slide" Target="slides/slide124.xml"  /><Relationship Id="rId131" Type="http://schemas.openxmlformats.org/officeDocument/2006/relationships/slide" Target="slides/slide125.xml"  /><Relationship Id="rId132" Type="http://schemas.openxmlformats.org/officeDocument/2006/relationships/slide" Target="slides/slide126.xml"  /><Relationship Id="rId133" Type="http://schemas.openxmlformats.org/officeDocument/2006/relationships/slide" Target="slides/slide127.xml"  /><Relationship Id="rId134" Type="http://schemas.openxmlformats.org/officeDocument/2006/relationships/slide" Target="slides/slide128.xml"  /><Relationship Id="rId135" Type="http://schemas.openxmlformats.org/officeDocument/2006/relationships/slide" Target="slides/slide129.xml"  /><Relationship Id="rId136" Type="http://schemas.openxmlformats.org/officeDocument/2006/relationships/slide" Target="slides/slide130.xml"  /><Relationship Id="rId137" Type="http://schemas.openxmlformats.org/officeDocument/2006/relationships/slide" Target="slides/slide131.xml"  /><Relationship Id="rId138" Type="http://schemas.openxmlformats.org/officeDocument/2006/relationships/slide" Target="slides/slide132.xml"  /><Relationship Id="rId139" Type="http://schemas.openxmlformats.org/officeDocument/2006/relationships/slide" Target="slides/slide133.xml"  /><Relationship Id="rId14" Type="http://schemas.openxmlformats.org/officeDocument/2006/relationships/slide" Target="slides/slide8.xml"  /><Relationship Id="rId140" Type="http://schemas.openxmlformats.org/officeDocument/2006/relationships/slide" Target="slides/slide134.xml"  /><Relationship Id="rId141" Type="http://schemas.openxmlformats.org/officeDocument/2006/relationships/slide" Target="slides/slide135.xml"  /><Relationship Id="rId142" Type="http://schemas.openxmlformats.org/officeDocument/2006/relationships/slide" Target="slides/slide136.xml"  /><Relationship Id="rId143" Type="http://schemas.openxmlformats.org/officeDocument/2006/relationships/slide" Target="slides/slide137.xml"  /><Relationship Id="rId144" Type="http://schemas.openxmlformats.org/officeDocument/2006/relationships/slide" Target="slides/slide138.xml"  /><Relationship Id="rId145" Type="http://schemas.openxmlformats.org/officeDocument/2006/relationships/slide" Target="slides/slide139.xml"  /><Relationship Id="rId146" Type="http://schemas.openxmlformats.org/officeDocument/2006/relationships/slide" Target="slides/slide140.xml"  /><Relationship Id="rId147" Type="http://schemas.openxmlformats.org/officeDocument/2006/relationships/slide" Target="slides/slide141.xml"  /><Relationship Id="rId148" Type="http://schemas.openxmlformats.org/officeDocument/2006/relationships/slide" Target="slides/slide142.xml"  /><Relationship Id="rId149" Type="http://schemas.openxmlformats.org/officeDocument/2006/relationships/slide" Target="slides/slide143.xml"  /><Relationship Id="rId15" Type="http://schemas.openxmlformats.org/officeDocument/2006/relationships/slide" Target="slides/slide9.xml"  /><Relationship Id="rId150" Type="http://schemas.openxmlformats.org/officeDocument/2006/relationships/slide" Target="slides/slide144.xml"  /><Relationship Id="rId151" Type="http://schemas.openxmlformats.org/officeDocument/2006/relationships/slide" Target="slides/slide145.xml"  /><Relationship Id="rId152" Type="http://schemas.openxmlformats.org/officeDocument/2006/relationships/slide" Target="slides/slide146.xml"  /><Relationship Id="rId153" Type="http://schemas.openxmlformats.org/officeDocument/2006/relationships/slide" Target="slides/slide147.xml"  /><Relationship Id="rId154" Type="http://schemas.openxmlformats.org/officeDocument/2006/relationships/slide" Target="slides/slide148.xml"  /><Relationship Id="rId155" Type="http://schemas.openxmlformats.org/officeDocument/2006/relationships/slide" Target="slides/slide149.xml"  /><Relationship Id="rId156" Type="http://schemas.openxmlformats.org/officeDocument/2006/relationships/slide" Target="slides/slide150.xml"  /><Relationship Id="rId157" Type="http://schemas.openxmlformats.org/officeDocument/2006/relationships/slide" Target="slides/slide151.xml"  /><Relationship Id="rId158" Type="http://schemas.openxmlformats.org/officeDocument/2006/relationships/slide" Target="slides/slide152.xml"  /><Relationship Id="rId159" Type="http://schemas.openxmlformats.org/officeDocument/2006/relationships/slide" Target="slides/slide153.xml"  /><Relationship Id="rId16" Type="http://schemas.openxmlformats.org/officeDocument/2006/relationships/slide" Target="slides/slide10.xml"  /><Relationship Id="rId160" Type="http://schemas.openxmlformats.org/officeDocument/2006/relationships/slide" Target="slides/slide154.xml"  /><Relationship Id="rId161" Type="http://schemas.openxmlformats.org/officeDocument/2006/relationships/slide" Target="slides/slide155.xml"  /><Relationship Id="rId162" Type="http://schemas.openxmlformats.org/officeDocument/2006/relationships/slide" Target="slides/slide156.xml"  /><Relationship Id="rId163" Type="http://schemas.openxmlformats.org/officeDocument/2006/relationships/slide" Target="slides/slide157.xml"  /><Relationship Id="rId164" Type="http://schemas.openxmlformats.org/officeDocument/2006/relationships/slide" Target="slides/slide158.xml"  /><Relationship Id="rId165" Type="http://schemas.openxmlformats.org/officeDocument/2006/relationships/slide" Target="slides/slide159.xml"  /><Relationship Id="rId166" Type="http://schemas.openxmlformats.org/officeDocument/2006/relationships/slide" Target="slides/slide160.xml"  /><Relationship Id="rId167" Type="http://schemas.openxmlformats.org/officeDocument/2006/relationships/slide" Target="slides/slide161.xml"  /><Relationship Id="rId168" Type="http://schemas.openxmlformats.org/officeDocument/2006/relationships/slide" Target="slides/slide162.xml"  /><Relationship Id="rId169" Type="http://schemas.openxmlformats.org/officeDocument/2006/relationships/slide" Target="slides/slide163.xml"  /><Relationship Id="rId17" Type="http://schemas.openxmlformats.org/officeDocument/2006/relationships/slide" Target="slides/slide11.xml"  /><Relationship Id="rId170" Type="http://schemas.openxmlformats.org/officeDocument/2006/relationships/presProps" Target="presProps.xml"  /><Relationship Id="rId171" Type="http://schemas.openxmlformats.org/officeDocument/2006/relationships/viewProps" Target="viewProps.xml"  /><Relationship Id="rId172" Type="http://schemas.openxmlformats.org/officeDocument/2006/relationships/theme" Target="theme/theme1.xml"  /><Relationship Id="rId173" Type="http://schemas.openxmlformats.org/officeDocument/2006/relationships/tableStyles" Target="tableStyles.xml"  /><Relationship Id="rId18" Type="http://schemas.openxmlformats.org/officeDocument/2006/relationships/slide" Target="slides/slide12.xml"  /><Relationship Id="rId19" Type="http://schemas.openxmlformats.org/officeDocument/2006/relationships/slide" Target="slides/slide13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4.xml"  /><Relationship Id="rId21" Type="http://schemas.openxmlformats.org/officeDocument/2006/relationships/slide" Target="slides/slide15.xml"  /><Relationship Id="rId22" Type="http://schemas.openxmlformats.org/officeDocument/2006/relationships/slide" Target="slides/slide16.xml"  /><Relationship Id="rId23" Type="http://schemas.openxmlformats.org/officeDocument/2006/relationships/slide" Target="slides/slide17.xml"  /><Relationship Id="rId24" Type="http://schemas.openxmlformats.org/officeDocument/2006/relationships/slide" Target="slides/slide18.xml"  /><Relationship Id="rId25" Type="http://schemas.openxmlformats.org/officeDocument/2006/relationships/slide" Target="slides/slide19.xml"  /><Relationship Id="rId26" Type="http://schemas.openxmlformats.org/officeDocument/2006/relationships/slide" Target="slides/slide20.xml"  /><Relationship Id="rId27" Type="http://schemas.openxmlformats.org/officeDocument/2006/relationships/slide" Target="slides/slide21.xml"  /><Relationship Id="rId28" Type="http://schemas.openxmlformats.org/officeDocument/2006/relationships/slide" Target="slides/slide22.xml"  /><Relationship Id="rId29" Type="http://schemas.openxmlformats.org/officeDocument/2006/relationships/slide" Target="slides/slide23.xml"  /><Relationship Id="rId3" Type="http://schemas.openxmlformats.org/officeDocument/2006/relationships/slideMaster" Target="slideMasters/slideMaster3.xml"  /><Relationship Id="rId30" Type="http://schemas.openxmlformats.org/officeDocument/2006/relationships/slide" Target="slides/slide24.xml"  /><Relationship Id="rId31" Type="http://schemas.openxmlformats.org/officeDocument/2006/relationships/slide" Target="slides/slide25.xml"  /><Relationship Id="rId32" Type="http://schemas.openxmlformats.org/officeDocument/2006/relationships/slide" Target="slides/slide26.xml"  /><Relationship Id="rId33" Type="http://schemas.openxmlformats.org/officeDocument/2006/relationships/slide" Target="slides/slide27.xml"  /><Relationship Id="rId34" Type="http://schemas.openxmlformats.org/officeDocument/2006/relationships/slide" Target="slides/slide28.xml"  /><Relationship Id="rId35" Type="http://schemas.openxmlformats.org/officeDocument/2006/relationships/slide" Target="slides/slide29.xml"  /><Relationship Id="rId36" Type="http://schemas.openxmlformats.org/officeDocument/2006/relationships/slide" Target="slides/slide30.xml"  /><Relationship Id="rId37" Type="http://schemas.openxmlformats.org/officeDocument/2006/relationships/slide" Target="slides/slide31.xml"  /><Relationship Id="rId38" Type="http://schemas.openxmlformats.org/officeDocument/2006/relationships/slide" Target="slides/slide32.xml"  /><Relationship Id="rId39" Type="http://schemas.openxmlformats.org/officeDocument/2006/relationships/slide" Target="slides/slide33.xml"  /><Relationship Id="rId4" Type="http://schemas.openxmlformats.org/officeDocument/2006/relationships/slideMaster" Target="slideMasters/slideMaster4.xml"  /><Relationship Id="rId40" Type="http://schemas.openxmlformats.org/officeDocument/2006/relationships/slide" Target="slides/slide34.xml"  /><Relationship Id="rId41" Type="http://schemas.openxmlformats.org/officeDocument/2006/relationships/slide" Target="slides/slide35.xml"  /><Relationship Id="rId42" Type="http://schemas.openxmlformats.org/officeDocument/2006/relationships/slide" Target="slides/slide36.xml"  /><Relationship Id="rId43" Type="http://schemas.openxmlformats.org/officeDocument/2006/relationships/slide" Target="slides/slide37.xml"  /><Relationship Id="rId44" Type="http://schemas.openxmlformats.org/officeDocument/2006/relationships/slide" Target="slides/slide38.xml"  /><Relationship Id="rId45" Type="http://schemas.openxmlformats.org/officeDocument/2006/relationships/slide" Target="slides/slide39.xml"  /><Relationship Id="rId46" Type="http://schemas.openxmlformats.org/officeDocument/2006/relationships/slide" Target="slides/slide40.xml"  /><Relationship Id="rId47" Type="http://schemas.openxmlformats.org/officeDocument/2006/relationships/slide" Target="slides/slide41.xml"  /><Relationship Id="rId48" Type="http://schemas.openxmlformats.org/officeDocument/2006/relationships/slide" Target="slides/slide42.xml"  /><Relationship Id="rId49" Type="http://schemas.openxmlformats.org/officeDocument/2006/relationships/slide" Target="slides/slide43.xml"  /><Relationship Id="rId5" Type="http://schemas.openxmlformats.org/officeDocument/2006/relationships/slideMaster" Target="slideMasters/slideMaster5.xml"  /><Relationship Id="rId50" Type="http://schemas.openxmlformats.org/officeDocument/2006/relationships/slide" Target="slides/slide44.xml"  /><Relationship Id="rId51" Type="http://schemas.openxmlformats.org/officeDocument/2006/relationships/slide" Target="slides/slide45.xml"  /><Relationship Id="rId52" Type="http://schemas.openxmlformats.org/officeDocument/2006/relationships/slide" Target="slides/slide46.xml"  /><Relationship Id="rId53" Type="http://schemas.openxmlformats.org/officeDocument/2006/relationships/slide" Target="slides/slide47.xml"  /><Relationship Id="rId54" Type="http://schemas.openxmlformats.org/officeDocument/2006/relationships/slide" Target="slides/slide48.xml"  /><Relationship Id="rId55" Type="http://schemas.openxmlformats.org/officeDocument/2006/relationships/slide" Target="slides/slide49.xml"  /><Relationship Id="rId56" Type="http://schemas.openxmlformats.org/officeDocument/2006/relationships/slide" Target="slides/slide50.xml"  /><Relationship Id="rId57" Type="http://schemas.openxmlformats.org/officeDocument/2006/relationships/slide" Target="slides/slide51.xml"  /><Relationship Id="rId58" Type="http://schemas.openxmlformats.org/officeDocument/2006/relationships/slide" Target="slides/slide52.xml"  /><Relationship Id="rId59" Type="http://schemas.openxmlformats.org/officeDocument/2006/relationships/slide" Target="slides/slide53.xml"  /><Relationship Id="rId6" Type="http://schemas.openxmlformats.org/officeDocument/2006/relationships/notesMaster" Target="notesMasters/notesMaster1.xml"  /><Relationship Id="rId60" Type="http://schemas.openxmlformats.org/officeDocument/2006/relationships/slide" Target="slides/slide54.xml"  /><Relationship Id="rId61" Type="http://schemas.openxmlformats.org/officeDocument/2006/relationships/slide" Target="slides/slide55.xml"  /><Relationship Id="rId62" Type="http://schemas.openxmlformats.org/officeDocument/2006/relationships/slide" Target="slides/slide56.xml"  /><Relationship Id="rId63" Type="http://schemas.openxmlformats.org/officeDocument/2006/relationships/slide" Target="slides/slide57.xml"  /><Relationship Id="rId64" Type="http://schemas.openxmlformats.org/officeDocument/2006/relationships/slide" Target="slides/slide58.xml"  /><Relationship Id="rId65" Type="http://schemas.openxmlformats.org/officeDocument/2006/relationships/slide" Target="slides/slide59.xml"  /><Relationship Id="rId66" Type="http://schemas.openxmlformats.org/officeDocument/2006/relationships/slide" Target="slides/slide60.xml"  /><Relationship Id="rId67" Type="http://schemas.openxmlformats.org/officeDocument/2006/relationships/slide" Target="slides/slide61.xml"  /><Relationship Id="rId68" Type="http://schemas.openxmlformats.org/officeDocument/2006/relationships/slide" Target="slides/slide62.xml"  /><Relationship Id="rId69" Type="http://schemas.openxmlformats.org/officeDocument/2006/relationships/slide" Target="slides/slide63.xml"  /><Relationship Id="rId7" Type="http://schemas.openxmlformats.org/officeDocument/2006/relationships/slide" Target="slides/slide1.xml"  /><Relationship Id="rId70" Type="http://schemas.openxmlformats.org/officeDocument/2006/relationships/slide" Target="slides/slide64.xml"  /><Relationship Id="rId71" Type="http://schemas.openxmlformats.org/officeDocument/2006/relationships/slide" Target="slides/slide65.xml"  /><Relationship Id="rId72" Type="http://schemas.openxmlformats.org/officeDocument/2006/relationships/slide" Target="slides/slide66.xml"  /><Relationship Id="rId73" Type="http://schemas.openxmlformats.org/officeDocument/2006/relationships/slide" Target="slides/slide67.xml"  /><Relationship Id="rId74" Type="http://schemas.openxmlformats.org/officeDocument/2006/relationships/slide" Target="slides/slide68.xml"  /><Relationship Id="rId75" Type="http://schemas.openxmlformats.org/officeDocument/2006/relationships/slide" Target="slides/slide69.xml"  /><Relationship Id="rId76" Type="http://schemas.openxmlformats.org/officeDocument/2006/relationships/slide" Target="slides/slide70.xml"  /><Relationship Id="rId77" Type="http://schemas.openxmlformats.org/officeDocument/2006/relationships/slide" Target="slides/slide71.xml"  /><Relationship Id="rId78" Type="http://schemas.openxmlformats.org/officeDocument/2006/relationships/slide" Target="slides/slide72.xml"  /><Relationship Id="rId79" Type="http://schemas.openxmlformats.org/officeDocument/2006/relationships/slide" Target="slides/slide73.xml"  /><Relationship Id="rId8" Type="http://schemas.openxmlformats.org/officeDocument/2006/relationships/slide" Target="slides/slide2.xml"  /><Relationship Id="rId80" Type="http://schemas.openxmlformats.org/officeDocument/2006/relationships/slide" Target="slides/slide74.xml"  /><Relationship Id="rId81" Type="http://schemas.openxmlformats.org/officeDocument/2006/relationships/slide" Target="slides/slide75.xml"  /><Relationship Id="rId82" Type="http://schemas.openxmlformats.org/officeDocument/2006/relationships/slide" Target="slides/slide76.xml"  /><Relationship Id="rId83" Type="http://schemas.openxmlformats.org/officeDocument/2006/relationships/slide" Target="slides/slide77.xml"  /><Relationship Id="rId84" Type="http://schemas.openxmlformats.org/officeDocument/2006/relationships/slide" Target="slides/slide78.xml"  /><Relationship Id="rId85" Type="http://schemas.openxmlformats.org/officeDocument/2006/relationships/slide" Target="slides/slide79.xml"  /><Relationship Id="rId86" Type="http://schemas.openxmlformats.org/officeDocument/2006/relationships/slide" Target="slides/slide80.xml"  /><Relationship Id="rId87" Type="http://schemas.openxmlformats.org/officeDocument/2006/relationships/slide" Target="slides/slide81.xml"  /><Relationship Id="rId88" Type="http://schemas.openxmlformats.org/officeDocument/2006/relationships/slide" Target="slides/slide82.xml"  /><Relationship Id="rId89" Type="http://schemas.openxmlformats.org/officeDocument/2006/relationships/slide" Target="slides/slide83.xml"  /><Relationship Id="rId9" Type="http://schemas.openxmlformats.org/officeDocument/2006/relationships/slide" Target="slides/slide3.xml"  /><Relationship Id="rId90" Type="http://schemas.openxmlformats.org/officeDocument/2006/relationships/slide" Target="slides/slide84.xml"  /><Relationship Id="rId91" Type="http://schemas.openxmlformats.org/officeDocument/2006/relationships/slide" Target="slides/slide85.xml"  /><Relationship Id="rId92" Type="http://schemas.openxmlformats.org/officeDocument/2006/relationships/slide" Target="slides/slide86.xml"  /><Relationship Id="rId93" Type="http://schemas.openxmlformats.org/officeDocument/2006/relationships/slide" Target="slides/slide87.xml"  /><Relationship Id="rId94" Type="http://schemas.openxmlformats.org/officeDocument/2006/relationships/slide" Target="slides/slide88.xml"  /><Relationship Id="rId95" Type="http://schemas.openxmlformats.org/officeDocument/2006/relationships/slide" Target="slides/slide89.xml"  /><Relationship Id="rId96" Type="http://schemas.openxmlformats.org/officeDocument/2006/relationships/slide" Target="slides/slide90.xml"  /><Relationship Id="rId97" Type="http://schemas.openxmlformats.org/officeDocument/2006/relationships/slide" Target="slides/slide91.xml"  /><Relationship Id="rId98" Type="http://schemas.openxmlformats.org/officeDocument/2006/relationships/slide" Target="slides/slide92.xml"  /><Relationship Id="rId99" Type="http://schemas.openxmlformats.org/officeDocument/2006/relationships/slide" Target="slides/slide93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6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8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5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CDA02C3-7181-4BBC-B499-2507BD731811}" type="slidenum">
              <a:rPr lang="en-US" altLang="en-US"/>
              <a:pPr lvl="0">
                <a:defRPr/>
              </a:pPr>
              <a:t>89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B43523-A45E-4944-9CD3-8D5F267B3325}" type="slidenum">
              <a:rPr lang="en-US" altLang="en-US"/>
              <a:pPr lvl="0">
                <a:defRPr/>
              </a:pPr>
              <a:t>115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65A6286-6C28-421E-B095-5E659BE659D6}" type="slidenum">
              <a:rPr lang="en-US" altLang="en-US"/>
              <a:pPr lvl="0">
                <a:defRPr/>
              </a:pPr>
              <a:t>125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294564-F608-4DA1-BC9F-69A3A77D429B}" type="slidenum">
              <a:rPr lang="en-US" altLang="en-US"/>
              <a:pPr lvl="0">
                <a:defRPr/>
              </a:pPr>
              <a:t>160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3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3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3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3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3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4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4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4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4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4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4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4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4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5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5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5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5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5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10" Type="http://schemas.openxmlformats.org/officeDocument/2006/relationships/slideLayout" Target="../slideLayouts/slideLayout32.xml"  /><Relationship Id="rId11" Type="http://schemas.openxmlformats.org/officeDocument/2006/relationships/slideLayout" Target="../slideLayouts/slideLayout33.xml"  /><Relationship Id="rId12" Type="http://schemas.openxmlformats.org/officeDocument/2006/relationships/theme" Target="../theme/theme3.xml"  /><Relationship Id="rId2" Type="http://schemas.openxmlformats.org/officeDocument/2006/relationships/slideLayout" Target="../slideLayouts/slideLayout24.xml"  /><Relationship Id="rId3" Type="http://schemas.openxmlformats.org/officeDocument/2006/relationships/slideLayout" Target="../slideLayouts/slideLayout25.xml"  /><Relationship Id="rId4" Type="http://schemas.openxmlformats.org/officeDocument/2006/relationships/slideLayout" Target="../slideLayouts/slideLayout26.xml"  /><Relationship Id="rId5" Type="http://schemas.openxmlformats.org/officeDocument/2006/relationships/slideLayout" Target="../slideLayouts/slideLayout27.xml"  /><Relationship Id="rId6" Type="http://schemas.openxmlformats.org/officeDocument/2006/relationships/slideLayout" Target="../slideLayouts/slideLayout28.xml"  /><Relationship Id="rId7" Type="http://schemas.openxmlformats.org/officeDocument/2006/relationships/slideLayout" Target="../slideLayouts/slideLayout29.xml"  /><Relationship Id="rId8" Type="http://schemas.openxmlformats.org/officeDocument/2006/relationships/slideLayout" Target="../slideLayouts/slideLayout30.xml"  /><Relationship Id="rId9" Type="http://schemas.openxmlformats.org/officeDocument/2006/relationships/slideLayout" Target="../slideLayouts/slideLayout31.xml"  /></Relationships>
</file>

<file path=ppt/slideMasters/_rels/slideMaster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10" Type="http://schemas.openxmlformats.org/officeDocument/2006/relationships/slideLayout" Target="../slideLayouts/slideLayout43.xml"  /><Relationship Id="rId11" Type="http://schemas.openxmlformats.org/officeDocument/2006/relationships/slideLayout" Target="../slideLayouts/slideLayout44.xml"  /><Relationship Id="rId12" Type="http://schemas.openxmlformats.org/officeDocument/2006/relationships/theme" Target="../theme/theme4.xml"  /><Relationship Id="rId2" Type="http://schemas.openxmlformats.org/officeDocument/2006/relationships/slideLayout" Target="../slideLayouts/slideLayout35.xml"  /><Relationship Id="rId3" Type="http://schemas.openxmlformats.org/officeDocument/2006/relationships/slideLayout" Target="../slideLayouts/slideLayout36.xml"  /><Relationship Id="rId4" Type="http://schemas.openxmlformats.org/officeDocument/2006/relationships/slideLayout" Target="../slideLayouts/slideLayout37.xml"  /><Relationship Id="rId5" Type="http://schemas.openxmlformats.org/officeDocument/2006/relationships/slideLayout" Target="../slideLayouts/slideLayout38.xml"  /><Relationship Id="rId6" Type="http://schemas.openxmlformats.org/officeDocument/2006/relationships/slideLayout" Target="../slideLayouts/slideLayout39.xml"  /><Relationship Id="rId7" Type="http://schemas.openxmlformats.org/officeDocument/2006/relationships/slideLayout" Target="../slideLayouts/slideLayout40.xml"  /><Relationship Id="rId8" Type="http://schemas.openxmlformats.org/officeDocument/2006/relationships/slideLayout" Target="../slideLayouts/slideLayout41.xml"  /><Relationship Id="rId9" Type="http://schemas.openxmlformats.org/officeDocument/2006/relationships/slideLayout" Target="../slideLayouts/slideLayout42.xml"  /></Relationships>
</file>

<file path=ppt/slideMasters/_rels/slideMaster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10" Type="http://schemas.openxmlformats.org/officeDocument/2006/relationships/slideLayout" Target="../slideLayouts/slideLayout54.xml"  /><Relationship Id="rId11" Type="http://schemas.openxmlformats.org/officeDocument/2006/relationships/slideLayout" Target="../slideLayouts/slideLayout55.xml"  /><Relationship Id="rId12" Type="http://schemas.openxmlformats.org/officeDocument/2006/relationships/theme" Target="../theme/theme5.xml"  /><Relationship Id="rId2" Type="http://schemas.openxmlformats.org/officeDocument/2006/relationships/slideLayout" Target="../slideLayouts/slideLayout46.xml"  /><Relationship Id="rId3" Type="http://schemas.openxmlformats.org/officeDocument/2006/relationships/slideLayout" Target="../slideLayouts/slideLayout47.xml"  /><Relationship Id="rId4" Type="http://schemas.openxmlformats.org/officeDocument/2006/relationships/slideLayout" Target="../slideLayouts/slideLayout48.xml"  /><Relationship Id="rId5" Type="http://schemas.openxmlformats.org/officeDocument/2006/relationships/slideLayout" Target="../slideLayouts/slideLayout49.xml"  /><Relationship Id="rId6" Type="http://schemas.openxmlformats.org/officeDocument/2006/relationships/slideLayout" Target="../slideLayouts/slideLayout50.xml"  /><Relationship Id="rId7" Type="http://schemas.openxmlformats.org/officeDocument/2006/relationships/slideLayout" Target="../slideLayouts/slideLayout51.xml"  /><Relationship Id="rId8" Type="http://schemas.openxmlformats.org/officeDocument/2006/relationships/slideLayout" Target="../slideLayouts/slideLayout52.xml"  /><Relationship Id="rId9" Type="http://schemas.openxmlformats.org/officeDocument/2006/relationships/slideLayout" Target="../slideLayouts/slideLayout53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0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9.jpeg"  /></Relationships>
</file>

<file path=ppt/slides/_rels/slide10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0.png"  /></Relationships>
</file>

<file path=ppt/slides/_rels/slide10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1.png"  /></Relationships>
</file>

<file path=ppt/slides/_rels/slide10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8.png"  /></Relationships>
</file>

<file path=ppt/slides/_rels/slide10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2.png"  /></Relationships>
</file>

<file path=ppt/slides/_rels/slide10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3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17.jpeg"  /></Relationships>
</file>

<file path=ppt/slides/_rels/slide1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4.jpeg"  /></Relationships>
</file>

<file path=ppt/slides/_rels/slide1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5.jpeg"  /></Relationships>
</file>

<file path=ppt/slides/_rels/slide1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6.jpeg"  /></Relationships>
</file>

<file path=ppt/slides/_rels/slide1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7.jpeg"  /></Relationships>
</file>

<file path=ppt/slides/_rels/slide1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78.jpeg"  /></Relationships>
</file>

<file path=ppt/slides/_rels/slide1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9.jpeg"  /></Relationships>
</file>

<file path=ppt/slides/_rels/slide1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0.png"  /></Relationships>
</file>

<file path=ppt/slides/_rels/slide1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1.jpeg"  /></Relationships>
</file>

<file path=ppt/slides/_rels/slide1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2.jpeg"  /></Relationships>
</file>

<file path=ppt/slides/_rels/slide1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83.jpeg"  /></Relationships>
</file>

<file path=ppt/slides/_rels/slide1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4.jpeg"  /></Relationships>
</file>

<file path=ppt/slides/_rels/slide1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5.png"  /><Relationship Id="rId7" Type="http://schemas.openxmlformats.org/officeDocument/2006/relationships/image" Target="../media/image86.png"  /></Relationships>
</file>

<file path=ppt/slides/_rels/slide1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7.png"  /><Relationship Id="rId7" Type="http://schemas.openxmlformats.org/officeDocument/2006/relationships/image" Target="../media/image8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8.jpeg"  /></Relationships>
</file>

<file path=ppt/slides/_rels/slide1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89.jpeg"  /></Relationships>
</file>

<file path=ppt/slides/_rels/slide1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0.png"  /></Relationships>
</file>

<file path=ppt/slides/_rels/slide1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1.jpeg"  /></Relationships>
</file>

<file path=ppt/slides/_rels/slide1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2.jpeg"  /></Relationships>
</file>

<file path=ppt/slides/_rels/slide1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3.jpeg"  /></Relationships>
</file>

<file path=ppt/slides/_rels/slide1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4.jpeg"  /></Relationships>
</file>

<file path=ppt/slides/_rels/slide1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9.jpeg"  /></Relationships>
</file>

<file path=ppt/slides/_rels/slide1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95.jpeg"  /></Relationships>
</file>

<file path=ppt/slides/_rels/slide1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6.jpeg"  /></Relationships>
</file>

<file path=ppt/slides/_rels/slide1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7.jpeg"  /></Relationships>
</file>

<file path=ppt/slides/_rels/slide1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8.jpeg"  /></Relationships>
</file>

<file path=ppt/slides/_rels/slide1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9.jpeg"  /></Relationships>
</file>

<file path=ppt/slides/_rels/slide1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0.jpeg"  /></Relationships>
</file>

<file path=ppt/slides/_rels/slide1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0.jpeg"  /></Relationships>
</file>

<file path=ppt/slides/_rels/slide1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101.jpeg"  /></Relationships>
</file>

<file path=ppt/slides/_rels/slide1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2.jpeg"  /></Relationships>
</file>

<file path=ppt/slides/_rels/slide1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3.jpeg"  /></Relationships>
</file>

<file path=ppt/slides/_rels/slide1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4.jpeg"  /></Relationships>
</file>

<file path=ppt/slides/_rels/slide1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5.jpeg"  /></Relationships>
</file>

<file path=ppt/slides/_rels/slide1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6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1.jpeg"  /></Relationships>
</file>

<file path=ppt/slides/_rels/slide16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45.xml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1.png"  /><Relationship Id="rId7" Type="http://schemas.openxmlformats.org/officeDocument/2006/relationships/image" Target="../media/image4.png"  /><Relationship Id="rId8" Type="http://schemas.openxmlformats.org/officeDocument/2006/relationships/image" Target="../media/image5.png"  /></Relationships>
</file>

<file path=ppt/slides/_rels/slide1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2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3.jpe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4.jpe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5.jpe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6.jpe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7.jpe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8.jpe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9.jpe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0.jpe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1.jpe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2.jpe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3.jpe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4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5.jpe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5.jpe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6.jpeg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7.jpeg"  /><Relationship Id="rId3" Type="http://schemas.openxmlformats.org/officeDocument/2006/relationships/image" Target="../media/image38.jpeg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9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jpe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40.png"  /><Relationship Id="rId3" Type="http://schemas.openxmlformats.org/officeDocument/2006/relationships/image" Target="../media/image40.png"  /><Relationship Id="rId4" Type="http://schemas.openxmlformats.org/officeDocument/2006/relationships/image" Target="../media/image40.png"  /><Relationship Id="rId5" Type="http://schemas.openxmlformats.org/officeDocument/2006/relationships/image" Target="../media/image40.png"  /><Relationship Id="rId6" Type="http://schemas.openxmlformats.org/officeDocument/2006/relationships/image" Target="../media/image41.png"  /><Relationship Id="rId7" Type="http://schemas.openxmlformats.org/officeDocument/2006/relationships/image" Target="../media/image42.png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43.jpeg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4.jpeg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5.png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6.png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3.jpeg"  /><Relationship Id="rId3" Type="http://schemas.openxmlformats.org/officeDocument/2006/relationships/image" Target="../media/image47.jpeg"  /><Relationship Id="rId4" Type="http://schemas.openxmlformats.org/officeDocument/2006/relationships/image" Target="../media/image48.jpeg"  /><Relationship Id="rId5" Type="http://schemas.openxmlformats.org/officeDocument/2006/relationships/image" Target="../media/image49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0.png" 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1.jpeg"  /></Relationships>
</file>

<file path=ppt/slides/_rels/slide6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2.jpeg"  /></Relationships>
</file>

<file path=ppt/slides/_rels/slide6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3.jpeg"  /></Relationships>
</file>

<file path=ppt/slides/_rels/slide6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4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_rels/slide7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5.jpeg"  /></Relationships>
</file>

<file path=ppt/slides/_rels/slide7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6.jpeg"  /></Relationships>
</file>

<file path=ppt/slides/_rels/slide7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7.jpeg"  /></Relationships>
</file>

<file path=ppt/slides/_rels/slide7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8.jpeg"  /></Relationships>
</file>

<file path=ppt/slides/_rels/slide7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9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8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0.jpeg"  /></Relationships>
</file>

<file path=ppt/slides/_rels/slide8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1.jpeg"  /></Relationships>
</file>

<file path=ppt/slides/_rels/slide8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2.jpeg"  /></Relationships>
</file>

<file path=ppt/slides/_rels/slide8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3.jpeg"  /></Relationships>
</file>

<file path=ppt/slides/_rels/slide8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6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9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5.jpeg"  /></Relationships>
</file>

<file path=ppt/slides/_rels/slide9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3.jpeg"  /></Relationships>
</file>

<file path=ppt/slides/_rels/slide9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6.jpeg"  /></Relationships>
</file>

<file path=ppt/slides/_rels/slide9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7.png"  /></Relationships>
</file>

<file path=ppt/slides/_rels/slide9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8.png"  /></Relationships>
</file>

<file path=ppt/slides/_rels/slide9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No.1</a:t>
            </a:r>
            <a:r xmlns:a="http://schemas.openxmlformats.org/drawingml/2006/main">
              <a:rPr lang="mg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ny</a:t>
            </a:r>
            <a:r xmlns:a="http://schemas.openxmlformats.org/drawingml/2006/main">
              <a:rPr lang="mg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teny</a:t>
            </a:r>
            <a:r xmlns:a="http://schemas.openxmlformats.org/drawingml/2006/main">
              <a:rPr lang="mg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nY</a:t>
            </a:r>
            <a:r xmlns:a="http://schemas.openxmlformats.org/drawingml/2006/main">
              <a:rPr lang="mg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ANDRIAMANITRA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g" altLang="ko-KR" sz="4400"/>
              <a:t>ANDRIAMANITRA</a:t>
            </a:r>
          </a:p>
          <a:p>
            <a:pPr xmlns:a="http://schemas.openxmlformats.org/drawingml/2006/main" algn="ctr"/>
            <a:r xmlns:a="http://schemas.openxmlformats.org/drawingml/2006/main">
              <a:rPr lang="mg" altLang="ko-KR" sz="4400"/>
              <a:t>VOAVOATRA</a:t>
            </a:r>
          </a:p>
          <a:p>
            <a:pPr xmlns:a="http://schemas.openxmlformats.org/drawingml/2006/main" algn="ctr"/>
            <a:r xmlns:a="http://schemas.openxmlformats.org/drawingml/2006/main">
              <a:rPr lang="mg" altLang="ko-KR" sz="4400"/>
              <a:t>Izao tontolo izao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923928" y="1899123"/>
            <a:ext cx="5220072" cy="39165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g" altLang="ko-KR" sz="4000">
                <a:solidFill>
                  <a:srgbClr val="FF0000"/>
                </a:solidFill>
              </a:rPr>
              <a:t>androany</a:t>
            </a:r>
            <a:r xmlns:a="http://schemas.openxmlformats.org/drawingml/2006/main">
              <a:rPr lang="mg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mg" altLang="ko-KR" sz="4000">
                <a:solidFill>
                  <a:srgbClr val="FF0000"/>
                </a:solidFill>
              </a:rPr>
              <a:t>teny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249463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Tamin’ny voalohany Andriamanitra nahary</a:t>
            </a:r>
          </a:p>
          <a:p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ny lanitra sy ny tany.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Genesisy 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545881"/>
      </p:ext>
    </p:extLst>
  </p:cSld>
  <p:clrMapOvr>
    <a:masterClrMapping/>
  </p:clrMapOvr>
  <p:transition/>
  <p:timing/>
</p:sld>
</file>

<file path=ppt/slides/slide10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Niteraka kambana i Rebeka vadin’i Isaka. Esao no anaran’ny lahimatoa ary Jakoba no faharoa.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3999" cy="58643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Tia mihaza i Esao. Tiany àry ny asa an-kalamanjana. Lehilahy mangina anefa i Jakoba, ka nijanona tao an-trano.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Indray andro, rehefa nandrahoina lasopy i Jakoba, dia niverina nody i Esao rehefa avy nihaza.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27908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402" y="5654843"/>
            <a:ext cx="9054634" cy="118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“Omeo lasopy aho!”, “Amidio amiko aloha ny fizokianao. dia homeko kely ianareo. Noana be i Esao ka namidiny ny fizokiany ho vidin’ny lasopy mena iray lovia kely.</a:t>
            </a:r>
            <a:endParaRPr xmlns:a="http://schemas.openxmlformats.org/drawingml/2006/main" lang="en-US" altLang="ko-KR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43558" y="-387424"/>
            <a:ext cx="9127908" cy="57598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Tamin’ny farany, dia namitaka ny rainy i Jakoba mba hahazoana ny tsodrano. Nony farany dia nahazo ny tsodrano izy. Izany rehetra izany dia noho ny fanampian’Andriamanitra.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g" altLang="ko-KR" sz="3600">
                <a:solidFill>
                  <a:srgbClr val="ff0000"/>
                </a:solidFill>
              </a:rPr>
              <a:t>Lesona anio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052736"/>
            <a:ext cx="8208912" cy="5031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Nihevitra i Esao fa zava-dehibe kokoa noho ny fahazoana fitahiana ara-panahy ny famahana olana noho ny hanoanana.</a:t>
            </a:r>
            <a:r xmlns:a="http://schemas.openxmlformats.org/drawingml/2006/main">
              <a:rPr lang="mg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Farany,</a:t>
            </a:r>
            <a:r xmlns:a="http://schemas.openxmlformats.org/drawingml/2006/main">
              <a:rPr lang="mg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JAKOBA</a:t>
            </a:r>
            <a:r xmlns:a="http://schemas.openxmlformats.org/drawingml/2006/main">
              <a:rPr lang="mg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lasa</a:t>
            </a:r>
            <a:r xmlns:a="http://schemas.openxmlformats.org/drawingml/2006/main">
              <a:rPr lang="mg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ny</a:t>
            </a:r>
            <a:r xmlns:a="http://schemas.openxmlformats.org/drawingml/2006/main">
              <a:rPr lang="mg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razamben’ny Israelita.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Inona no heverinao fa zava-dehibe kokoa?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Ny fitahiana ho zanak’Andriamanitra dia tsy azo soloina na inona na inona.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g" altLang="ko-KR" sz="3200"/>
              <a:t>Andriamanitra ve?</a:t>
            </a:r>
            <a:r xmlns:a="http://schemas.openxmlformats.org/drawingml/2006/main">
              <a:rPr lang="mg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sz="3600">
                <a:solidFill>
                  <a:srgbClr val="c00000"/>
                </a:solidFill>
              </a:rPr>
              <a:t>ANDRIAMANITRA</a:t>
            </a:r>
            <a:r xmlns:a="http://schemas.openxmlformats.org/drawingml/2006/main">
              <a:rPr lang="mg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mg" altLang="ko-KR" sz="3600">
                <a:solidFill>
                  <a:srgbClr val="c00000"/>
                </a:solidFill>
              </a:rPr>
              <a:t>MAHAVONONA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Manatanteraka ny sitrapony Andriamanitra na dia eo aza ny fahadisoan’ny olona sy ny fahadisoany.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g" altLang="ko-KR" sz="4000">
                <a:solidFill>
                  <a:srgbClr val="ff0000"/>
                </a:solidFill>
              </a:rPr>
              <a:t>anio'</a:t>
            </a:r>
            <a:r xmlns:a="http://schemas.openxmlformats.org/drawingml/2006/main">
              <a:rPr lang="mg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mg" altLang="ko-KR" sz="4000">
                <a:solidFill>
                  <a:srgbClr val="ff0000"/>
                </a:solidFill>
              </a:rPr>
              <a:t>fanontaniana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Inona no namidin'i Esao ny fizokiany?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paty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mofo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hena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mg" altLang="ko-KR" sz="2800">
                <a:solidFill>
                  <a:schemeClr val="dk1"/>
                </a:solidFill>
              </a:rPr>
              <a:t>lasopy mena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mg" altLang="ko-KR" sz="2800">
                <a:solidFill>
                  <a:srgbClr val="ff0000"/>
                </a:solidFill>
              </a:rPr>
              <a:t>lasopy mena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g" altLang="ko-KR" sz="4000">
                <a:solidFill>
                  <a:srgbClr val="ff0000"/>
                </a:solidFill>
              </a:rPr>
              <a:t>androany</a:t>
            </a:r>
            <a:r xmlns:a="http://schemas.openxmlformats.org/drawingml/2006/main">
              <a:rPr lang="mg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mg" altLang="ko-KR" sz="4000">
                <a:solidFill>
                  <a:srgbClr val="ff0000"/>
                </a:solidFill>
              </a:rPr>
              <a:t>teny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sz="3600">
                <a:solidFill>
                  <a:schemeClr val="bg1">
                    <a:lumMod val="50000"/>
                  </a:schemeClr>
                </a:solidFill>
              </a:rPr>
              <a:t>Ary Jakoba nanome an'i Esao mofo sy voanemba voanemba;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sz="3600">
                <a:solidFill>
                  <a:schemeClr val="bg1">
                    <a:lumMod val="50000"/>
                  </a:schemeClr>
                </a:solidFill>
              </a:rPr>
              <a:t>Nihinana sy nisotro izy, dia nitsangana ka lasa.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sz="3600">
                <a:solidFill>
                  <a:schemeClr val="bg1">
                    <a:lumMod val="50000"/>
                  </a:schemeClr>
                </a:solidFill>
              </a:rPr>
              <a:t>Nanamavo ny fizokiany àry i Esao.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Genesisy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11 Ny Tenin’Andriamanitra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757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g" altLang="ko-KR" sz="4400"/>
              <a:t>Nofin'i Jakoba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23842"/>
            <a:ext cx="9236896" cy="107519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427984" y="1412776"/>
            <a:ext cx="4716016" cy="4688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1" y="1412776"/>
            <a:ext cx="387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Ankizy Baiboly No.2 Ny Tenin'Andriamanitra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632" y="1917001"/>
            <a:ext cx="39311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g" altLang="ko-KR" sz="4000"/>
              <a:t>Nihinana ilay voankazo voarara izy ireo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2096615"/>
            <a:ext cx="5090405" cy="370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g" altLang="ko-KR" sz="4000">
                <a:solidFill>
                  <a:srgbClr val="ff0000"/>
                </a:solidFill>
              </a:rPr>
              <a:t>Teny anio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sz="3600"/>
              <a:t>Nanonofy izy fa nahita tohatra nipetraka tamin’ny tany, nipaka tamin’ny lanitra ny tampony, ary nisy anjelin’Andriamanitra niakatra sy nidina teo amboniny.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Namitaka ny rahalahiny tamin’ny lainga i Jakoba. Natahotra ny hovonoina izy. Nandositra niala tao an-trano àry izy, nankany amin’ny dadatoany tany Harana.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4404" y="12941"/>
            <a:ext cx="8295192" cy="54600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01208"/>
            <a:ext cx="8963222" cy="1374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Nony alina, naka vato teo izy, dia natory ka nataony ondana tao ambanin’ny lohany. Izy irery no tao tsy nisy fianakaviana. Natahotra àry izy ary nahatsiaro ho manirery.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1010" y="260649"/>
            <a:ext cx="8279422" cy="492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Nahita anjelin’Andriamanitra niakatra sy nidina tamin’ny tohatra iray teto an-tany ho any an-danitra i Jakoba.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7383"/>
            <a:ext cx="834993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Nandre ny feon’Andriamanitra izy nanao hoe: “Izaho momba anao ka hiambina anao na aiza na aiza alehanao”.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Nony nifoha maraina izy, dia nivavaka tamin’Andriamanitra izay nampanantena fa homba azy, ka nanome voninahitra an’Andriamanitra.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5884" y="-27383"/>
            <a:ext cx="8352231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g" altLang="ko-KR" sz="4000">
                <a:solidFill>
                  <a:srgbClr val="ff0000"/>
                </a:solidFill>
              </a:rPr>
              <a:t>Lesona anio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Tahaka an'Andriamanitra nomba an'i Jakoba izay natahotra ny ho irery,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Andriamanitra Raintsika koa dia mikarakara antsika rehefa irery isika.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Tahaka an’i Jakoba, dia tokony hanome voninahitra sy hanome voninahitra an’Andriamanitra izay momba antsika mandrakariva isika.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g" altLang="ko-KR" sz="3200"/>
              <a:t>Andriamanitra ve?</a:t>
            </a:r>
            <a:r xmlns:a="http://schemas.openxmlformats.org/drawingml/2006/main">
              <a:rPr lang="mg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sz="3600">
                <a:solidFill>
                  <a:srgbClr val="c00000"/>
                </a:solidFill>
              </a:rPr>
              <a:t>ANDRIAMANITRA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Miaraka amintsika Andriamanitra na aiza na aiza sy amin’ny fotoana rehetra.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Mikarakara antsika mandrakariva Andriamanitra.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g" altLang="ko-KR" sz="4000">
                <a:solidFill>
                  <a:srgbClr val="ff0000"/>
                </a:solidFill>
              </a:rPr>
              <a:t>androany</a:t>
            </a:r>
            <a:r xmlns:a="http://schemas.openxmlformats.org/drawingml/2006/main">
              <a:rPr lang="mg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mg" altLang="ko-KR" sz="4000">
                <a:solidFill>
                  <a:srgbClr val="ff0000"/>
                </a:solidFill>
              </a:rPr>
              <a:t>fanontaniana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Rehefa natory i Jakoba, inona no nalainy ho ondana?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hazo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en-US" sz="2800">
                <a:solidFill>
                  <a:schemeClr val="dk1"/>
                </a:solidFill>
              </a:rPr>
              <a:t>② </a:t>
            </a:r>
            <a:r xmlns:a="http://schemas.openxmlformats.org/drawingml/2006/main">
              <a:rPr lang="mg" altLang="ko-KR" sz="2800">
                <a:solidFill>
                  <a:schemeClr val="dk1"/>
                </a:solidFill>
              </a:rPr>
              <a:t>vato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kitapo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hoditry ny biby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73016"/>
            <a:ext cx="8712968" cy="519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mg" altLang="ko-KR" sz="2800">
                <a:solidFill>
                  <a:srgbClr val="ff0000"/>
                </a:solidFill>
              </a:rPr>
              <a:t>vato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g" altLang="ko-KR" sz="4000">
                <a:solidFill>
                  <a:srgbClr val="ff0000"/>
                </a:solidFill>
              </a:rPr>
              <a:t>Teny anio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sz="3600"/>
              <a:t>Nanonofy izy fa nahita tohatra nipetraka tamin’ny tany, nipaka tamin’ny lanitra ny tampony, ary nisy anjelin’Andriamanitra niakatra sy nidina teo amboniny.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g" altLang="ko-KR" sz="4000">
                <a:solidFill>
                  <a:srgbClr val="FF0000"/>
                </a:solidFill>
              </a:rPr>
              <a:t>Teny anio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Andriamanitra nahary ny olona tahaka ny endriny, tahaka ny endrik’Andriamanitra no namoronany azy;</a:t>
            </a:r>
          </a:p>
          <a:p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lahy sy vavy no namoronany azy.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1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No.12</a:t>
            </a:r>
            <a:r xmlns:a="http://schemas.openxmlformats.org/drawingml/2006/main">
              <a:rPr lang="mg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ny</a:t>
            </a:r>
            <a:r xmlns:a="http://schemas.openxmlformats.org/drawingml/2006/main">
              <a:rPr lang="mg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teny</a:t>
            </a:r>
            <a:r xmlns:a="http://schemas.openxmlformats.org/drawingml/2006/main">
              <a:rPr lang="mg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nY</a:t>
            </a:r>
            <a:r xmlns:a="http://schemas.openxmlformats.org/drawingml/2006/main">
              <a:rPr lang="mg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ANDRIAMANITRA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3931114" cy="2092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g" altLang="ko-KR" sz="4400"/>
              <a:t>Namidin'ireo rahalahiny i Joseph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700809"/>
            <a:ext cx="5364088" cy="40540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g" altLang="ko-KR" sz="4000">
                <a:solidFill>
                  <a:srgbClr val="ff0000"/>
                </a:solidFill>
              </a:rPr>
              <a:t>Teny anio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39015" y="74302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95736" y="115577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sz="3600">
                <a:solidFill>
                  <a:schemeClr val="bg1">
                    <a:lumMod val="50000"/>
                  </a:schemeClr>
                </a:solidFill>
              </a:rPr>
              <a:t>Andeha hovonointsika izy ka hatsipintsika ao anatin'ny anankiray amin'ireto lavaka ireto;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sz="3600">
                <a:solidFill>
                  <a:schemeClr val="bg1">
                    <a:lumMod val="50000"/>
                  </a:schemeClr>
                </a:solidFill>
              </a:rPr>
              <a:t>ary lazao fa nisy biby masiaka lanin'ny biby.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sz="3600">
                <a:solidFill>
                  <a:schemeClr val="bg1">
                    <a:lumMod val="50000"/>
                  </a:schemeClr>
                </a:solidFill>
              </a:rPr>
              <a:t>Dia ho hitantsika eo izay ho avy amin'ny nofiny."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 Genesisy 37:20 ).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73216"/>
            <a:ext cx="8963222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Nanan-janakalahy roa ambin’ny folo i Jakoba. Tiany mihoatra noho ny zanany rehetra i Josefa. Nanamboatra lamba tsara tarehy ho an’i Josefa àry izy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536" y="99789"/>
            <a:ext cx="7947386" cy="51571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7315"/>
            <a:ext cx="8963222" cy="136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Tena nankahala azy ireo rahalahiny satria tia azy manokana ny rainy. “Andao hamidy i Josefa. Andeha holazaina amin'i dada fa maty izy.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1679" y="2"/>
            <a:ext cx="7906070" cy="54773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Nivarotra an’i Josefa ho andevo tamin’ny mpivarotra nandalo izy ireo.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Nalahelo mafy i Jakoba rehefa nandre izany.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90802"/>
            <a:ext cx="9054634" cy="1374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Niaina mafy tamin’ny naha-andevo azy i Josefa. Nino sy niantehitra tamin’Andriamanitra anefa izy, nefa tsy nanota.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7034" y="-26570"/>
            <a:ext cx="8349931" cy="55438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2" y="5657671"/>
            <a:ext cx="9054634" cy="1179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Nampidirina am-ponja i Josefa noho ny fiampangana lainga.</a:t>
            </a:r>
            <a:r xmlns:a="http://schemas.openxmlformats.org/drawingml/2006/main">
              <a:rPr lang="mg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g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Niezaka ny ho marina teo anatrehan’Andriamanitra anefa izy na dia tao an-tranomaizina aza. Tsy nanadino an’i Josefa Andriamanitra ary nanana drafitra mahagaga ho azy Andriamanitra.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544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g" altLang="ko-KR" sz="4000">
                <a:solidFill>
                  <a:srgbClr val="ff0000"/>
                </a:solidFill>
              </a:rPr>
              <a:t>Lesona anio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308213" y="142246"/>
            <a:ext cx="66370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0184" y="112603"/>
            <a:ext cx="767671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Nankahalaina i Josefa ka namidin’ny rahalahiny ho andevo. Nampidirina am-ponja koa izy noho ny fiampangana diso.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Niantehitra tamin’Andriamanitra anefa izy, ary niezaka ny tsy hanota intsony.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Mety hiatrika zava-tsarotra isika.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Aoka tsy hanota sy hangataka fanampiana amin'Andriamanitra Raintsika izay mihaino ny vavaka ataontsika.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g" altLang="ko-KR" sz="3200"/>
              <a:t>Andriamanitra ve?</a:t>
            </a:r>
            <a:r xmlns:a="http://schemas.openxmlformats.org/drawingml/2006/main">
              <a:rPr lang="mg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sz="3600">
                <a:solidFill>
                  <a:srgbClr val="c00000"/>
                </a:solidFill>
              </a:rPr>
              <a:t>Andriamanitra Ray ô..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Manana drafitra mahagaga ho antsika Andriamanitra Raintsika na dia ao anatin’ny fotoan-tsarotra aza.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g" altLang="ko-KR" sz="4000">
                <a:solidFill>
                  <a:srgbClr val="ff0000"/>
                </a:solidFill>
              </a:rPr>
              <a:t>Quiz anio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84168" y="82696"/>
            <a:ext cx="77119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8" y="112603"/>
            <a:ext cx="839679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Inona no nomen’i Jakoba afa-tsy i Josefa tamin’ireo zanany roa ambin’ny folo lahy?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kilalao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Baiboly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lamba tsara tarehy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vola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9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mg" altLang="ko-KR" sz="2800">
                <a:solidFill>
                  <a:srgbClr val="ff0000"/>
                </a:solidFill>
              </a:rPr>
              <a:t>lamba tsara tarehy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Adama sy Eva no zavaboary tsara indrindra teo amin’ny zavaboarin’Andriamanitra.</a:t>
            </a:r>
          </a:p>
          <a:p>
            <a:r xmlns:a="http://schemas.openxmlformats.org/drawingml/2006/main">
              <a:rPr lang="mg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Fa noforonina araka ny endrik'Andriamanitra izy.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35848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1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g" altLang="ko-KR" sz="4000">
                <a:solidFill>
                  <a:srgbClr val="ff0000"/>
                </a:solidFill>
              </a:rPr>
              <a:t>Teny anio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19231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3728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sz="3600">
                <a:solidFill>
                  <a:schemeClr val="bg1">
                    <a:lumMod val="50000"/>
                  </a:schemeClr>
                </a:solidFill>
              </a:rPr>
              <a:t>Andeha hovonointsika izy ka hatsipintsika ao anatin'ny anankiray amin'ireto lavaka ireto;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sz="3600">
                <a:solidFill>
                  <a:schemeClr val="bg1">
                    <a:lumMod val="50000"/>
                  </a:schemeClr>
                </a:solidFill>
              </a:rPr>
              <a:t>ary lazao fa nisy biby masiaka lanin'ny biby.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sz="3600">
                <a:solidFill>
                  <a:schemeClr val="bg1">
                    <a:lumMod val="50000"/>
                  </a:schemeClr>
                </a:solidFill>
              </a:rPr>
              <a:t>Dia ho hitantsika eo izay ho avy amin'ny nofiny."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 Genesisy 37:20 ).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13 Ny Tenin’Andriamanitra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60440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g" altLang="ko-KR" sz="4400"/>
              <a:t>Lasa praiminisitra tany Ejipta i Josefa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67944" y="1984486"/>
            <a:ext cx="5364088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g" altLang="ko-KR" sz="4000">
                <a:solidFill>
                  <a:srgbClr val="ff0000"/>
                </a:solidFill>
              </a:rPr>
              <a:t>Teny anio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20763" y="9177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89806" y="13008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sz="3600"/>
              <a:t>Dia hoy Farao tamin'i Josefa: Izao no nametrahako anao ho mpanapaka ny tany Egypta rehetra.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212357"/>
            <a:ext cx="89632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Nanonofy i Farao, mpanjakan’i Ejipta. Omby matavy 7 ary omby 7 ratsy tarehy no nivoaka avy eo. Omby ratsy tarehy 7 no nihinana omby matavy 7. Tena hafahafa ilay nofy.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http://www.lambsongs.co.nz/One%20Page%20Bible%20Stories%20Old%20Testament/Joseph's%20&amp;%20Pharaoh's%20Dream.jp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95536" y="260648"/>
            <a:ext cx="8092796" cy="489654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45224"/>
            <a:ext cx="8963222" cy="1182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Tsy nisy nahalaza ny hevitry ny nofiny tao an-dapa. Ny lehiben’ny mpandroso zava-pisotro izay nampian’i Josefa dia nampahafantatra azy tamin’ny mpanjaka.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7966" y="1"/>
            <a:ext cx="8313496" cy="54452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Nomen’Andriamanitra fahendrena i Josefa. Afaka nanazava ny hevitry ny nofy àry izy, ary nilaza izany tamin’ny mpanjaka.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45224"/>
            <a:ext cx="9054634" cy="1372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Nihetsi-po tokoa i Farao ka nanendry an’i Josefa izay mpifatotra ho amin’ny toerana faharoa ambony indrindra teo amin’ilay tany.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4717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Lasa praiminisitra tany Ejipta i Josefa ary nitondra tsara ny tany araka ny fahendrena nomen’Andriamanitra azy.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g" altLang="ko-KR" sz="4000"/>
              <a:t>Lesona anio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48214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5358" y="103694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Nanana drafitra mahatalanjona ho an’i Josefa Andriamanitra.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Rehefa miatrika zava-tsarotra isika dia tsy tokony ho diso fanantenana,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fa tokony hanantena ny planin'Andriamanitra mahagaga ho antsika ary mino an'Andriamanitra..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g" altLang="ko-KR" sz="3200"/>
              <a:t>Andriamanitra ve?</a:t>
            </a:r>
            <a:r xmlns:a="http://schemas.openxmlformats.org/drawingml/2006/main">
              <a:rPr lang="mg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sz="3600">
                <a:solidFill>
                  <a:srgbClr val="c00000"/>
                </a:solidFill>
              </a:rPr>
              <a:t>Manao araka ny sitrapony Andriamanitra.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hasandratra ny ambany, ary haetry ny ambony.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95"/>
            <a:ext cx="9143999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Dia hoy Andriamanitra tamin-dralehilahy:</a:t>
            </a:r>
            <a:r xmlns:a="http://schemas.openxmlformats.org/drawingml/2006/main">
              <a:rPr lang="mg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g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“Azonao ihinanana ny hazo rehetra eo amin’ny saha; fa </a:t>
            </a:r>
            <a:r xmlns:a="http://schemas.openxmlformats.org/drawingml/2006/main">
              <a:rPr lang="mg" altLang="ko-KR" sz="2000" u="sng">
                <a:solidFill>
                  <a:schemeClr val="tx1">
                    <a:lumMod val="65000"/>
                    <a:lumOff val="35000"/>
                  </a:schemeClr>
                </a:solidFill>
              </a:rPr>
              <a:t>ny hazo fahalalana ny tsara sy ny ratsy dia aza ihinanana, fa raha mihinana azy ianao, dia ho faty tokoa </a:t>
            </a:r>
            <a:r xmlns:a="http://schemas.openxmlformats.org/drawingml/2006/main">
              <a:rPr lang="mg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1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g" altLang="ko-KR" sz="4000">
                <a:solidFill>
                  <a:srgbClr val="ff0000"/>
                </a:solidFill>
              </a:rPr>
              <a:t>Quiz anio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Biby inona no niseho tao amin’ny nofin’i Farao?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vorona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alika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soavaly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omby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mg" altLang="ko-KR" sz="2800">
                <a:solidFill>
                  <a:srgbClr val="ff0000"/>
                </a:solidFill>
              </a:rPr>
              <a:t>omby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g" altLang="ko-KR" sz="4000">
                <a:solidFill>
                  <a:srgbClr val="ff0000"/>
                </a:solidFill>
              </a:rPr>
              <a:t>Teny anio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419" y="155837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07888" y="18456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sz="3600"/>
              <a:t>Dia hoy Farao tamin'i Josefa: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sz="3600"/>
              <a:t>“Izao no nanendreko anao ho mpanapaka ny tany Ejipta manontolo.”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sz="3600"/>
              <a:t>                                                                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Tsia.</a:t>
            </a:r>
            <a:r xmlns:a="http://schemas.openxmlformats.org/drawingml/2006/main">
              <a:rPr lang="mg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14</a:t>
            </a:r>
            <a:r xmlns:a="http://schemas.openxmlformats.org/drawingml/2006/main">
              <a:rPr lang="mg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Ny Tenin’Andriamanitra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07504" y="1737390"/>
            <a:ext cx="3931114" cy="2099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g" altLang="ko-KR" sz="4400"/>
              <a:t>Nihaona tamin’ireo rahalahiny indray i Joseph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962735"/>
            <a:ext cx="5364087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g" altLang="ko-KR" sz="4000">
                <a:solidFill>
                  <a:srgbClr val="ff0000"/>
                </a:solidFill>
              </a:rPr>
              <a:t>Teny anio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sz="3600">
                <a:solidFill>
                  <a:schemeClr val="bg1">
                    <a:lumMod val="50000"/>
                  </a:schemeClr>
                </a:solidFill>
              </a:rPr>
              <a:t>Na dia fantatr’i Josefa aza ny rahalahiny, dia tsy fantatr’izy ireo izy.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811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Notendren’i Farao ho praiminisitra tany Ejipta i Josefa. Nifehy tamim-pahendrena ny mosary mafy nandritra ny 7 taona i Josefa.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3529" y="116632"/>
            <a:ext cx="8720504" cy="504056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053" y="5517232"/>
            <a:ext cx="9070726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Tsy nisy vary anefa tany Kanana noho ny mosary. Tsy maintsy nidina tany Ejipta izy ireo mba haka vary hohanina. Nankany Ejipta koa ny rahalahin’i Josefa mba hividy sakafo.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5252" y="332655"/>
            <a:ext cx="8313496" cy="5184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667" y="5394368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 dia fantatr’i Josefa aza ny rahalahiny, dia tsy fantatr’izy ireo izy.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Nilaza tamin’izy ireo i Josefa hoe iza izy. Taitra izy ireo nijery azy ary natahotra azy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1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273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Fantatr’i Josefa ny antony nanirahan’Andriamanitra azy ho any Ejipta. Namela ny helok’ireo rahalahiny izy ka nitondra ny ankohonany rehetra tany Ejipta ary nikarakara azy ireo soa aman-tsara.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g" altLang="ko-KR" sz="4000">
                <a:solidFill>
                  <a:srgbClr val="ff0000"/>
                </a:solidFill>
              </a:rPr>
              <a:t>Lesona anio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228184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874093" y="70511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378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Namela ny helok’ireo rahalahiny izay nanao ratsy taminy i Josefa ary tia azy ireo araka ny sitrapon’Andriamanitra.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Mila mamela ny fianakaviantsika sy ny namantsika isika ary tia azy ireo.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Nalain’i Satana fanahy toy ny bibilava anefa i Eva.</a:t>
            </a:r>
          </a:p>
          <a:p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Nihinana an’ilay voankazo i Eva tamin’ny farany.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99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1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g" altLang="ko-KR" sz="3200"/>
              <a:t>Andriamanitra ve?</a:t>
            </a:r>
            <a:r xmlns:a="http://schemas.openxmlformats.org/drawingml/2006/main">
              <a:rPr lang="mg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sz="3600">
                <a:solidFill>
                  <a:srgbClr val="c00000"/>
                </a:solidFill>
              </a:rPr>
              <a:t>Andriamanitra..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Mamela anay sy tia anay.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09200" y="207095"/>
            <a:ext cx="4053592" cy="695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g" altLang="ko-KR" sz="4000">
                <a:solidFill>
                  <a:srgbClr val="ff0000"/>
                </a:solidFill>
              </a:rPr>
              <a:t>Quiz anio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6326" y="1152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3928" y="67042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Lasa praiminisitra iza i Josefa?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Ejipta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Israely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Persia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Babylona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90801"/>
            <a:ext cx="8712968" cy="512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mg" altLang="ko-KR" sz="2800">
                <a:solidFill>
                  <a:srgbClr val="ff0000"/>
                </a:solidFill>
              </a:rPr>
              <a:t>Ejipta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g" altLang="ko-KR" sz="4000">
                <a:solidFill>
                  <a:srgbClr val="ff0000"/>
                </a:solidFill>
              </a:rPr>
              <a:t>Teny anio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sz="3600">
                <a:solidFill>
                  <a:schemeClr val="bg1">
                    <a:lumMod val="50000"/>
                  </a:schemeClr>
                </a:solidFill>
              </a:rPr>
              <a:t>Na dia fantatr’i Josefa aza ny rahalahiny, dia tsy fantatr’izy ireo izy.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No.15 Ny Tenin’Andriamanitra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4221087"/>
            <a:ext cx="2592288" cy="2036385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g" altLang="ko-KR" sz="4400"/>
              <a:t>Zaza iray izay voavonjy tamin’ny rano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75130" y="1423351"/>
            <a:ext cx="5033374" cy="48859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g" altLang="ko-KR" sz="4000">
                <a:solidFill>
                  <a:srgbClr val="ff0000"/>
                </a:solidFill>
              </a:rPr>
              <a:t>Teny anio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Ary rehefa lehibe ny zaza, dia nentiny tany amin’ny zanakavavin’i Farao izy ka tonga zanany. Ary ny anarany nataony hoe Mosesy, fa hoy izy: Izaho no naka azy avy tao anaty rano.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fifindra</a:t>
            </a:r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Nandidy an’i Farao, mpanjakan’i Ejipta, mba hanary ny zazalahy vao teraka rehetra tao amin’ny Reniranon’i Neily ny zazalahy israelita rehetra ary navelany hovonoina.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 Jokebeda, renin’i Mosesy, dia tsy nanan-tsafidy afa-tsy ny namela ny zanany hoentina tany amin’ny Reniranon’i Neily.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714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229200"/>
            <a:ext cx="9054634" cy="1369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Tamin'izany fotoana izany, ny andriambavy Egyptiana sendra nahita ilay zaza teo am-pandroana tao amin'ny renirano. Nieritreritra ny hampitombo ilay zazalahy izy.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01208"/>
            <a:ext cx="9054634" cy="1373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Ny anabaviny dia nahita ny andriambavy namoaka ilay zazalahy kely tao anaty harona. Nampiditra an’i Jokebeda tena reniny izy mba hampinono an’ilay zazalahy kely ho azy.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184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02" y="5042118"/>
            <a:ext cx="9054634" cy="1794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Rehefa lehibe ilay zaza dia nentina niverina tany amin'ny andriambavy mba ho zanany. Dia nataony hoe Mosesy ny anarany, fa hoy izy: Izaho no naka azy avy tao anaty rano; Nitombo tany Ejipta i Mosesy</a:t>
            </a:r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Lapa.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0405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Ary Eva nanome an’i Adama iray hafa.</a:t>
            </a:r>
          </a:p>
          <a:p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Nihinana izany koa i Adama.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4" y="0"/>
            <a:ext cx="8392556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1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3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6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g" altLang="ko-KR" sz="4000">
                <a:solidFill>
                  <a:srgbClr val="ff0000"/>
                </a:solidFill>
              </a:rPr>
              <a:t>Lesona anio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>
            <a:off x="6223080" y="49915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8"/>
          <a:srcRect b="31910"/>
          <a:stretch>
            <a:fillRect/>
          </a:stretch>
        </p:blipFill>
        <p:spPr>
          <a:xfrm flipH="1">
            <a:off x="2012172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475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Namonjy an’i Mosesy Andriamanitra.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Namonjy antsika tamin’ny fahendreny sy ny heriny mahagaga (fanomezana) Andriamanitra.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Andeha isika hino fa ny drafitr'Andriamanitra dia lehibe sy tonga lafatra kokoa noho ny ahy mandrakariva.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g" altLang="ko-KR" sz="3200"/>
              <a:t>Iza moa Andriamanitra?</a:t>
            </a:r>
            <a:r xmlns:a="http://schemas.openxmlformats.org/drawingml/2006/main">
              <a:rPr lang="mg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sz="3600">
                <a:solidFill>
                  <a:srgbClr val="c00000"/>
                </a:solidFill>
              </a:rPr>
              <a:t>Andriamanitra..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37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Izy no Andriamanitra Tsitoha izay manatanteraka ny sitrapony na dia eo aza ny sakana rehetra.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g" altLang="ko-KR" sz="4000">
                <a:solidFill>
                  <a:srgbClr val="ff0000"/>
                </a:solidFill>
              </a:rPr>
              <a:t>Quiz anio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942" y="7881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10274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Inona no nanjo ilay zaza nentina tao anaty rano?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Maty an-drano izy ary nohanin’ny trondro.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Vorona no namonjy ilay zaza.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Namonjy ilay zaza avy tany an-danitra Andriamanitra.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6047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Nahita sy nanavotra azy ny andriambavin'i Ejipta.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mg" altLang="ko-KR" sz="2800">
                <a:solidFill>
                  <a:srgbClr val="ff0000"/>
                </a:solidFill>
              </a:rPr>
              <a:t>Nahita sy nanavotra azy ny andriambavin'i Ejipta.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g" altLang="ko-KR" sz="4000">
                <a:solidFill>
                  <a:srgbClr val="ff0000"/>
                </a:solidFill>
              </a:rPr>
              <a:t>Teny anio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Ary rehefa lehibe ny zaza, dia nentiny tany amin’ny zanakavavin’i Farao izy ka tonga zanany. Ary ny anarany nataony hoe Mosesy, fa hoy izy: Izaho no naka azy avy tao anaty rano.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fifindra</a:t>
            </a:r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910371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Noroahin’Andriamanitra tao Edena izy ireo satria tsy nihaino an’Andriamanitra.</a:t>
            </a:r>
          </a:p>
          <a:p>
            <a:r xmlns:a="http://schemas.openxmlformats.org/drawingml/2006/main">
              <a:rPr lang="mg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Nanomboka tamin’izay fotoana izay dia tonga teto amin’izao tontolo izao ny ota.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9" y="0"/>
            <a:ext cx="8288030" cy="585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g" altLang="ko-KR" sz="2800" b="1"/>
              <a:t>Lesona </a:t>
            </a:r>
            <a:endParaRPr xmlns:a="http://schemas.openxmlformats.org/drawingml/2006/main" lang="en-US" altLang="ko-KR" sz="4000" b="1"/>
            <a:r xmlns:a="http://schemas.openxmlformats.org/drawingml/2006/main">
              <a:rPr lang="mg" altLang="ko-KR" sz="4000"/>
              <a:t>anio</a:t>
            </a: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Tonga teto amin’izao tontolo izao ny ota satria tsy nankatò ny didin’Andriamanitra i Adama sy i Eva.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Mankatò ny tenin'Andriamanitra ve aho?</a:t>
            </a:r>
          </a:p>
          <a:p>
            <a:pPr xmlns:a="http://schemas.openxmlformats.org/drawingml/2006/main" algn="ctr"/>
            <a:r xmlns:a="http://schemas.openxmlformats.org/drawingml/2006/main">
              <a:rPr lang="m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Raha mino an’Andriamanitra aho dia tsy maintsy mankatò ny tenin’Andriamanitra.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g" altLang="ko-KR" sz="3200"/>
              <a:t>Andriamanitra ve?</a:t>
            </a:r>
            <a:r xmlns:a="http://schemas.openxmlformats.org/drawingml/2006/main">
              <a:rPr lang="mg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sz="3600">
                <a:solidFill>
                  <a:srgbClr val="C00000"/>
                </a:solidFill>
              </a:rPr>
              <a:t>Andriamanitra..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Tsy tia ny tsy fankatoavana.</a:t>
            </a:r>
          </a:p>
          <a:p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Misaora ny olona mankatò ny teniny.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g" altLang="ko-KR" sz="4000"/>
              <a:t>androany</a:t>
            </a:r>
            <a:r xmlns:a="http://schemas.openxmlformats.org/drawingml/2006/main">
              <a:rPr lang="mg" altLang="en-US" sz="4000"/>
              <a:t> </a:t>
            </a:r>
            <a:r xmlns:a="http://schemas.openxmlformats.org/drawingml/2006/main">
              <a:rPr lang="mg" altLang="ko-KR" sz="4000"/>
              <a:t>teny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73782" y="2492896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Tamin’ny voalohany Andriamanitra nahary</a:t>
            </a:r>
          </a:p>
          <a:p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ny lanitra sy ny tany.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4277" y="4932133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Genesisy 1:1</a:t>
            </a: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mg" altLang="ko-KR" sz="4000">
                <a:solidFill>
                  <a:srgbClr val="FF0000"/>
                </a:solidFill>
              </a:rPr>
              <a:t>Quiz anio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Inona no nolazain’Andriamanitra fa tsy tokony hihinanana ny olombelona?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voankazo</a:t>
            </a:r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hena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legioma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g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mg" altLang="ko-KR" sz="2800">
                <a:solidFill>
                  <a:schemeClr val="dk1"/>
                </a:solidFill>
              </a:rPr>
              <a:t>vokatry ny fahalalana ny tsara sy ny ratsy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2003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g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mg" altLang="ko-KR" sz="2800">
                <a:solidFill>
                  <a:srgbClr val="FF0000"/>
                </a:solidFill>
              </a:rPr>
              <a:t>vokatry ny fahalalana ny tsara sy ny ratsy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g" altLang="ko-KR" sz="4000">
                <a:solidFill>
                  <a:srgbClr val="FF0000"/>
                </a:solidFill>
              </a:rPr>
              <a:t>Teny anio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Andriamanitra nahary ny olona tahaka ny endriny, tahaka ny endrik’Andriamanitra no namoronany azy;</a:t>
            </a:r>
          </a:p>
          <a:p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lahy sy vavy no namoronany azy.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072615"/>
      </p:ext>
    </p:extLst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No.3 Ny Tenin’Andriamanitra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g" altLang="ko-KR" sz="4000"/>
              <a:t>Nanao sambo lehibe (sambofiara) teo amin’ny Tendrombohitra Avo i Noa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16833"/>
            <a:ext cx="5090405" cy="373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g" altLang="ko-KR" sz="4000"/>
              <a:t>androany</a:t>
            </a:r>
            <a:r xmlns:a="http://schemas.openxmlformats.org/drawingml/2006/main">
              <a:rPr lang="mg" altLang="en-US" sz="4000"/>
              <a:t> </a:t>
            </a:r>
            <a:r xmlns:a="http://schemas.openxmlformats.org/drawingml/2006/main">
              <a:rPr lang="mg" altLang="ko-KR" sz="4000"/>
              <a:t>teny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Ary hoy Jehovah tamin'i Noa: Midira ao anatin'ny sambo-fiara ianao sy ny ankohonanao rehetra, fa efa hitako fa marina ianao amin'ity taranaka ity.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 Genesisy 7:1 ).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301208"/>
            <a:ext cx="8963222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Hitan’Andriamanitra fa nanimba ny lalany ny olona rehetra teto an-tany. Hoy Andriamanitra tamin’i Noa: “Handringana ny olona sy ny tany Aho . Manaova sambo lehibe eny an-tendrombohitra!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69" y="-1"/>
            <a:ext cx="7982461" cy="5229201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Nanomboka nanao sambo teo an-tendrombohitra i Noa, araka ny nandidian’Andriamanitra azy. Nihevitra ny olona fa adala izy.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Navelan’i Noa niditra tao anaty sambo ny karazan-javaboary rehetra niaraka tamin’ny fianakavian’i Noa 8 araka ny nandidian’Andriamanitra.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92" y="-11699"/>
            <a:ext cx="83350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Tsy nitsahatra nilatsaka tamin’ny tany ny orana nandritra ny 40 andro, araka ny nolazain’Andriamanitra.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3" y="-28712"/>
            <a:ext cx="7641114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229200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Norakofana rano ny tany tamin’ny farany. Maty avokoa ny zava-manan'aina rehetra izay mihetsiketsika ambonin'ny tany. I Noa sy ireo niaraka taminy tao anatin’ny sambofiara ihany no sisa.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30" y="0"/>
            <a:ext cx="8444340" cy="5277356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g" altLang="ko-KR" sz="3200">
                <a:solidFill>
                  <a:srgbClr val="FF0000"/>
                </a:solidFill>
              </a:rPr>
              <a:t>Lesona anio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Tsy nihaino an’i Noa izay nanome azy ireo fahafahana ho voavonjy tamin’ny safo-drano lehibe ny olona.</a:t>
            </a:r>
          </a:p>
          <a:p>
            <a:pPr xmlns:a="http://schemas.openxmlformats.org/drawingml/2006/main" algn="ctr"/>
            <a:r xmlns:a="http://schemas.openxmlformats.org/drawingml/2006/main">
              <a:rPr lang="m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Nilaza fotsiny izy ireo fa adala i Noa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Rehefa mitory ny filazantsara amin’ny namana ianao dia mety tsy hihaino anao tsara izy ireo.</a:t>
            </a:r>
          </a:p>
          <a:p>
            <a:pPr xmlns:a="http://schemas.openxmlformats.org/drawingml/2006/main" algn="ctr"/>
            <a:r xmlns:a="http://schemas.openxmlformats.org/drawingml/2006/main">
              <a:rPr lang="m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Kanefa, amin’ny farany, dia ho fantany fa marina ny tenin’Andriamanitra.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Tany am-piandohana dia nisy haizina teny ambonin’ny tany.</a:t>
            </a:r>
          </a:p>
          <a:p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Tsy nisy olona, tsy nisy hazavana. Tsy nisy na inona na inona.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84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g" altLang="ko-KR" sz="3200"/>
              <a:t>Andriamanitra ?</a:t>
            </a:r>
            <a:r xmlns:a="http://schemas.openxmlformats.org/drawingml/2006/main">
              <a:rPr lang="mg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sz="3600">
                <a:solidFill>
                  <a:srgbClr val="C00000"/>
                </a:solidFill>
              </a:rPr>
              <a:t>Andriamanitra..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Mankahala ny ota Andriamanitra ary mitsara ny ota.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mg" altLang="ko-KR" sz="4000"/>
              <a:t>Quiz anio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718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Inona no nolazain’Andriamanitra tamin’i Noa mba hataony?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g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mg" altLang="ko-KR" sz="2800">
                <a:solidFill>
                  <a:schemeClr val="dk1"/>
                </a:solidFill>
              </a:rPr>
              <a:t>Sambo (Sambo Fiara)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Fiara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1032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Trano iray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Bisikileta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g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mg" altLang="ko-KR" sz="2800">
                <a:solidFill>
                  <a:srgbClr val="FF0000"/>
                </a:solidFill>
              </a:rPr>
              <a:t>Sambo (Sambo Fiara)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g" altLang="ko-KR" sz="4000"/>
              <a:t>Teny anio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Ary hoy Jehovah tamin'i Noa: Midira ao anatin'ny sambo-fiara ianao sy ny ankohonanao rehetra, fa efa hitako fa marina ianao amin'ity taranaka ity.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Genesisy 7:1</a:t>
            </a:r>
          </a:p>
        </p:txBody>
      </p:sp>
    </p:spTree>
    <p:extLst>
      <p:ext uri="{BB962C8B-B14F-4D97-AF65-F5344CB8AC3E}">
        <p14:creationId xmlns:p14="http://schemas.microsoft.com/office/powerpoint/2010/main" val="1237184341"/>
      </p:ext>
    </p:extLst>
  </p:cSld>
  <p:clrMapOvr>
    <a:masterClrMapping/>
  </p:clrMapOvr>
  <p:transition/>
  <p:timing/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213918" y="1480138"/>
            <a:ext cx="309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No.4 Ny Tenin’Andriamanitra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g" altLang="ko-KR" sz="4000"/>
              <a:t>Ny Avana no Fanekem-pihavanan'Andriamanitra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656"/>
            <a:ext cx="5090405" cy="381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g" altLang="ko-KR" sz="3600">
                <a:solidFill>
                  <a:srgbClr val="FF0000"/>
                </a:solidFill>
              </a:rPr>
              <a:t>androany</a:t>
            </a:r>
            <a:r xmlns:a="http://schemas.openxmlformats.org/drawingml/2006/main">
              <a:rPr lang="mg" altLang="ko-KR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mg" altLang="ko-KR" sz="3600">
                <a:solidFill>
                  <a:srgbClr val="FF0000"/>
                </a:solidFill>
              </a:rPr>
              <a:t>teny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 oviana na oviana hiseho eny amin’ny rahona ny avana, dia ho hitako izany ka hotsarovako ny fanekena mandrakizay eo amin’Andriamanitra sy ny zava-manan’aina rehetra amin’ny karazany rehetra ambonin’ny tany.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Naringana ny zava-manan’aina rehetra, fa i Noa sy ireo niaraka taminy tao anatin’ny sambofiara ihany no tavela.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" y="0"/>
            <a:ext cx="913517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Nirotsaka teto an-tany nandritra ny 40 andro ny orana.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85184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Rehefa nitsahatra ny orana, dia nandefa voromailala i Noa.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Niverina taminy ilay voromailala nitondra ravin'oliva vaovao teo am-bavany. Fantatr’i Noa hoe: “Nihena ny rano tamin’ny tany!”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92" y="-11699"/>
            <a:ext cx="6931360" cy="4900163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3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Nivoaka i Noa sy ny fianakaviany, ary nivavaka tamin’Andriamanitra. “Misaotra an’Andriamanitra nanome anay tontolo vaovao.”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712"/>
            <a:ext cx="9144000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3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445224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Nasehon’Andriamanitra azy ny avana ho famantarana ny fanekena sy ny fitahiana. “Miaina amim-pifaliana ao amin’ny tontolo vaovao!”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99" y="0"/>
            <a:ext cx="8758163" cy="5615959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Andriamanitra nanao hoe: Misia mazava;</a:t>
            </a:r>
          </a:p>
          <a:p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ary nisy mazava.</a:t>
            </a:r>
          </a:p>
          <a:p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g" altLang="ko-KR" sz="3200">
                <a:solidFill>
                  <a:srgbClr val="FF0000"/>
                </a:solidFill>
              </a:rPr>
              <a:t>Lesona anio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Namonjy an’i Noa sy ny fianakaviany Andriamanitra.</a:t>
            </a:r>
          </a:p>
          <a:p>
            <a:pPr xmlns:a="http://schemas.openxmlformats.org/drawingml/2006/main" algn="ctr"/>
            <a:r xmlns:a="http://schemas.openxmlformats.org/drawingml/2006/main">
              <a:rPr lang="m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Nampanantena Andriamanitra fa hitahy azy ireo Izy ary hanao tontolo vaovao amin’ny alalan’izy ireo.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Namonjy antsika tamin’ny alalan’i Jesosy koa Andriamanitra.</a:t>
            </a:r>
          </a:p>
          <a:p>
            <a:pPr xmlns:a="http://schemas.openxmlformats.org/drawingml/2006/main" algn="ctr"/>
            <a:r xmlns:a="http://schemas.openxmlformats.org/drawingml/2006/main">
              <a:rPr lang="m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Tsy maintsy mino isika fa hanao ny tontolony vaovao amin’ny alalantsika Andriamanitra.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4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g" altLang="ko-KR" sz="3200"/>
              <a:t>Jehovah Andriamanitra?</a:t>
            </a:r>
            <a:r xmlns:a="http://schemas.openxmlformats.org/drawingml/2006/main">
              <a:rPr lang="mg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sz="3600">
                <a:solidFill>
                  <a:srgbClr val="C00000"/>
                </a:solidFill>
              </a:rPr>
              <a:t>Jehovah Andriamanitra..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Jehovah Andriamanitra no Raintsika izay mamonjy sy mitahy ny zanany malalany be dia be rehefa mino Azy isika.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4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mg" altLang="ko-KR" sz="4000"/>
              <a:t>Quiz anio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Inona no nirahin’i Noa mba hahita ny tany maina?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Voromahery</a:t>
            </a:r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Fody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g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mg" altLang="ko-KR" sz="2800">
                <a:solidFill>
                  <a:schemeClr val="dk1"/>
                </a:solidFill>
              </a:rPr>
              <a:t>Voromailala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gana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g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mg" altLang="ko-KR" sz="2800">
                <a:solidFill>
                  <a:srgbClr val="FF0000"/>
                </a:solidFill>
              </a:rPr>
              <a:t>Voromailala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g" altLang="ko-KR" sz="3600"/>
              <a:t>Teny anio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 oviana na oviana hiseho eny amin’ny rahona ny avana, dia ho hitako izany ka hotsarovako ny fanekena mandrakizay eo amin’Andriamanitra sy ny zava-manan’aina rehetra amin’ny karazany rehetra ambonin’ny tany.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359053"/>
      </p:ext>
    </p:extLst>
  </p:cSld>
  <p:clrMapOvr>
    <a:masterClrMapping/>
  </p:clrMapOvr>
  <p:transition/>
  <p:timing/>
</p:sld>
</file>

<file path=ppt/slides/slide4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90182" y="1400842"/>
            <a:ext cx="286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No.5</a:t>
            </a:r>
            <a:r xmlns:a="http://schemas.openxmlformats.org/drawingml/2006/main">
              <a:rPr lang="mg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ny</a:t>
            </a:r>
            <a:r xmlns:a="http://schemas.openxmlformats.org/drawingml/2006/main">
              <a:rPr lang="mg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teny</a:t>
            </a:r>
            <a:r xmlns:a="http://schemas.openxmlformats.org/drawingml/2006/main">
              <a:rPr lang="mg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nY</a:t>
            </a:r>
            <a:r xmlns:a="http://schemas.openxmlformats.org/drawingml/2006/main">
              <a:rPr lang="mg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ANDRIAMANITRA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g" altLang="ko-KR" sz="3600"/>
              <a:t>Olona nanorina</a:t>
            </a:r>
          </a:p>
          <a:p>
            <a:pPr xmlns:a="http://schemas.openxmlformats.org/drawingml/2006/main" algn="ctr"/>
            <a:r xmlns:a="http://schemas.openxmlformats.org/drawingml/2006/main">
              <a:rPr lang="mg" altLang="ko-KR" sz="3600"/>
              <a:t>Ny Tilikambon’i Babela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9252" y="1412776"/>
            <a:ext cx="5023466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g" altLang="ko-KR" sz="4000">
                <a:solidFill>
                  <a:srgbClr val="FF0000"/>
                </a:solidFill>
              </a:rPr>
              <a:t>Teny anio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Izany no nanaovana ny anarany hoe Babela, satria tao no nampisavoritaka an'i Jehovah</a:t>
            </a:r>
          </a:p>
          <a:p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ny fitenin’izao tontolo izao. Tao no nampielezan'i Jehovah azy</a:t>
            </a:r>
          </a:p>
          <a:p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ambonin’ny tany rehetra.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4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Te ho lehibe sy malaza kokoa noho Andriamanitra ny olona. Nanomboka nanao tilikambo avo àry izy ireo.</a:t>
            </a:r>
          </a:p>
        </p:txBody>
      </p:sp>
      <p:pic>
        <p:nvPicPr>
          <p:cNvPr id="1026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4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Noho izany, dia nanorina ny tilikambo manontolo izy ireo.</a:t>
            </a:r>
          </a:p>
          <a:p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“Andao haneho ny tenantsika amin'izao tontolo izao. Tsara be izahay!”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 descr="http://www.freebibleimages.org/storydata/illustrations/FB_Tower_Babel/overview_images/002-tower-babel.jpg?13389865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Rehefa hitan’Andriamanitra anefa ny fiavonavonan’izy ireo, dia nampisafotofoto ny fitenin’izy ireo mba tsy hifankahazoan’izy ireo.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79" t="28896" r="-1793" b="1484"/>
          <a:stretch>
            <a:fillRect/>
          </a:stretch>
        </p:blipFill>
        <p:spPr bwMode="auto">
          <a:xfrm>
            <a:off x="179512" y="476672"/>
            <a:ext cx="5688632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5" r="51670" b="14080"/>
          <a:stretch>
            <a:fillRect/>
          </a:stretch>
        </p:blipFill>
        <p:spPr bwMode="auto">
          <a:xfrm>
            <a:off x="6012160" y="404664"/>
            <a:ext cx="2661415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 rot="771631">
            <a:off x="4710636" y="2167154"/>
            <a:ext cx="557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sz="54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sz="2800" b="1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988010">
            <a:off x="4934229" y="2489605"/>
            <a:ext cx="557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sz="40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b="1">
              <a:solidFill>
                <a:srgbClr val="C00000"/>
              </a:solidFill>
            </a:endParaRPr>
          </a:p>
        </p:txBody>
      </p:sp>
      <p:pic>
        <p:nvPicPr>
          <p:cNvPr id="3078" name="Picture 6" descr="http://www.timelinecoverbanner.com/cliparts/wp-content/digital-scrapbooking/angry-emot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4219" y="2515471"/>
            <a:ext cx="422974" cy="35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4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13176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Satria tsy nifankahazo izy ireo dia tsy afaka niara-niasa. Farany dia niparitaka nanerana ny tany izy ireo. Mandraka ankehitriny dia samy hafa ny fitenin'izao tontolo izao.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098" name="Picture 2" descr="http://www.lausti.com/articles/internet/languages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0"/>
            <a:ext cx="8136904" cy="5086432"/>
          </a:xfrm>
          <a:prstGeom prst="rect">
            <a:avLst/>
          </a:prstGeom>
          <a:noFill/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Tamin’ny andro voalohany dia nanasaraka ny mazava sy ny maizina Andriamanitra. Enina andro no nanaovany izao tontolo izao.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115616" y="3645024"/>
            <a:ext cx="1584176" cy="103423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95536" y="836712"/>
            <a:ext cx="1008112" cy="10081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827584" y="1124744"/>
            <a:ext cx="1008112" cy="100811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중 물결 7"/>
          <p:cNvSpPr/>
          <p:nvPr/>
        </p:nvSpPr>
        <p:spPr>
          <a:xfrm>
            <a:off x="1115616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중 물결 8"/>
          <p:cNvSpPr/>
          <p:nvPr/>
        </p:nvSpPr>
        <p:spPr>
          <a:xfrm>
            <a:off x="1907704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/>
          <p:cNvSpPr/>
          <p:nvPr/>
        </p:nvSpPr>
        <p:spPr>
          <a:xfrm rot="16200000">
            <a:off x="3131840" y="908721"/>
            <a:ext cx="648072" cy="1224136"/>
          </a:xfrm>
          <a:prstGeom prst="flowChartDelay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중 물결 10"/>
          <p:cNvSpPr/>
          <p:nvPr/>
        </p:nvSpPr>
        <p:spPr>
          <a:xfrm>
            <a:off x="2843808" y="1628801"/>
            <a:ext cx="1224136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15816" y="437808"/>
            <a:ext cx="594492" cy="974968"/>
          </a:xfrm>
          <a:prstGeom prst="rect">
            <a:avLst/>
          </a:prstGeom>
          <a:noFill/>
        </p:spPr>
      </p:pic>
      <p:pic>
        <p:nvPicPr>
          <p:cNvPr id="13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419872" y="836712"/>
            <a:ext cx="370084" cy="606938"/>
          </a:xfrm>
          <a:prstGeom prst="rect">
            <a:avLst/>
          </a:prstGeom>
          <a:noFill/>
        </p:spPr>
      </p:pic>
      <p:pic>
        <p:nvPicPr>
          <p:cNvPr id="14" name="Picture 4" descr="http://us.cdn1.123rf.com/168nwm/yayayoy/yayayoy1009/yayayoy100900042/7821303-sun-moon-star-and-cloud-set.jp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750804" y="3212976"/>
            <a:ext cx="1973324" cy="1800200"/>
          </a:xfrm>
          <a:prstGeom prst="rect">
            <a:avLst/>
          </a:prstGeom>
          <a:noFill/>
        </p:spPr>
      </p:pic>
      <p:pic>
        <p:nvPicPr>
          <p:cNvPr id="15" name="Picture 6" descr="http://www.tuohoo.com/photo/Cartoon-Icon/twitter-bird-4_%5bfreeiconsweb.net%5d_23853.png"/>
          <p:cNvPicPr>
            <a:picLocks noChangeAspect="1" noChangeArrowheads="1"/>
          </p:cNvPicPr>
          <p:nvPr/>
        </p:nvPicPr>
        <p:blipFill>
          <a:blip r:embed="rId5"/>
          <a:srcRect t="23256" b="23256"/>
          <a:stretch>
            <a:fillRect/>
          </a:stretch>
        </p:blipFill>
        <p:spPr bwMode="auto">
          <a:xfrm>
            <a:off x="5004048" y="764704"/>
            <a:ext cx="1296144" cy="693286"/>
          </a:xfrm>
          <a:prstGeom prst="rect">
            <a:avLst/>
          </a:prstGeom>
          <a:noFill/>
        </p:spPr>
      </p:pic>
      <p:pic>
        <p:nvPicPr>
          <p:cNvPr id="16" name="Picture 8" descr="http://fc01.deviantart.net/fs71/f/2011/298/6/5/pez___fish_png_by_ivettecaro-d4dxuvf.png"/>
          <p:cNvPicPr>
            <a:picLocks noChangeAspect="1" noChangeArrowheads="1"/>
          </p:cNvPicPr>
          <p:nvPr/>
        </p:nvPicPr>
        <p:blipFill>
          <a:blip r:embed="rId6"/>
          <a:srcRect t="10080" b="11801"/>
          <a:stretch>
            <a:fillRect/>
          </a:stretch>
        </p:blipFill>
        <p:spPr bwMode="auto">
          <a:xfrm flipH="1">
            <a:off x="5652120" y="1340768"/>
            <a:ext cx="1152128" cy="1012534"/>
          </a:xfrm>
          <a:prstGeom prst="rect">
            <a:avLst/>
          </a:prstGeom>
          <a:noFill/>
        </p:spPr>
      </p:pic>
      <p:pic>
        <p:nvPicPr>
          <p:cNvPr id="17" name="Picture 10" descr="http://www.fordesigner.com/imguploads/Image/cjbc/zcool/png20080526/1211812556.png"/>
          <p:cNvPicPr>
            <a:picLocks noChangeAspect="1" noChangeArrowheads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6516216" y="3717032"/>
            <a:ext cx="1348408" cy="1348408"/>
          </a:xfrm>
          <a:prstGeom prst="rect">
            <a:avLst/>
          </a:prstGeom>
          <a:noFill/>
        </p:spPr>
      </p:pic>
      <p:pic>
        <p:nvPicPr>
          <p:cNvPr id="18" name="Picture 12" descr="http://sc.admin5.com/uploads/allimg/100203/100ZT348-0.png"/>
          <p:cNvPicPr>
            <a:picLocks noChangeAspect="1" noChangeArrowheads="1"/>
          </p:cNvPicPr>
          <p:nvPr/>
        </p:nvPicPr>
        <p:blipFill>
          <a:blip r:embed="rId8"/>
          <a:stretch>
            <a:fillRect/>
          </a:stretch>
        </p:blipFill>
        <p:spPr bwMode="auto">
          <a:xfrm flipH="1">
            <a:off x="7596336" y="3573016"/>
            <a:ext cx="1231337" cy="1296144"/>
          </a:xfrm>
          <a:prstGeom prst="rect">
            <a:avLst/>
          </a:prstGeom>
          <a:noFill/>
        </p:spPr>
      </p:pic>
      <p:sp>
        <p:nvSpPr>
          <p:cNvPr id="19" name="타원 18"/>
          <p:cNvSpPr/>
          <p:nvPr/>
        </p:nvSpPr>
        <p:spPr>
          <a:xfrm>
            <a:off x="7308304" y="3356992"/>
            <a:ext cx="495347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막힌 원호 19"/>
          <p:cNvSpPr/>
          <p:nvPr/>
        </p:nvSpPr>
        <p:spPr>
          <a:xfrm>
            <a:off x="7380312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>
            <a:off x="7596336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7570209" y="3869757"/>
            <a:ext cx="0" cy="50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380312" y="3861048"/>
            <a:ext cx="198281" cy="233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막힌 원호 23"/>
          <p:cNvSpPr/>
          <p:nvPr/>
        </p:nvSpPr>
        <p:spPr>
          <a:xfrm flipV="1">
            <a:off x="7504574" y="3645024"/>
            <a:ext cx="135632" cy="153375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475656" y="2348880"/>
            <a:ext cx="360040" cy="11521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2267744" y="2348880"/>
            <a:ext cx="864096" cy="11605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563888" y="2276872"/>
            <a:ext cx="720080" cy="10081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4932040" y="2132856"/>
            <a:ext cx="720080" cy="13045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588224" y="2420888"/>
            <a:ext cx="576064" cy="108012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5963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mg" altLang="ko-KR" sz="4000" b="1">
                <a:solidFill>
                  <a:srgbClr val="FF0000"/>
                </a:solidFill>
              </a:rPr>
              <a:t>1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3728" y="4653136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mg" altLang="ko-KR" sz="4000" b="1">
                <a:solidFill>
                  <a:srgbClr val="FF0000"/>
                </a:solidFill>
              </a:rPr>
              <a:t>2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07904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mg" altLang="ko-KR" sz="4000" b="1">
                <a:solidFill>
                  <a:srgbClr val="FF0000"/>
                </a:solidFill>
              </a:rPr>
              <a:t>3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48064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mg" altLang="ko-KR" sz="4000" b="1">
                <a:solidFill>
                  <a:srgbClr val="FF0000"/>
                </a:solidFill>
              </a:rPr>
              <a:t>4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0019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mg" altLang="ko-KR" sz="4000" b="1">
                <a:solidFill>
                  <a:srgbClr val="FF0000"/>
                </a:solidFill>
              </a:rPr>
              <a:t>5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44408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mg" altLang="ko-KR" sz="4000" b="1">
                <a:solidFill>
                  <a:srgbClr val="FF0000"/>
                </a:solidFill>
              </a:rPr>
              <a:t>6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mg" altLang="ko-KR" sz="4000"/>
              <a:t>Lesona anio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12160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48146" y="92439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96751"/>
            <a:ext cx="8208912" cy="393951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Te ho lehibe sy ambony noho Andriamanitra ny olona.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Io saina io dia antsoina hoe "ambony".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Halan’Andriamanitra ny ‘fizahozahoana’.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Ny mifanohitra amin'ny avonavona dia ny 'fanetren-tena'.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Tokony ‘hanetry tena’ eo anatrehan’Andriamanitra isika mba hampifaliana azy.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g" altLang="ko-KR" sz="3200"/>
              <a:t>Jehovah Andriamanitra ?</a:t>
            </a:r>
            <a:r xmlns:a="http://schemas.openxmlformats.org/drawingml/2006/main">
              <a:rPr lang="mg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sz="3600">
                <a:solidFill>
                  <a:srgbClr val="C00000"/>
                </a:solidFill>
              </a:rPr>
              <a:t>Jehovah Andriamanitra..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Lehibe sy hendry kokoa noho isika i Jehovah Andriamanitra.</a:t>
            </a:r>
            <a:endParaRPr xmlns:a="http://schemas.openxmlformats.org/drawingml/2006/main"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Tsy afaka ny ho hendry kokoa noho Andriamanitra isika na dia manambatra ny fahendreny rehetra aza.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5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mg" altLang="ko-KR" sz="4000">
                <a:solidFill>
                  <a:srgbClr val="FF0000"/>
                </a:solidFill>
              </a:rPr>
              <a:t>Quiz anio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Nahoana izy ireo no tsy nahavita ny tilikambo?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Andriamanitra no nahatonga ny safo-drano rehefa nanao izany izy ireo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Nandrehitra afo Andriamanitra rehefa nanao izany izy ireo.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Nanao horohoron-tany Andriamanitra rehefa nanao izany izy ireo.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4654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g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mg" altLang="ko-KR" sz="2800">
                <a:solidFill>
                  <a:schemeClr val="dk1"/>
                </a:solidFill>
              </a:rPr>
              <a:t>Nataon'Andriamanitra tsy hifankahazo izy ireo rehefa nanao izany.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9464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g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mg" altLang="ko-KR" sz="2800">
                <a:solidFill>
                  <a:srgbClr val="FF0000"/>
                </a:solidFill>
              </a:rPr>
              <a:t>Nataon'Andriamanitra tsy hifankahazo izy ireo rehefa nanao izany.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mg" altLang="ko-KR" sz="4000">
                <a:solidFill>
                  <a:srgbClr val="FF0000"/>
                </a:solidFill>
              </a:rPr>
              <a:t>androany</a:t>
            </a:r>
            <a:r xmlns:a="http://schemas.openxmlformats.org/drawingml/2006/main">
              <a:rPr lang="mg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mg" altLang="ko-KR" sz="4000">
                <a:solidFill>
                  <a:srgbClr val="FF0000"/>
                </a:solidFill>
              </a:rPr>
              <a:t>teny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Izany no nanaovana ny anarany hoe Babela, satria tao no nampisavoritaka an'i Jehovah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ny fitenin’izao tontolo izao. Tao no nampielezan'i Jehovah azy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ambonin’ny tany rehetra.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>
              <a:defRPr/>
            </a:pP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84784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No.6 Ny Tenin’Andriamanitra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g" altLang="ko-KR" sz="4400"/>
              <a:t>Nantsoin’Andriamanitra i Abrahama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150555"/>
            <a:ext cx="5023466" cy="334897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g" altLang="ko-KR" sz="4000">
                <a:solidFill>
                  <a:srgbClr val="ff0000"/>
                </a:solidFill>
              </a:rPr>
              <a:t>Teny anio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Ary hoy Jehovah tamin'i Abrama: Mialà amin'ny taninao sy ny firenenao ary ny firenenao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ankohonan-drainy ka mankanesa any amin’ny tany izay hasehoko anao.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Genesisy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 Oran’ny Kaldeanina no tanàna nanompo sampy.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Teraka i Abrahama ary nonina tao.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0518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Indray andro, hoy ny Tompo Andriamanitra taminy: “Mialà amin’ny taninao, dia hitahy anao Aho.”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 dia tsy fantatr’i Abrahama aza izay haleha, dia nankatò ny tenin’Andriamanitra izy ka nandeha araka ny nandidian’ny Tompo azy.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Niaritra zava-tsarotra maro izy teo am-pandehanana saingy narovan’Andriamanitra soa aman-tsara izy.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495428" cy="29969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6250"/>
          <a:stretch>
            <a:fillRect/>
          </a:stretch>
        </p:blipFill>
        <p:spPr>
          <a:xfrm>
            <a:off x="4495428" y="0"/>
            <a:ext cx="4648572" cy="29969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t="6250"/>
          <a:stretch>
            <a:fillRect/>
          </a:stretch>
        </p:blipFill>
        <p:spPr>
          <a:xfrm>
            <a:off x="-7272" y="2994465"/>
            <a:ext cx="4509972" cy="288529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502700" y="2994465"/>
            <a:ext cx="4641300" cy="28828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g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Ny biby sy ny zava-maniry rehetra, ny vorona ary ny hazandrano dia feno ety ambonin'ny tany, na any an-dranomasina, na any an-danitra. Nijery izay rehetra nataony Andriamanitra ka nanao hoe: “Tena tsara!”.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05264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Tonga tany Kanana i Abrahama tamin’ny farany. Nipetraka tao izy. “Misaotra, Andriamanitra ô.”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33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g" altLang="ko-KR" sz="4000">
                <a:solidFill>
                  <a:srgbClr val="ff0000"/>
                </a:solidFill>
              </a:rPr>
              <a:t>androany</a:t>
            </a:r>
            <a:r xmlns:a="http://schemas.openxmlformats.org/drawingml/2006/main">
              <a:rPr lang="mg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mg" altLang="ko-KR" sz="4000">
                <a:solidFill>
                  <a:srgbClr val="ff0000"/>
                </a:solidFill>
              </a:rPr>
              <a:t>Lesona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Nandao ny tanàna niaviany i Abrahama tamin’ny fankatoavana ny tenin’Andriamanitra.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Toy izao isika</a:t>
            </a:r>
            <a:r xmlns:a="http://schemas.openxmlformats.org/drawingml/2006/main">
              <a:rPr lang="mg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tokony hino an’Andriamanitra sy hankatò ny teniny.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Tokony hanana faniriana hankatò ny tenin’Andriamanitra amin’ny fotoana rehetra isika.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g" altLang="ko-KR" sz="3200"/>
              <a:t>Jehovah Andriamanitra ve?</a:t>
            </a:r>
            <a:r xmlns:a="http://schemas.openxmlformats.org/drawingml/2006/main">
              <a:rPr lang="mg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sz="3600">
                <a:solidFill>
                  <a:srgbClr val="c00000"/>
                </a:solidFill>
              </a:rPr>
              <a:t>JEHOVAH</a:t>
            </a:r>
            <a:r xmlns:a="http://schemas.openxmlformats.org/drawingml/2006/main">
              <a:rPr lang="mg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mg" altLang="ko-KR" sz="3600">
                <a:solidFill>
                  <a:srgbClr val="c00000"/>
                </a:solidFill>
              </a:rPr>
              <a:t>Andriamanitra….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Izy no Raintsika izay mitana ny teny fikasany na inona na inona vidiny.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g" altLang="ko-KR" sz="4000">
                <a:solidFill>
                  <a:srgbClr val="ff0000"/>
                </a:solidFill>
              </a:rPr>
              <a:t>Quiz anio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Taiza no nahaterahan'i Abrahama?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Kanana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Harana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Israely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mg" altLang="ko-KR" sz="2800">
                <a:solidFill>
                  <a:schemeClr val="dk1"/>
                </a:solidFill>
              </a:rPr>
              <a:t>Oran’ny Kaldeanina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mg" altLang="ko-KR" sz="2800">
                <a:solidFill>
                  <a:srgbClr val="ff0000"/>
                </a:solidFill>
              </a:rPr>
              <a:t>Oran’ny Kaldeanina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g" altLang="ko-KR" sz="4000">
                <a:solidFill>
                  <a:srgbClr val="ff0000"/>
                </a:solidFill>
              </a:rPr>
              <a:t>androany</a:t>
            </a:r>
            <a:r xmlns:a="http://schemas.openxmlformats.org/drawingml/2006/main">
              <a:rPr lang="mg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mg" altLang="ko-KR" sz="4000">
                <a:solidFill>
                  <a:srgbClr val="ff0000"/>
                </a:solidFill>
              </a:rPr>
              <a:t>teny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Jehovah Andriamanitra niteny tamin'i Abrama hoe: Mialà amin'ny taninao sy ny firenenao ary ny ankohonan'ny rainao, ka mankanesa any amin'ny tany izay hasehoko anao.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Genesisy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93358"/>
            <a:ext cx="3672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7 Ny Tenin’Andriamanitra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sz="4400"/>
              <a:t>Isaka, ilay Zanaka nampanantenaina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852936"/>
            <a:ext cx="5023466" cy="302433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g" altLang="ko-KR" sz="4000">
                <a:solidFill>
                  <a:srgbClr val="ff0000"/>
                </a:solidFill>
              </a:rPr>
              <a:t>androany</a:t>
            </a:r>
            <a:r xmlns:a="http://schemas.openxmlformats.org/drawingml/2006/main">
              <a:rPr lang="mg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mg" altLang="ko-KR" sz="4000">
                <a:solidFill>
                  <a:srgbClr val="ff0000"/>
                </a:solidFill>
              </a:rPr>
              <a:t>teny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Efa zato taona Abrahama fony vao teraka Isaka zanany.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21:5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373216"/>
            <a:ext cx="8963222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Nampanantena an’i Abrahama Andriamanitra fa hanome azy zanaka maro toy ny kintana eny amin’ny lanitra amin’ny alina.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Tsy nanan-janaka anefa izy raha tsy efa 100 taona.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9796" y="0"/>
            <a:ext cx="8244408" cy="529906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Indray andro, dia nentin’Andriamanitra nivoaka i Abrahama tamin’ny alina.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“Miandrandra ny lanitra. Afaka manisa ny kintana ve ianao?”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7" y="0"/>
            <a:ext cx="9144000" cy="581739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12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Nampanantena azy Andriamanitra fa hanome ilay tany tsara tarehy koa izy.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5204" y="1237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g" altLang="ko-KR" sz="4000"/>
              <a:t>Lesona </a:t>
            </a:r>
            <a:endParaRPr xmlns:a="http://schemas.openxmlformats.org/drawingml/2006/main" lang="ko-KR" altLang="en-US" sz="4000"/>
            <a:r xmlns:a="http://schemas.openxmlformats.org/drawingml/2006/main">
              <a:rPr lang="mg" altLang="ko-KR" sz="3600"/>
              <a:t>anio</a:t>
            </a: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47704" y="168559"/>
            <a:ext cx="787388" cy="53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278296" y="168558"/>
            <a:ext cx="885238" cy="58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Iza no nanao izao tontolo izao?</a:t>
            </a:r>
          </a:p>
          <a:p>
            <a:pPr xmlns:a="http://schemas.openxmlformats.org/drawingml/2006/main" algn="ctr"/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Andriamanitra no nanao izao tontolo izao.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Iza no mitazona izao tontolo izao hilamina?</a:t>
            </a:r>
          </a:p>
          <a:p>
            <a:pPr xmlns:a="http://schemas.openxmlformats.org/drawingml/2006/main" algn="ctr"/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Andriamanitra no mitantana izao tontolo izao.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Tsy natao ho azy izao tontolo izao.</a:t>
            </a:r>
          </a:p>
          <a:p>
            <a:pPr xmlns:a="http://schemas.openxmlformats.org/drawingml/2006/main" algn="ctr"/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Tsy afaka mihetsika ho azy izao tontolo izao.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Tokony hotadidintsika fa Andriamanitra no nanao izao tontolo izao ary mbola mifehy azy rehetra.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7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1369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“Ny taranakao ho maro tahaka ny kintana eny amin’ny lanitra sy ny fasika eny amoron-dranomasina.” Nino ny teny fikasan’ny Tompo i Abrahama.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873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Nitana ny teny fikasany Andriamanitra. Niteraka zazalahy tamin’i Abrahama i Saraha. Nomen’i Abrahama ny anarana hoe </a:t>
            </a:r>
            <a:r xmlns:a="http://schemas.openxmlformats.org/drawingml/2006/main">
              <a:rPr lang="mg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Isaka </a:t>
            </a:r>
            <a:r xmlns:a="http://schemas.openxmlformats.org/drawingml/2006/main">
              <a:rPr lang="mg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izay midika hoe </a:t>
            </a:r>
            <a:r xmlns:a="http://schemas.openxmlformats.org/drawingml/2006/main">
              <a:rPr lang="mg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Fifaliana </a:t>
            </a:r>
            <a:r xmlns:a="http://schemas.openxmlformats.org/drawingml/2006/main">
              <a:rPr lang="mg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90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g" altLang="ko-KR" sz="4000">
                <a:solidFill>
                  <a:srgbClr val="ff0000"/>
                </a:solidFill>
              </a:rPr>
              <a:t>androany</a:t>
            </a:r>
            <a:r xmlns:a="http://schemas.openxmlformats.org/drawingml/2006/main">
              <a:rPr lang="mg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mg" altLang="ko-KR" sz="4000">
                <a:solidFill>
                  <a:srgbClr val="ff0000"/>
                </a:solidFill>
              </a:rPr>
              <a:t>Lesona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5028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Tena nino ny fampanantenan’Andriamanitra i Abrahama na dia toa tsy ho vitany aza izany.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Tena faly Andriamanitra rehefa nahita ny finoan’i Abrahama. Nomen’Andriamanitra azy i Isaka, ilay zanaka nampanantenaina.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Tena manatanteraka ny fampanantenany Andriamanitra, na dia toa tsy ho vitantsika aza izany.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g" altLang="ko-KR" sz="3200"/>
              <a:t>Andriamanitra dia…</a:t>
            </a:r>
            <a:r xmlns:a="http://schemas.openxmlformats.org/drawingml/2006/main">
              <a:rPr lang="mg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sz="3600">
                <a:solidFill>
                  <a:srgbClr val="c00000"/>
                </a:solidFill>
              </a:rPr>
              <a:t>Andriamanitra dia...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Tsitoha (mahavita ny zavatra rehetra)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g" altLang="ko-KR" sz="4000">
                <a:solidFill>
                  <a:srgbClr val="ff0000"/>
                </a:solidFill>
              </a:rPr>
              <a:t>Quiz anio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Firy taona i Abrahama tamin’izy niteraka an’i Isaka?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70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mg" altLang="ko-KR" sz="2800">
                <a:solidFill>
                  <a:srgbClr val="ff0000"/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g" altLang="ko-KR" sz="4000">
                <a:solidFill>
                  <a:srgbClr val="ff0000"/>
                </a:solidFill>
              </a:rPr>
              <a:t>Teny anio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Efa zato taona Abrahama fony vao teraka Isaka zanany.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 Genesisy 21:5 ).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8 Ny Tenin’Andriamanitra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4104456" cy="1281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sz="3900"/>
              <a:t>Abrahama nanolotra an’i Isaka ho an’Andriamanitra</a:t>
            </a:r>
            <a:endParaRPr xmlns:a="http://schemas.openxmlformats.org/drawingml/2006/main" lang="ko-KR" altLang="en-US" sz="39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53595" y="2029986"/>
            <a:ext cx="5090405" cy="35986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g" altLang="ko-KR" sz="4000">
                <a:solidFill>
                  <a:srgbClr val="ff0000"/>
                </a:solidFill>
              </a:rPr>
              <a:t>Teny anio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Ary hoy Andriamanitra: Ento ny zanakao, ny lahitokanao, Isaka, izay tianao,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ary mandehana any amin’ny faritr’i Moria. Atero ao izy ho fanatitra dorana;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eo amin’ny tendrombohitra iray no holazaiko aminao.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Genesisy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Indray andro, hoy Andriamanitra tamin’i Abrahama: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“Atolory ho Ahy ny lahitokanao ho fanatitra dorana”.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" y="-1"/>
            <a:ext cx="9144001" cy="5643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6995"/>
            <a:ext cx="9144000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Tena tia an’i Isaka i Abrahama, ka sarotra taminy ny nandre an’Andriamanitra. Nanapa-kevitra ny hankatò an’Andriamanitra anefa izy.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g" altLang="ko-KR" sz="3200"/>
              <a:t>Iza moa Andriamanitra?</a:t>
            </a:r>
            <a:r xmlns:a="http://schemas.openxmlformats.org/drawingml/2006/main">
              <a:rPr lang="mg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g" altLang="ko-KR" sz="3600">
                <a:solidFill>
                  <a:srgbClr val="C00000"/>
                </a:solidFill>
              </a:rPr>
              <a:t>Izy dia...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ilay mpamorona izay nanao izao tontolo izao anisan'izany ahy.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8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Namatotra an’i Isaka i Abrahama ka nametraka azy teo ambony alitara, ary nitady hamono azy. Tamin'izany fotoana izany indrindra,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15208"/>
            <a:ext cx="9127908" cy="5892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“Ry Abrahama, ry Abrahama, aza vonoina izy. Aza manao na inona na inona aminy. Ankehitriny, fantatro fa matahotra sy tia an’Andriamanitra ianao.” Izany no fitsapana nataon’Andriamanitra tamin’i Abrahama.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8712"/>
            <a:ext cx="9144000" cy="54019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661248"/>
            <a:ext cx="9054634" cy="880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“Misaotra, Andriamanitra ô!” Neken’Andriamanitra tamim-pifaliana ny finoan’i Abrahama. Nataon’Andriamanitra ho razamben’ny mpino rehetra izy.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600" y="116631"/>
            <a:ext cx="9099308" cy="5604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g" altLang="ko-KR" sz="4000"/>
              <a:t>Lesona anio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996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Tena tia an’i Isaka i Abrahama, nefa zava-dehibe kokoa taminy ny nankatò ny Tenin’Andriamanitra.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Tokony ho tia an’Andriamanitra mihoatra noho ny zavatra hafa rehetra aho, ary mihoatra noho ny olon-kafa rehetra eto amin’izao tontolo izao.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g" altLang="ko-KR" sz="3200"/>
              <a:t>Andriamanitra ve?</a:t>
            </a:r>
            <a:r xmlns:a="http://schemas.openxmlformats.org/drawingml/2006/main">
              <a:rPr lang="mg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sz="3600">
                <a:solidFill>
                  <a:srgbClr val="c00000"/>
                </a:solidFill>
              </a:rPr>
              <a:t>Andriamanitra dia..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Rainay izay mampatanjaka ny finoanay amin'ny fitsapana.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g" altLang="ko-KR" sz="4000"/>
              <a:t>androany</a:t>
            </a:r>
            <a:r xmlns:a="http://schemas.openxmlformats.org/drawingml/2006/main">
              <a:rPr lang="mg" altLang="en-US" sz="4000"/>
              <a:t> </a:t>
            </a:r>
            <a:r xmlns:a="http://schemas.openxmlformats.org/drawingml/2006/main">
              <a:rPr lang="mg" altLang="ko-KR" sz="4000"/>
              <a:t>fanontaniana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Inona no nolazain’Andriamanitra tamin’i Abrahama mba hatao fanatitra dorana?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mg" altLang="ko-KR" sz="2800">
                <a:solidFill>
                  <a:schemeClr val="dk1"/>
                </a:solidFill>
              </a:rPr>
              <a:t>Zanaka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Vady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Alika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ondry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mg" altLang="ko-KR" sz="2800">
                <a:solidFill>
                  <a:srgbClr val="ff0000"/>
                </a:solidFill>
              </a:rPr>
              <a:t>Zanaka</a:t>
            </a:r>
            <a:r xmlns:a="http://schemas.openxmlformats.org/drawingml/2006/main">
              <a:rPr lang="mg" altLang="en-US" sz="2800">
                <a:solidFill>
                  <a:srgbClr val="ff0000"/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g" altLang="ko-KR" sz="4000">
                <a:solidFill>
                  <a:srgbClr val="ff0000"/>
                </a:solidFill>
              </a:rPr>
              <a:t>Teny anio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Ary hoy Andriamanitra: Ento ny zanakao, ny lahitokanao, Isaka, izay tianao,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ary mandehana any amin’ny faritr’i Moria. Atero ao izy ho fanatitra dorana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eo amin’ny tendrombohitra iray no holazaiko aminao.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Genesisy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353036"/>
            <a:ext cx="2880320" cy="359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No.9</a:t>
            </a:r>
            <a:r xmlns:a="http://schemas.openxmlformats.org/drawingml/2006/main">
              <a:rPr lang="mg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ny</a:t>
            </a:r>
            <a:r xmlns:a="http://schemas.openxmlformats.org/drawingml/2006/main">
              <a:rPr lang="mg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teny</a:t>
            </a:r>
            <a:r xmlns:a="http://schemas.openxmlformats.org/drawingml/2006/main">
              <a:rPr lang="mg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nY</a:t>
            </a:r>
            <a:r xmlns:a="http://schemas.openxmlformats.org/drawingml/2006/main">
              <a:rPr lang="mg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ANDRIAMANITRA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859262"/>
            <a:ext cx="3931114" cy="1424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g" altLang="ko-KR" sz="4400"/>
              <a:t>Tsy nifanditra i Isaka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648141" y="1964962"/>
            <a:ext cx="4495859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g" altLang="ko-KR" sz="4000">
                <a:solidFill>
                  <a:srgbClr val="ff0000"/>
                </a:solidFill>
              </a:rPr>
              <a:t>Teny anio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sz="3600">
                <a:solidFill>
                  <a:schemeClr val="bg1">
                    <a:lumMod val="50000"/>
                  </a:schemeClr>
                </a:solidFill>
              </a:rPr>
              <a:t>Dia niala teo izy ka nihady lavaka fantsakana hafa, ary tsy nisy niady taminy.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sz="3600">
                <a:solidFill>
                  <a:schemeClr val="bg1">
                    <a:lumMod val="50000"/>
                  </a:schemeClr>
                </a:solidFill>
              </a:rPr>
              <a:t>Ary ny anarany nataony hoe Rehobota, fa hoy izy: Efa nomen'i Jehovah toerana malalaka isika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sz="3600">
                <a:solidFill>
                  <a:schemeClr val="bg1">
                    <a:lumMod val="50000"/>
                  </a:schemeClr>
                </a:solidFill>
              </a:rPr>
              <a:t>dia hiroborobo amin’ny tany isika”.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ny</a:t>
            </a:r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lavaka famorian-drano</a:t>
            </a:r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FA</a:t>
            </a:r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Noho izany</a:t>
            </a:r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zava-dehibe,</a:t>
            </a:r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SATRIA</a:t>
            </a:r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IZY IREO</a:t>
            </a:r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afaka</a:t>
            </a:r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mahazo</a:t>
            </a:r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vaovao</a:t>
            </a:r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rano</a:t>
            </a:r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any an’efitra. Nolovain-drainy ireo lavaka fantsakana.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31640" y="12576"/>
            <a:ext cx="6696744" cy="52166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g" altLang="ko-KR" sz="4000">
                <a:solidFill>
                  <a:srgbClr val="FF0000"/>
                </a:solidFill>
              </a:rPr>
              <a:t>Quiz anio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Tamin’ny inona no nanaovan’Andriamanitra izao tontolo izao?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vato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92180"/>
            <a:ext cx="8424936" cy="511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rano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vovoka</a:t>
            </a:r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teny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7637"/>
            <a:ext cx="8712968" cy="517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mg" altLang="ko-KR" sz="2800">
                <a:solidFill>
                  <a:srgbClr val="FF0000"/>
                </a:solidFill>
              </a:rPr>
              <a:t>teny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Nialona azy anefa ny Filistinina. Nofenoiny tany àry ny lavadrano.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23874" y="-27383"/>
            <a:ext cx="609625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Tsy nifanditra tamin’izy ireo anefa i Isaka. Niala izy ka nihady ny fantsakana. Nahita lavadrano misy rano madio izy.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66614" y="0"/>
            <a:ext cx="6084046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Tamin’izay fotoana izay no nalain’ireo olon-kafa ilay fantsakana teo amin’i Isaka. Tsy nifanditra tamin’izy ireo koa anefa izy.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 l="1640" t="1350" r="1350" b="1350"/>
          <a:stretch>
            <a:fillRect/>
          </a:stretch>
        </p:blipFill>
        <p:spPr>
          <a:xfrm>
            <a:off x="1422537" y="0"/>
            <a:ext cx="6264696" cy="579969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13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Nitahy an’i Isaka Andriamanitra. Nihady lavaka fantsakana hafa indray izy. Nomen’Andriamanitra rano madio avy any izy. Nanao alitara i Isaka ka nanao fanati-pisaorana.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31640" y="1"/>
            <a:ext cx="6370284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123728" y="82696"/>
            <a:ext cx="445976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g" altLang="ko-KR" sz="4000">
                <a:solidFill>
                  <a:srgbClr val="ff0000"/>
                </a:solidFill>
              </a:rPr>
              <a:t>Lesona anio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71606" y="11277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631880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Isaka tsy niady tamin'izay naka ny fantsakany.</a:t>
            </a:r>
            <a:r xmlns:a="http://schemas.openxmlformats.org/drawingml/2006/main">
              <a:rPr lang="mg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Nitahy an’i Isaka Andriamanitra.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Tsy tokony hifanditra amin’ny hafa koa isika.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Tsy maintsy mitia sy mamela heloka ny hafa isika.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g" altLang="ko-KR" sz="3200"/>
              <a:t>Andriamanitra??</a:t>
            </a:r>
            <a:r xmlns:a="http://schemas.openxmlformats.org/drawingml/2006/main">
              <a:rPr lang="mg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sz="3600">
                <a:solidFill>
                  <a:srgbClr val="c00000"/>
                </a:solidFill>
              </a:rPr>
              <a:t>Andriamanitra….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33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Halany izay miady amin’ny hafa.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Tiany ireo izay mifankatia.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g" altLang="ko-KR" sz="4000">
                <a:solidFill>
                  <a:srgbClr val="ff0000"/>
                </a:solidFill>
              </a:rPr>
              <a:t>Quiz anio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Inona no niaretan’i Isaka tamin’ny fotoan-tsarotra?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trano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zanak'ondry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mg" altLang="ko-KR" sz="2800">
                <a:solidFill>
                  <a:schemeClr val="dk1"/>
                </a:solidFill>
              </a:rPr>
              <a:t>tsara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fianakaviana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mg" altLang="ko-KR" sz="2800">
                <a:solidFill>
                  <a:srgbClr val="ff0000"/>
                </a:solidFill>
              </a:rPr>
              <a:t>tsara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g" altLang="ko-KR" sz="4000">
                <a:solidFill>
                  <a:srgbClr val="ff0000"/>
                </a:solidFill>
              </a:rPr>
              <a:t>Ny teny anio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sz="3600">
                <a:solidFill>
                  <a:schemeClr val="bg1">
                    <a:lumMod val="50000"/>
                  </a:schemeClr>
                </a:solidFill>
              </a:rPr>
              <a:t>Dia niala teo izy ka nihady lavaka fantsakana hafa, ary tsy nisy niady taminy.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sz="3600">
                <a:solidFill>
                  <a:schemeClr val="bg1">
                    <a:lumMod val="50000"/>
                  </a:schemeClr>
                </a:solidFill>
              </a:rPr>
              <a:t>Ary ny anarany nataony hoe Rehobota, fa hoy izy: Efa nomen'i Jehovah toerana malalaka isika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sz="3600">
                <a:solidFill>
                  <a:schemeClr val="bg1">
                    <a:lumMod val="50000"/>
                  </a:schemeClr>
                </a:solidFill>
              </a:rPr>
              <a:t>dia hiroborobo amin’ny tany isika”.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m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7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No.10</a:t>
            </a:r>
            <a:r xmlns:a="http://schemas.openxmlformats.org/drawingml/2006/main">
              <a:rPr lang="mg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ny</a:t>
            </a:r>
            <a:r xmlns:a="http://schemas.openxmlformats.org/drawingml/2006/main">
              <a:rPr lang="mg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teny</a:t>
            </a:r>
            <a:r xmlns:a="http://schemas.openxmlformats.org/drawingml/2006/main">
              <a:rPr lang="mg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nY</a:t>
            </a:r>
            <a:r xmlns:a="http://schemas.openxmlformats.org/drawingml/2006/main">
              <a:rPr lang="mg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ANDRIAMANITRA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2291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g" altLang="ko-KR" sz="3600"/>
              <a:t>Nivarotra ny fizokiana i Esao</a:t>
            </a:r>
            <a:endParaRPr xmlns:a="http://schemas.openxmlformats.org/drawingml/2006/main" lang="en-US" altLang="ko-KR" sz="3600"/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g" altLang="ko-KR" sz="3600"/>
              <a:t>ho an'ny lovia kely misy lasopy mena</a:t>
            </a:r>
            <a:endParaRPr xmlns:a="http://schemas.openxmlformats.org/drawingml/2006/main" lang="en-US" altLang="ko-KR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847288"/>
            <a:ext cx="5364088" cy="40230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g" altLang="ko-KR" sz="4000">
                <a:solidFill>
                  <a:srgbClr val="ff0000"/>
                </a:solidFill>
              </a:rPr>
              <a:t>Teny anio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4314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sz="3600">
                <a:solidFill>
                  <a:schemeClr val="bg1">
                    <a:lumMod val="50000"/>
                  </a:schemeClr>
                </a:solidFill>
              </a:rPr>
              <a:t>Ary Jakoba nanome an'i Esao mofo sy voanemba voanemba;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sz="3600">
                <a:solidFill>
                  <a:schemeClr val="bg1">
                    <a:lumMod val="50000"/>
                  </a:schemeClr>
                </a:solidFill>
              </a:rPr>
              <a:t>Nihinana sy nisotro izy, dia nitsangana ka lasa nandeha.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sz="3600">
                <a:solidFill>
                  <a:schemeClr val="bg1">
                    <a:lumMod val="50000"/>
                  </a:schemeClr>
                </a:solidFill>
              </a:rPr>
              <a:t>Nanamavo ny fizokiany àry i Esao.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g" altLang="ko-KR" sz="3600">
                <a:solidFill>
                  <a:schemeClr val="bg1">
                    <a:lumMod val="50000"/>
                  </a:schemeClr>
                </a:solidFill>
              </a:rPr>
              <a:t>                                                                 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0037" y="5513116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g" altLang="ko-KR" sz="2800">
                <a:solidFill>
                  <a:schemeClr val="bg1">
                    <a:lumMod val="50000"/>
                  </a:schemeClr>
                </a:solidFill>
              </a:rPr>
              <a:t>Genesisy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4947</ep:Words>
  <ep:PresentationFormat>On-screen Show (4:3)</ep:PresentationFormat>
  <ep:Paragraphs>781</ep:Paragraphs>
  <ep:Slides>163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5</vt:i4>
      </vt:variant>
      <vt:variant>
        <vt:lpstr>슬라이드 제목</vt:lpstr>
      </vt:variant>
      <vt:variant>
        <vt:i4>163</vt:i4>
      </vt:variant>
    </vt:vector>
  </ep:HeadingPairs>
  <ep:TitlesOfParts>
    <vt:vector size="168" baseType="lpstr">
      <vt:lpstr>Office 테마</vt:lpstr>
      <vt:lpstr>Office 테마</vt:lpstr>
      <vt:lpstr>Office 테마</vt:lpstr>
      <vt:lpstr>Office 테마</vt:lpstr>
      <vt:lpstr>Office 테마</vt:lpstr>
      <vt:lpstr>PowerPoint Presentation</vt:lpstr>
      <vt:lpstr>PowerPoint Presentation</vt:lpstr>
      <vt:lpstr>PowerPoint Presentation</vt:lpstr>
      <vt:lpstr>PowerPoint Presentation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  <vt:lpstr>슬라이드 64</vt:lpstr>
      <vt:lpstr>슬라이드 65</vt:lpstr>
      <vt:lpstr>슬라이드 66</vt:lpstr>
      <vt:lpstr>슬라이드 67</vt:lpstr>
      <vt:lpstr>슬라이드 68</vt:lpstr>
      <vt:lpstr>슬라이드 69</vt:lpstr>
      <vt:lpstr>슬라이드 70</vt:lpstr>
      <vt:lpstr>슬라이드 71</vt:lpstr>
      <vt:lpstr>슬라이드 72</vt:lpstr>
      <vt:lpstr>슬라이드 73</vt:lpstr>
      <vt:lpstr>슬라이드 74</vt:lpstr>
      <vt:lpstr>슬라이드 75</vt:lpstr>
      <vt:lpstr>슬라이드 76</vt:lpstr>
      <vt:lpstr>슬라이드 77</vt:lpstr>
      <vt:lpstr>슬라이드 78</vt:lpstr>
      <vt:lpstr>슬라이드 79</vt:lpstr>
      <vt:lpstr>슬라이드 80</vt:lpstr>
      <vt:lpstr>슬라이드 81</vt:lpstr>
      <vt:lpstr>슬라이드 82</vt:lpstr>
      <vt:lpstr>슬라이드 83</vt:lpstr>
      <vt:lpstr>슬라이드 84</vt:lpstr>
      <vt:lpstr>슬라이드 85</vt:lpstr>
      <vt:lpstr>슬라이드 86</vt:lpstr>
      <vt:lpstr>슬라이드 87</vt:lpstr>
      <vt:lpstr>슬라이드 88</vt:lpstr>
      <vt:lpstr>슬라이드 89</vt:lpstr>
      <vt:lpstr>슬라이드 90</vt:lpstr>
      <vt:lpstr>슬라이드 91</vt:lpstr>
      <vt:lpstr>슬라이드 92</vt:lpstr>
      <vt:lpstr>슬라이드 93</vt:lpstr>
      <vt:lpstr>슬라이드 94</vt:lpstr>
      <vt:lpstr>슬라이드 95</vt:lpstr>
      <vt:lpstr>슬라이드 96</vt:lpstr>
      <vt:lpstr>슬라이드 97</vt:lpstr>
      <vt:lpstr>슬라이드 98</vt:lpstr>
      <vt:lpstr>슬라이드 99</vt:lpstr>
      <vt:lpstr>슬라이드 100</vt:lpstr>
      <vt:lpstr>슬라이드 101</vt:lpstr>
      <vt:lpstr>슬라이드 102</vt:lpstr>
      <vt:lpstr>슬라이드 103</vt:lpstr>
      <vt:lpstr>슬라이드 104</vt:lpstr>
      <vt:lpstr>슬라이드 105</vt:lpstr>
      <vt:lpstr>슬라이드 106</vt:lpstr>
      <vt:lpstr>슬라이드 107</vt:lpstr>
      <vt:lpstr>슬라이드 108</vt:lpstr>
      <vt:lpstr>슬라이드 109</vt:lpstr>
      <vt:lpstr>슬라이드 110</vt:lpstr>
      <vt:lpstr>슬라이드 111</vt:lpstr>
      <vt:lpstr>슬라이드 112</vt:lpstr>
      <vt:lpstr>슬라이드 113</vt:lpstr>
      <vt:lpstr>슬라이드 114</vt:lpstr>
      <vt:lpstr>슬라이드 115</vt:lpstr>
      <vt:lpstr>슬라이드 116</vt:lpstr>
      <vt:lpstr>슬라이드 117</vt:lpstr>
      <vt:lpstr>슬라이드 118</vt:lpstr>
      <vt:lpstr>슬라이드 119</vt:lpstr>
      <vt:lpstr>슬라이드 120</vt:lpstr>
      <vt:lpstr>슬라이드 121</vt:lpstr>
      <vt:lpstr>슬라이드 122</vt:lpstr>
      <vt:lpstr>슬라이드 123</vt:lpstr>
      <vt:lpstr>슬라이드 124</vt:lpstr>
      <vt:lpstr>슬라이드 125</vt:lpstr>
      <vt:lpstr>슬라이드 126</vt:lpstr>
      <vt:lpstr>슬라이드 127</vt:lpstr>
      <vt:lpstr>슬라이드 128</vt:lpstr>
      <vt:lpstr>슬라이드 129</vt:lpstr>
      <vt:lpstr>슬라이드 130</vt:lpstr>
      <vt:lpstr>슬라이드 131</vt:lpstr>
      <vt:lpstr>슬라이드 132</vt:lpstr>
      <vt:lpstr>슬라이드 133</vt:lpstr>
      <vt:lpstr>슬라이드 134</vt:lpstr>
      <vt:lpstr>슬라이드 135</vt:lpstr>
      <vt:lpstr>슬라이드 136</vt:lpstr>
      <vt:lpstr>슬라이드 137</vt:lpstr>
      <vt:lpstr>슬라이드 138</vt:lpstr>
      <vt:lpstr>슬라이드 139</vt:lpstr>
      <vt:lpstr>슬라이드 140</vt:lpstr>
      <vt:lpstr>슬라이드 141</vt:lpstr>
      <vt:lpstr>슬라이드 142</vt:lpstr>
      <vt:lpstr>슬라이드 143</vt:lpstr>
      <vt:lpstr>슬라이드 144</vt:lpstr>
      <vt:lpstr>슬라이드 145</vt:lpstr>
      <vt:lpstr>슬라이드 146</vt:lpstr>
      <vt:lpstr>슬라이드 147</vt:lpstr>
      <vt:lpstr>슬라이드 148</vt:lpstr>
      <vt:lpstr>슬라이드 149</vt:lpstr>
      <vt:lpstr>슬라이드 150</vt:lpstr>
      <vt:lpstr>슬라이드 151</vt:lpstr>
      <vt:lpstr>슬라이드 152</vt:lpstr>
      <vt:lpstr>슬라이드 153</vt:lpstr>
      <vt:lpstr>슬라이드 154</vt:lpstr>
      <vt:lpstr>슬라이드 155</vt:lpstr>
      <vt:lpstr>슬라이드 156</vt:lpstr>
      <vt:lpstr>슬라이드 157</vt:lpstr>
      <vt:lpstr>슬라이드 158</vt:lpstr>
      <vt:lpstr>슬라이드 159</vt:lpstr>
      <vt:lpstr>슬라이드 160</vt:lpstr>
      <vt:lpstr>슬라이드 161</vt:lpstr>
      <vt:lpstr>슬라이드 162</vt:lpstr>
      <vt:lpstr>슬라이드 163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2014-11-24T05:13:47.000</dcterms:created>
  <dc:creator>leo</dc:creator>
  <cp:lastModifiedBy>user</cp:lastModifiedBy>
  <dcterms:modified xsi:type="dcterms:W3CDTF">2023-09-25T04:45:14.315</dcterms:modified>
  <cp:revision>55</cp:revision>
  <dc:title>PowerPoint 프레젠테이션</dc:title>
  <cp:version>1000.0000.01</cp:version>
</cp:coreProperties>
</file>