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m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mg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Tsia.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/>
              <a:t>Jonatana,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4000"/>
              <a:t>Sakaizan’i Davida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tsy nomen’i Jonatana an’i Davida?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sabatra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ampinga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zana-tsipìka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akanjo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ampinga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Ny herim-pon’i Estera mpanjakavavy.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hoy ny mpanjaka: Inona izany, ry Estera, vadin'ny mpanjaka? Inona no angatahinao? Na dia hatramin'ny antsasaky ny fanjakana aza dia homena anao izany.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Tamin’io fotoana io no nitondran’i Estera, vehivavy jiosy hendry, mpanjakavavin’i Persa. Nitetika ny handringana ny Jiosy anefa i Hamana, tamin’ny alalan’ny lalàn’ny mpanjaka.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Nieritreritra izy hoe: ‘Mety ho faty aho raha manatona ny mpanjaka nefa tsy miantso azy. Nanapa-kevitra ny hankany amin’ny mpanjaka anefa izy mba hangataka ny hamonjena ny olony, na dia voararan’ny lalàna aza izany.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 nony nahita an'i Estera, vadin'ny mpanjaka nitsangana teo an-kianja, dia faly azy indrindra izy ka nanao hoe: Inona no angatahinao? homeko anao izany.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Nambaran’ny mpanjaka ny fikasan’i Hamana handringana ny Jiosy. Vokatr’izany dia nankahalain’ny mpanjaka izy ka novonoina.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“Misaotra, Tompo ô, tamin’ny fiarovana anay!” Noho ny herim-pon’i Estera mpanjakavavy, dia voaro ny Jiosy.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dia hovonoina aza i Estera, dia nivavaka tamin’Andriamanitra izy mba hamonjena ny vahoakany tamin-kerim-po.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Namonjy ny Jiosy tamin’ny krizy tamin’ny alalan’ny vavak’i Estera tamin’ny fahendreny sy ny heriny mahagaga Andriamanitra.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Andeha hino sy hanantena ny fanampian’Andriamanitra sy ny famonjen’Andriamanitra eo amin’ny fiainantsika andavanandro.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miaro sy manampy ny olony hatramin’ny farany.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mitazona sy manampy ahy hatramin’ny faran’izao tontolo izao.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nitranga tamin’i Estera rehefa nanatona ny mpanjaka nefa tsy nantsoina?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Tokony hovonoina ho faty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Voaroaka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afaka nihaona tamin’ny mpanjaka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Afaka nilaza tamin’ny mpanjaka izay tiany hangatahina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Afaka nilaza tamin’ny mpanjaka izay tiany hangatahina izy.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rehefa vitan'i Davida ny niresahan'i Davida tamin'i Saoly, dia tonga saina tamin'i Davida i Jonatana, ka tia azy tahaka ny tenany.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Samoela 18: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hoy ny mpanjaka: Inona izany, ry Estera, vadin'ny mpanjaka? Inona no angatahinao? Na dia hatramin'ny antsasaky ny fanjakana aza dia homena anao izany.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400"/>
              <a:t>Joba izay notahin’Andriamanitra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nonina tany amin'ny tany Oza ny lehilahy atao hoe Joba. Tsy nanan-tsiny sy mahitsy io lehilahy io; natahotra an’Andriamanitra izy ka nifady ny ratsy.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Joba izay nonina tao amin’ny tanin’i Oza any atsinanana no nanankarena indrindra. Natahotra an’Andriamanitra izy sady tsy nisy tsiny ary mahitsy.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“Satria nitso-drano an’i Joba ianao, dia natahotra anao izy; Natahotra an’Andriamanitra foana ve i Joba?” Nitetika hitsapa an’i Joba i Satana.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Nesorin’i Satana ny zava-drehetra indray alina, ny zanany ary ny fananany rehetra. Lasa lehilahy ory indrindra teto an-tany izy.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Nandao azy ny vadiny tamin’ny filazana hoe: “Ozòny Andriamanitra, dia ho faty!” Tonga nanome tsiny azy ny naman’i Joba, nefa natoky an’Andriamanitra foana i Joba.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Tamin'ny fotoanan'ny fahoriana sy ny mangidy. Na izany aza anefa dia naharesy ny fitsapana i Joba ary nomen’Andriamanitra fitahiana lehibe lavitra noho ny teo aloha izy. Lasa lehilahy natahotra an’Andriamanitra mihoatra noho ny taloha izy.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dia olo-marina aza i Joba, dia nahatonga azy ho sahirana i Satana.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dia teo aza ny zava-tsarotra, dia nino an’Andriamanitra i Joba ary nanam-paharetana tamin’Andriamanitra.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Mety ho tonga amintsika ireo fahasahiranana ireo.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Amin’izay fotoana izay dia tsy maintsy mino an’Andriamanitra isika ary manana faharetana amin’Andriamanitra.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3200"/>
              <a:t>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tokana</a:t>
            </a: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izay afaka mampanan-karena na mahantra araka ny sitrapony.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Solomona izay nahazo Fahendrena ho Fanomezana.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 no diso momba an'i Joba?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Nanan-karena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Nonina tany amin’ny tany atsinanana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Mpanjaka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Natahotra an’Andriamanitra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Mpanjaka izy.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nonina tany amin'ny tany Oza ny lehilahy atao hoe Joba. Tsy nanan-tsiny sy mahitsy io lehilahy io; natahotra an’Andriamanitra izy ka nifady ny ratsy.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TSIA. 42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Tsy nety nihinana ny sakafon’ny Mpanjaka i Daniela.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Nanapa-kevitra ny tsy handoto ny tenany amin’ny hanin’ny mpanjaka sy ny divay anefa i Daniela, ka nangataka tamin’ny lehiben’ny tandapa mba tsy handoto tena toy izany.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Nentina ho babo tany Babylona i Daniela sy ny namany telo lahy. Nandidy ny mpanompony ny mpanjaka mba hampianatra azy ireo amin’ny fanomezana ny hanin’ny mpanjaka sy ny divay.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“Tsy te hihinana sakafo voararan’ny lalàn’Andriamanitra izahay!” Nangataka alalana tamin’ilay lehiben’ny tandapa i Daniela sy ny namany telo mba tsy handoto tena toy izany.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Nihinana legioma sy rano i Daniela sy ny namany telo fa tsy nihinana sakafo natolotra ho an’ny sampy. Nanome lanja azy ireo Andriamanitra ary nanome azy ireo fahendrena bebe kokoa.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“Endrey ny fahendren’izy ireo!” Tsy vitan’ny mpanjaka fa nanontany tena izy ireo fa salama kokoa sy hendry kokoa noho ny tovolahy rehetra nihinana ny sakafon’ny mpanjaka izy ireo.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Nanomboka teo i Daniela sy ireo namany telo lahy dia niandraikitra ny zava-dehibe tao Babylona ary nitandrina ny tenany ho masina teo anatrehan’Andriamanitra.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Nanapa-kevitra ny hitandrina ny lalàn’Andriamanitra i Daniela sy ny namany telo, na dia voafonja aza.</a:t>
            </a:r>
          </a:p>
          <a:p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Lasa salama sy hendry kokoa noho ny lehilahy rehetra nihinana ny sakafon’ny mpanjaka izy ireo avy eo.</a:t>
            </a:r>
          </a:p>
          <a:p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maintsy mankatò an’Andriamanitra isika na inona na inona toe-javatra misy antsika.</a:t>
            </a:r>
          </a:p>
          <a:p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misy zava-dehibe afa-tsy ny fitiavana an’Andriamanitra.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Solomona mpanjaka dia nanana harena sy fahendrena mihoatra noho ny mpanjaka rehetra ambonin’ny tany.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Tantara 9: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OMS</a:t>
            </a:r>
            <a:r xmlns:a="http://schemas.openxmlformats.org/drawingml/2006/main">
              <a:rPr lang="mg" altLang="en-US" sz="3200"/>
              <a:t> </a:t>
            </a:r>
            <a:r xmlns:a="http://schemas.openxmlformats.org/drawingml/2006/main">
              <a:rPr lang="mg" altLang="ko-KR" sz="3200"/>
              <a:t>MAHAVONONA</a:t>
            </a:r>
            <a:r xmlns:a="http://schemas.openxmlformats.org/drawingml/2006/main">
              <a:rPr lang="mg" altLang="en-US" sz="3200"/>
              <a:t> </a:t>
            </a:r>
            <a:r xmlns:a="http://schemas.openxmlformats.org/drawingml/2006/main">
              <a:rPr lang="mg" altLang="ko-KR" sz="3200"/>
              <a:t>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dia afaka ny ho any amin'ny toerana rehetra amin'ny fotoana iray (omnipresence). Ary Izy no tsitoha.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sakafo nohanin’i Daniela sy ny namany telo lahy fa tsy ny sakafon’ny mpanjaka?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rano sy legioma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cookie sy 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vary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rano sy legioma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Nanapa-kevitra ny tsy handoto ny tenany amin’ny hanin’ny mpanjaka sy ny divay anefa i Daniela, ka nangataka tamin’ny lehiben’ny tandapa mba tsy handoto tena toy izany.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Daniela avy ao an-davaky ny Liona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Faly indrindra ny mpanjaka ka nasainy nanarina an’i Daniela hiala tao an-davaka. Ary rehefa niakatra niala tao an-davaka Daniela, dia tsy nisy ratra hita taminy, satria natoky an'Andriamaniny izy.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Nisy olona tany Babylona nankahala an’i Daniela, izay nentina ho babo ary lasa praiminisitra. Te hamono an’i Daniela izy ireo.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'Izay rehetra miankohoka amin'ny zavatra hafa ankoatra ny mpanjaka dia hatsipy any an-davaky ny liona!' Tsy nitsahatra nivavaka intelo isan’andro i Daniela, na dia fantany aza izany.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Natsipy tao an-davaky ny liona àry i Daniela tamin’ny farany.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Ny ampitso maraina dia tonga tao an-davaky ny liona ny mpanjaka ka nanao hoe: 'Daniela! Voavonjy ve ianao?' Raha ny marina, dia tian’ny mpanjaka tsy ho faty i Daniela satria tena tia an’i Daniela izy.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“Tsy maninona aho raha miaro ahy Andriamanitra!” Tsy naratra i Daniela. Nidera an’Andriamanitr’i Daniela koa ny mpanjaka.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Solomona no mpanjaka fahatelo teo amin’ny Israely nandimby an’i Davida mpanjaka.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Daniela, izay tsy niankohoka tamin’ny sampy,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nony farany dia natsipy tao an-davaky ny liona izy, nefa tsy tana intsony.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Noho ny finoan’i Daniela, dia nidera an’Andriamanitra koa ny mpanjaka babylonianina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maintsy mivavaka amin'Andriamanitra irery ihany ary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maintsy finoana tsy manompo sampy!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Ny finoana toy izany dia mety hahatonga ny olona hino an’Andriamanitra.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Andriamanitra ve?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irery ihany..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dia azo itokisana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izay mahavonjy izay mino Azy marina sy manompo Azy.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NAHOANA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Daniela natsipy tao an-davaky ny liona?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Satria nandainga tamin’ny mpanjaka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Satria tsy niankohoka tamin'ny sampin'ny mpanjaka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Satria handeha hamono ny mpanjaka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Satria tsy nanompo an’Andriamanitra tsara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Satria tsy niankohoka tamin'ny sampin'ny mpanjaka izy.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Faly indrindra ny mpanjaka ka nasainy nanarina an’i Daniela hiala tao an-davaka. Ary rehefa niakatra niala tao an-davaka Daniela, dia tsy nisy ratra hita taminy, satria natoky an'Andriamaniny izy.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Jona, izay tao anatin’ilay hazandrano lehibe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 Jehovah nanome hazandrano lehibe hitelina an'i Jona, ary Jona dia tao anatin'ny hazandrano hateloan'andro sy hateloan'alina.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Indray andro dia niseho tamin’i Jona Andriamanitra ka nanao hoe:</a:t>
            </a:r>
          </a:p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“Mandehana any Ninive, tanàna lehibe, ka torio ny hamelezana azy! Hanafaka azy amin’ny faharatsiany aho.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te hankatò an’Andriamanitra i Jona. Nandeha tany ivelany izy ka niondrana an-tsambo nankany Tarsisy mba handositra an’Andriamanitra.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Nandefa rivotra mahery anefa Andriamanitra, ka ho faty avokoa izy rehetra. Natsipin’ny tantsambo tao anaty ranomasina i Jona. Nisy hazandrano lehibe tonga nitelina azy.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Nibebaka nandritra ny 3 andro tao anaty trondro i Jona.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"Omeo ahy ny fahendrena hitarihana ny oloko tsara." Sitrak’Andriamanitra ny nangatahan’i Solomona izany. Nomen’Andriamanitra azy àry izay nangatahin’i Solomona.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Nandoa azy teny amin’ny tany maina ny trondro. Nankany Ninive izy ary nitaraina mafy tamin’izy ireo ny hafatr’Andriamanitra.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Rehefa nandre ny fampitandreman’Andriamanitra ny Ninive, dia nibebaka sy nitady ny fahasoavan’Andriamanitra. Namela ny heloky ny mponin’i Ninive Andriamanitra.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nankatò ny Tenin’Andriamanitra i Jona.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Nampiasa an’i Jona anefa Andriamanitra mba tsy hankatò, ka namonjy ny Ninivita tamin’ny farany.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Misy fotoana tsy mitovy amin’ny eritreritro ny sitrapon’Andriamanitra.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Marina foana anefa ny sitrapon’Andriamanitra.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maintsy mankatò foana ny sitrapon’Andriamanitra isika.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Iza moa 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mamonjy ireo izay mibebaka amin-kitsimpo amin’ny fahotany sy mangataka famelan-keloka.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Tao an-kibon’iza i Jona nandritra ny 3 andro?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trondro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trondro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 Jehovah nanome hazandrano lehibe hitelina an'i Jona, ary Jona dia tao anatin'ny hazandrano hateloan'andro sy hateloan'alina.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Indray andro, dia nisy vehivavy roa nanatona an’i Solomona nitondra zazakely kely. Niady izy ireo fa ilay zaza no zanany teo anatrehan’ny mpanjaka.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Ary hoy ny mpanjaka: Satria misy vehivavy roa manizingizina fa zanany io zaza io, dia tapaho roa ny zaza, ka omeo ny iray ny antsasany ary ny iray kosa ny antsasany.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Nangoraka ny zanany lahy ny vehivavy iray. Koa hoy izy: “Omeo azy ny zaza velona. Aza vonoina izy!” Rehefa nandre izany i Solomona, dia nihevitra fa ilay vehivavy no tena reniny. Hoy ny mpanjaka: “Omeo azy ny zaza. Tena reny izy!”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Nangataka fo hendry i Solomona fa tsy harena na fahefana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hitondra ny fireneny.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Tsy maintsy mivavaka amin’Andriamanitra isika, tsy ho an’ny tenantsika ihany fa ho an’ny fanompoana ny hafa koa.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rehefa vitan'i Davida ny niresahan'i Davida tamin'i Saoly, dia tonga saina tamin'i Davida i Jonatana, ka tia azy tahaka ny tenany.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Samoela 18: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dia afaka manome antsika fahendrena izay tsy azonao avy amin'izao tontolo izao.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nangatahan’i Solomona tamin’Andriamanitra?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sakafo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harena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fahasalamana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fahendrena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fahendrena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Solomona mpanjaka dia nanana harena sy fahendrena mihoatra noho ny mpanjaka rehetra ambonin’ny tany.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Tantara 9: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Ny Tempoly ho an’ny Anaran’Andriamanitra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Solomona nandidy hanao tempoly ho an'ny anaran'i Jehovah sy lapan'ny mpanjaka ho an'ny tenany.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Tantara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Naniry hanorina tempoly ho an’Andriamanitra i Solomona, araka ny nandidian’i Davida rainy azy.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Koa, nandidy mpandrafitra mahay hitondra ny hazo tsara indrindra ho an’ny tempoly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Nanomana vato ho an’ny tempoly izy. Nangataka mpanao asa tanana mahay izy mba hitondra vato lehibe sy tsara tarehy ary matanjaka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Nisy mpanao asa tanana nandravaka ny tempolin’Andriamanitra tamin’ny akanjo miloko sy kofehy volamena.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Ary rehefa vita ny tempolin'Andriamanitra, dia nivavaka tamin'Andriamanitra tamin'ny fifaliana lehibe i Solomona sy ny lehilahy rehetra amin'ny Isiraely.</a:t>
            </a:r>
            <a:r xmlns:a="http://schemas.openxmlformats.org/drawingml/2006/main">
              <a:rPr lang="m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“Tompo Andriamanitra ô! Avia ary manjaka eto izahay!”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Nanjary nitoetra tao an-dapa i Davida. Nifanena tamin’i Jonatana, zanak’i Saoly mpanjaka,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Nasehon’i Solomona sy ny vahoakany ny fony tia an’Andriamanitra tamin’ny fanorenana tempoly tsara tarehy ho an’i Jehovah Andriamanitra.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Toerana ihaonantsika amin’Andriamanitra ny fiangonana ary anehoantsika ny fontsika feno fitiavana an’Andriamanitra.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Tsy maintsy mitia ny fiangonantsika isika.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dia iray izay mitady ny mpivavaka sy mitahy azy ireo.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nataon’i Solomona sy Israely mba hanehoana ny fitiavany an’Andriamanitra?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Sampy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tanàna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fitoerana masina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fitoerana masina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Solomona nandidy hanao tempoly ho an'ny anaran'i Jehovah sy lapan'ny mpanjaka ho an'ny tenany.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Tantara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Goaika Nitondra Mofo sy Hena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/>
              <a:t>Eo amin'ny lohasahan-driaka no hisotroanao, ary ny goaika no nasaiko hohaninao ao.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mpanjaka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Nisy mpanjaka iray atao hoe Ahaba izay tena ratsy fanahy teo anatrehan’Andriamanitra. Nisy mpaminany Elia nampita ny tenin’Andriamanitra tamin’i Ahaba.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“Tsy hisy ranonorana amin’ny tany!” Tamin’izay dia nitady hamono azy i Ahaba. Nataon’Andriamanitra niafina tamin’i Ahaba mpanjaka izy.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Nandositra nankany amin’ilay tany nolazain’Andriamanitra i Elia.</a:t>
            </a:r>
          </a:p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Saingy, tsy afaka nahazo sakafo hohanina tao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Nasain’Andriamanitra nanome sakafo an’i Elia tao ny goaika. Ary ny goaika nitondra mofo sy hena ho azy maraina sy hariva, ary teo amin'ny lohasahan-driaka no nisotroany.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Tena tia an’i Davida i Jonatana. Niray fanahy tamin’i Davida i Jonatana.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Nankatò ny tenin’Andriamanitra i Elia ka nanao vivery ny ainy ary nanana traikefa mahatalanjona momba ny fiarovan’Andriamanitra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Ilay mpanjaka ratsy fanahy, Ahaba, dia tsy tia nankatò ny tenin’Andriamanitra. Niezaka namono an’i Elia mpaminanin’Andriamanitra àry izy, izay nilaza ny tenin’Andriamanitra.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Niaro sy nikarakara an’i Elia anefa Andriamanitra tamin’ny fomba mahagaga!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maintsy mankatò sy manambara ny tenin’Andriamanitra isika na inona na inona toe-javatra misy toa an’i Elia.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Tena hiaro antsika Andriamanitra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Iza moa 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dia iray izay mikarakara ireo izay mankatò sy mitandrina ny teniny amin'ny fomba mahagaga.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 no nitondra hohanina ho an’i Elia?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soavaly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voromahery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goaika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goaika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/>
              <a:t>Eo amin'ny lohasahan-driaka no hisotroanao, ary ny goaika no nasaiko hohaninao ao.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mpanjaka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Ny lafarinina sy ny menaka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4400"/>
              <a:t>tsy lany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Mandehana haingana any Zarefata any Sidona, ka mitoera any. Efa nandidy mpitondratena teo amin'io tany io aho hanome hanina ho anao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mpanjaka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nisy orana teo amin’ny Israely araka ny voalazan’ny Tompo Andriamanitra. Tsy nisy sakafo hohanin’ny olona àry.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Naniraka an’i Elia ho any amin’ny mpitondratena iray nonina tany Zarefata ny Tompo Andriamanitra.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Nasain’i Elia nanao mofo ho azy tamin’ny lafarinina eran-tànan-ila sy diloilo kely sisa tavela taminy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Nomen’i Jonatana an’i Davida ny sabany sy ny zana-tsipìkany. Midika izany fa tena nino an’i Davida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dia tsy ampy lafarinina sy diloilo aza izy, araka ny tenin’i Elia, dia nanao mofo izy ka nomeny an’i Elia aloha ary nataony ho an’ny tenany.</a:t>
            </a:r>
            <a:r xmlns:a="http://schemas.openxmlformats.org/drawingml/2006/main">
              <a:rPr lang="m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Avy eo, nahagaga fa nisy lafarinina sy siny misy menaka</a:t>
            </a:r>
            <a:r xmlns:a="http://schemas.openxmlformats.org/drawingml/2006/main">
              <a:rPr lang="m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tsy lany.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Indray andro dia maty ny zanany lahy. Navelan’ny Tompo Andriamanitra niverina taminy anefa ny ain’ilay zazalahy, ka ho velona izy. Nanome voninahitra an’Andriamanitra izy.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Nanolotra lafarinina sy menaka kely ilay mpitondratena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amin’Andriamanitra.</a:t>
            </a:r>
            <a:r xmlns:a="http://schemas.openxmlformats.org/drawingml/2006/main">
              <a:rPr lang="m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Nahazo fitahiana be dia be izy avy eo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mihoatra ny eritreritra.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Indraindray, hisy fotoana tsy maintsy hanomezana zava-dehibe ho an’Andriamanitra.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Dia mitahy antsika betsaka Andriamanitra amin’ny alalan’izany fanatitra sy sorona izany.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Iza moa 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manome antsika izay rehetra ilaintsika mba hivelomana amin'ny sakafo, fitafiana, trano, sns.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Iza no nasain'Andriamanitra nalehan'i Elia??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mpanjaka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mpisorona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mpitondratena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ankapobeny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mpitondratena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Mandehana haingana any Zarefata any Sidona, ka mitoera any. Efa nandidy mpitondratena teo amin'io tany io aho hanome hanina ho anao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mpanjaka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400"/>
              <a:t>Nilatsaka avy tany an-danitra ny Afo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latsaka ny afon'i Jehovah ka nandoro ny fanatitra hohanina, dia ny kitay hazo sy ny vato ary ny tany, sady nilelaka koa ny rano tao amin'ny hady.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mpanjaka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Naniraka an’i Elia tany amin’i Ahaba, mpanjakan’ny Isiraely ratsy fanahy Andriamanitra. “Ho fantatrao hoe iza no tena Andriamanitra!”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Niady tamin’ny mpaminany sandoka 850 tamin’ny mpanompo sampy i Elia. “Ny andriamanitra mamaly amin’ny afo dia tena Andriamanitra!”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Nomen’i Jonatana an’i Davida ny akanjony sarobidy. Nampiseho ny fisakaizan’i Jonatana lalina tamin’i Davida izany.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Mpaminany 850 no niantso ny anaran'ny andriamaniny ary nandihy nanodidina ny alitara nefa tsy nisy afo nirehitra.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Anjaran’i Elia izany. Nivavaka nankany an-danitra i Elia. Dia nilatsaka ny afon'Andriamanitra ka nandoro ny fanatitra teo ambonin'ny alitara.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“I Jehovah no tena Andriamanitra!” Nibebaka ny Israelita ka nanome voninahitra an’Andriamanitra.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afaka nanao na inona na inona ny andriamani-diso.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HO AN'NY</a:t>
            </a:r>
            <a:r xmlns:a="http://schemas.openxmlformats.org/drawingml/2006/main">
              <a:rPr lang="m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IZY IREO</a:t>
            </a:r>
            <a:r xmlns:a="http://schemas.openxmlformats.org/drawingml/2006/main">
              <a:rPr lang="m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MAINTSY</a:t>
            </a:r>
            <a:r xmlns:a="http://schemas.openxmlformats.org/drawingml/2006/main">
              <a:rPr lang="m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misy</a:t>
            </a:r>
            <a:r xmlns:a="http://schemas.openxmlformats.org/drawingml/2006/main">
              <a:rPr lang="m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hery.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dia Tsitoha.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Afaka mahatsapa ny fahagagana ataony isika rehefa miantehitra sy mino Azy.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3200"/>
              <a:t>Iza moa Andriamanitra?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Izy no tena Andriamanitra velona sy miasa ary tsy mitovy amin’ny sampy sandoka.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latsaka avy tany an-danitra rehefa nivavaka i Elia?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lanezy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afo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afo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latsaka ny afon'i Jehovah ka nandoro ny fanatitra hohanina, dia ny kitay hazo sy ny vato ary ny tany, sady nilelaka koa ny rano tao amin'ny hady.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mpanjaka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TSIA. 37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Sitrana tamin’ny habokana i Namàna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nidina izy ka niroboka impito tao Jordana, araka izay efa nolazain'ny lehilahin'Andriamanitra taminy, dia sitrana ny nofony ka nadio tahaka ny an'ny zaza.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Mpanjaka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Komandin’ny tafik’ny mpanjakan’i Arama i Namàna, nefa boka izy. Nankany amin’i Elisa izay mpaminanin’ny Isiraely izy mba haverina amin’ny laoniny.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Imbetsaka i Davida no tao anatin’ny toe-javatra nampidi-doza ho faty, satria nitady hamono azy i Saoly mpanjaka. Afaka nandositra an’ireo loza ireo anefa izy noho ny fanampian’i Jonatana.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nifanena taminy i Elisa, fa niteny fotsiny hoe: “Mandehana, mandroa impito ao amin’ny ony Jordana ianao”.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Tezitra tamin’ny tenin’i Elisa i Namàna. Fa hoy ny mpanompony taminy: Masìna ianao, mankanesa any amin'ny ony, ka atsobohy ny vatanao.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Niroboka impito tao Jordana i Namàna, araka izay nolazain’i Elisa sy ny mpanompony.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Avy eo, nahagaga fa niverina ny nofony ary nadio.</a:t>
            </a:r>
          </a:p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Niverina tany amin’i Elisa i Namàna ka nanome voninahitra an’Andriamanitra.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Rehefa nandre an’i Elisa, lehilahin’Andriamanitra, i Namàna, ka nankatò ny teniny, dia voatahy izy mba ho voadio tamin’ny habokany.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ny sitrapontsika no tokony hiainantsika,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 araka ny sitrapon’Andriamanitra.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Rehefa miaina sy mankatò ny tenin’Andriamanitra isika,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Afaka mitahy isika amin’ny alalan’ny fitahiana tondraka izay omen’Andriamanitra antsika.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rgbClr val="FF0000"/>
                </a:solidFill>
              </a:rPr>
              <a:t>Andriamanitra?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mahasitrana ny aretina rehetra. Izy no Andriamanitra Tsitoha izay afaka manasitrana antsika.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Impiry i Namàna no niroboka tao amin’ny Reniranon’i Jordana?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in-telo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indray mandeha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in-dimy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fito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fotoana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impito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Dia nidina izy ka niroboka impito tao Jordana, araka izay efa nolazain'ny lehilahin'Andriamanitra taminy, dia sitrana ny nofony ka nadio tahaka ny an'ny zaza.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Mpanjaka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400"/>
              <a:t>Fanamboarana ny Tempolin’Andriamanitra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Joasy mpanjaka nampaka an'i Joiada mpisorona sy ny mpisorona sasany ka nanao taminy hoe: Nahoana ianareo no tsy mamboatra ny simba amin'ny tempoly?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Mpanjaka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nifidy ny faniriany feno fitiavan-tena i Jonatana, fa i Davida namany.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Tahaka an’i Jonatana,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aoka isika ho namana tsara ho an'ny namantsika.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Ary Joasy, mpanjakan'ny Joda, dia nikasa hanamboatra ny tempolin'Andriamanitra, izay rava.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ampy hanamboarana ny tempoly anefa ny tetibola. Nanapa-kevitra i Joasy fa handray fanatitra ho an’ny fanamboarana ny tempolin’Andriamanitra.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Nanolotra vola hanamboarana ny tempoly ny olona tia an’Andriamanitra.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Nomena ny mpiasa ny vola voaangona hanamboarana ny tempoly, ary nanamboatra ny tempoly tamim-pahamarinana tanteraka izy ireo.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"Oay! Tena tsara tarehy tokoa izany tempoly izany!” Faly i Joasy satria nihevitra fa ho sitrak’Andriamanitra.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Noheverin’i Joasy ho toerana sarobidy ny tempolin’Andriamanitra, izay nivavahan’ny olona tamin’Andriamanitra.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Ny Fiangonana no toerana misy an’Andriamanitra rehefa mivavaka Aminy isika.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Noho izany, mila mitia ny fiangonana isika ary mihevitra azy io ho sarobidy.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rgbClr val="FF0000"/>
                </a:solidFill>
              </a:rPr>
              <a:t>Andriamanitra?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dia mametraka antsika tsirairay ho Tempoly Masina.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dia mihaona amin'izay mivavaka aminy.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tapa-kevitra hataon’i Joasy?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azy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efitra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sekoly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Tempoly Masina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Tempoly Masina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Joasy mpanjaka nampaka an'i Joiada mpisorona sy ny mpisorona sasany ka nanao taminy hoe: Nahoana ianareo no tsy mamboatra ny simba amin'ny tempoly?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Mpanjaka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600"/>
              <a:t>Nehemia, izay nanorina ny mandan’i Jerosalema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3200"/>
              <a:t>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Izy no manome antsika namana tsara.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Misaora an’Andriamanitra fa nanome antsika namana tsara!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hoy aho tamin'ny mpanjaka: Raha sitraky ny mpanjaka, ary raha mahita fitia eo imasony ny mpanomponao, dia aoka izy haniraka ahy ho any amin'ny tanàna any Joda izay fandevenana ny razako, mba hanamboarako azy.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 mpanjaka persianina dia nanome alalana an’i Nehemia mpitondra kapoakan’ny mpanjaka hanorina indray ny tanàna sy ny trano mimanda izay efa rava.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dia niverina tany Jerosalema niaraka tamin’ny Isiraelita maro ka nanorina indray ny mandan’i Jerosalema niaraka tamin’izy ireo.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Nanelingelina azy ireo anefa ny foko hafa izay tsy tia ny fifohazan’ny Isiraelita. Fanampin’izany, dia nitaraina ny Israelita maro.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Nangataka fanampiana tamin’Andriamanitra i Nehemia. Nomen’Andriamanitra hery sy herim-po izy mba hanaovana ilay 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Farany, dia vitan’i Nehemia ny fanorenana indray ny mandan’i Jerosalema niaraka tamin’ny Israelita. Rehefa vita ny manda, dia nivavaka tamin’Andriamanitra tamim-pifaliana izy sy ny vahoakany.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Nahavita nanorina indray ny manda i Nehemia noho ny fanampian’Andriamanitra na dia nisy korontana be aza.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Rehefa manao ny asan’Andriamanitra isika dia mety hiatrika toe-javatra sarotra.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Kanefa, raha miaraka amintsika Andriamanitra ary miaraka Aminy isika, dia afaka mandresy ireo zava-tsarotra rehetra ireo.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manampy antsika ary manome hery sy herim-po rehefa mivavaka sy mangataka fanampiana isika amin'ny toe-javatra sarotra.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Nahoana i Nehemia no niverina tany an-tanindrazany?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mandehandeha..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handeha hianatra..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mivavaka..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hanorina indray ny mandan’i Jerosalema.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hanorina indray ny mandan’i Jerosalema.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hoy aho tamin'ny mpanjaka: Raha sitraky ny mpanjaka, ary raha mahita fitia eo imasony ny mpanomponao, dia aoka izy haniraka ahy ho any amin'ny tanàna any Joda izay fandevenana ny razako, mba hanamboarako azy.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