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l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1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ദി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വാക്ക്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ന്റെ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ദൈവം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400"/>
              <a:t>ദൈവം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4400"/>
              <a:t>ഉണ്ടാക്കിയത്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4400"/>
              <a:t>ലോകം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</a:t>
            </a:r>
            <a:r xmlns:a="http://schemas.openxmlformats.org/drawingml/2006/main">
              <a:rPr lang="m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വാക്ക്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ആദിയിൽ ദൈവം സൃഷ്ടിച്ചു</a:t>
            </a: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ആകാശവും ഭൂമിയും.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ഐസക്കിന്റെ ഭാര്യ റബേക്ക ഇരട്ടക്കുട്ടികൾക്ക് ജന്മം നൽകി. ആദ്യത്തെ മകന്റെ പേര് ഏസാവ്, രണ്ടാമത്തേത് യാക്കോബ്.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ഏസാവിന് വേട്ടയാടൽ ഇഷ്ടമായിരുന്നു. അതിനാൽ, അവൻ ഔട്ട്ഡോർ പ്രവർത്തനങ്ങൾ ഇഷ്ടപ്പെട്ടു. പക്ഷേ, ജേക്കബ് ശാന്തനായ ഒരു മനുഷ്യനായിരുന്നു, വീട്ടിലിരുന്നു.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ദിവസം, ജേക്കബ് പായസം പാകം ചെയ്തുകൊണ്ടിരിക്കുമ്പോൾ, നായാട്ട് കഴിഞ്ഞ് ഏശാവ് വിശന്നുവലഞ്ഞ് വീട്ടിലേക്ക് മടങ്ങി.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“എനിക്ക് കുറച്ച് പായസം തരൂ!”, “ആദ്യം നിങ്ങളുടെ ജന്മാവകാശം എനിക്ക് വിൽക്കുക. അപ്പോൾ ഞാൻ നിനക്ക് കുറച്ച് തരാം." ഏസാവ് വളരെ വിശന്നു, ഒരു പാത്രം ചുവന്ന പായസത്തിന് തന്റെ ജന്മാവകാശം വിറ്റു.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ഒടുവിൽ, അനുഗ്രഹം വാങ്ങാൻ ജേക്കബ് പിതാവിനെ വഞ്ചിച്ചു. അവസാനം അനുഗ്രഹം കിട്ടി. ഈ കാര്യങ്ങളെല്ലാം ദൈവപരിപാലനയാൽ സംഭവിച്ചതാണ്.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ആത്മീയ അനുഗ്രഹം നേടുന്നതിനേക്കാൾ വിശപ്പുള്ള പ്രശ്നം പരിഹരിക്കുന്നതാണ് പ്രധാനമെന്ന് ഏസാവ് കരുതി.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ഒടുവിൽ,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ജേക്കബ്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ആയി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ദി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ഇസ്രായേല്യരുടെ പൂർവ്വികൻ.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എന്താണ് കൂടുതൽ പ്രധാനമെന്ന് നിങ്ങൾ കരുതുന്നു?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ദൈവമക്കളാകാനുള്ള അനുഗ്രഹം ഒന്നിനും പകരമാവില്ല.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</a:t>
            </a:r>
            <a:r xmlns:a="http://schemas.openxmlformats.org/drawingml/2006/main">
              <a:rPr lang="ml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ആണ്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മനുഷ്യരുടെ തെറ്റും വ്യാജവും ഉണ്ടെങ്കിലും ദൈവം തന്റെ ഇഷ്ടം നിറവേറ്റുന്നു.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ഇന്നത്തെ'</a:t>
            </a:r>
            <a:r xmlns:a="http://schemas.openxmlformats.org/drawingml/2006/main">
              <a:rPr lang="m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എന്തിനു വേണ്ടിയാണ് ഏസാവ് തന്റെ ജന്മാവകാശം വിറ്റത്?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നൂഡിൽ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മാംസം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dk1"/>
                </a:solidFill>
              </a:rPr>
              <a:t>ചുവന്ന പായസം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ചുവന്ന പായസം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</a:t>
            </a:r>
            <a:r xmlns:a="http://schemas.openxmlformats.org/drawingml/2006/main">
              <a:rPr lang="m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വാക്ക്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പിന്നെ യാക്കോബ് ഏശാവിന് കുറച്ച് അപ്പവും കുറച്ച് പയറു പായസവും കൊടുത്തു.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അവൻ തിന്നും കുടിച്ചും പിന്നെ എഴുന്നേറ്റു പോയി.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അതുകൊണ്ട് ഏശാവ് തന്റെ ജന്മാവകാശത്തെ നിന്ദിച്ചു.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11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400"/>
              <a:t>ജേക്കബിന്റെ സ്വപ്നം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ബൈബിൾ കിഡ്സ് നമ്പർ 2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/>
              <a:t>വിലക്കപ്പെട്ട പഴങ്ങൾ അവർ ഭക്ഷിച്ചു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/>
              <a:t>അവൻ ഒരു സ്വപ്നം കണ്ടു, അതിൽ ഭൂമിയിൽ ഒരു ഗോവണി കിടക്കുന്നു, അതിന്റെ മുകൾഭാഗം സ്വർഗത്തിലേക്ക് എത്തുന്നു, ദൈവത്തിന്റെ ദൂതന്മാർ അതിൽ കയറുകയും ഇറങ്ങുകയും ചെയ്യുന്നു.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ജേക്കബ് തന്റെ സഹോദരനെ കള്ളം പറഞ്ഞു വഞ്ചിച്ചു. കൊല്ലപ്പെടുമോ എന്ന ഭയമായിരുന്നു. അങ്ങനെ, അവൻ വീട്ടിൽ നിന്ന് ഹാരാനിലെ അമ്മാവന്റെ അടുത്തേക്ക് ഓടിപ്പോയി.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രാത്രി അവിടെ ഒരു കല്ല് എടുത്ത് തലയണയാക്കി തലയണയാക്കി ഉറങ്ങി. കുടുംബമില്ലാതെ അവിടെ തനിച്ചായിരുന്നു. അതിനാൽ അയാൾക്ക് ഭയവും ഏകാന്തതയും തോന്നി.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ദൈവത്തിന്റെ മാലാഖമാർ ഭൂമിയിൽ സ്വർഗത്തിലേക്കുള്ള ഒരു കോണിപ്പടിയിലൂടെ കയറുകയും ഇറങ്ങുകയും ചെയ്യുന്നത് യാക്കോബ് കണ്ടു.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"ഞാൻ നിന്നോടുകൂടെയുണ്ട്, നീ പോകുന്നിടത്തെല്ലാം നിന്നെ കാത്തുകൊള്ളും" എന്ന ദൈവത്തിന്റെ ശബ്ദം അവൻ കേട്ടു.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അവൻ രാവിലെ ഉണർന്നപ്പോൾ, തന്നോടൊപ്പം ഉണ്ടായിരിക്കുമെന്ന് വാഗ്ദാനം ചെയ്ത ദൈവത്തെ ആരാധിച്ചു, അവൻ ദൈവത്തിന് മഹത്വം നൽകി.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തനിച്ചായിരിക്കാൻ ഭയക്കുന്ന യാക്കോബിനോടൊപ്പം ദൈവം ഉണ്ടായിരുന്നതുപോലെ,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തനിച്ചായിരിക്കുമ്പോൾ നമ്മുടെ പിതാവായ ദൈവവും നമ്മെ പരിപാലിക്കുന്നു.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യാക്കോബിനെപ്പോലെ, എപ്പോഴും നമ്മോടൊപ്പമുള്ള ദൈവത്തെ നാം ബഹുമാനിക്കുകയും മഹത്വപ്പെടുത്തുകയും വേണം.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എവിടെയും എപ്പോൾ വേണമെങ്കിലും ദൈവം നമ്മോടൊപ്പമുണ്ട്.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എപ്പോഴും നമ്മെ പരിപാലിക്കുന്നു.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</a:t>
            </a:r>
            <a:r xmlns:a="http://schemas.openxmlformats.org/drawingml/2006/main">
              <a:rPr lang="m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ജേക്കബ് ഉറങ്ങുമ്പോൾ എന്താണ് തലയിണയായി എടുത്തത്?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മരം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dk1"/>
                </a:solidFill>
              </a:rPr>
              <a:t>കല്ല്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ബാഗ്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മൃഗത്തിന്റെ തൊലി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കല്ല്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/>
              <a:t>അവൻ ഒരു സ്വപ്നം കണ്ടു, അതിൽ ഭൂമിയിൽ ഒരു ഗോവണി കിടക്കുന്നു, അതിന്റെ മുകൾഭാഗം സ്വർഗത്തിലേക്ക് എത്തുന്നു, ദൈവത്തിന്റെ ദൂതന്മാർ അതിൽ കയറുകയും ഇറങ്ങുകയും ചെയ്യുന്നു.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തന്റെ സ്വരൂപത്തിൽ മനുഷ്യനെ സൃഷ്ടിച്ചു, ദൈവത്തിന്റെ സ്വരൂപത്തിൽ അവനെ സൃഷ്ടിച്ചു;</a:t>
            </a: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ആണും പെണ്ണുമായി അവൻ അവരെ സൃഷ്ടിച്ചു.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12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ദി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വാക്ക്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ന്റെ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ദൈവം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400"/>
              <a:t>ജോസഫ് തന്റെ സഹോദരന്മാർ വിറ്റു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"ഇപ്പോൾ വരൂ, നമുക്ക് അവനെ കൊന്ന് ഈ ജലാശയങ്ങളിൽ ഒന്നിൽ എറിയാം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ഒരു ക്രൂരമൃഗം അവനെ വിഴുങ്ങി എന്ന് പറയുകയും ചെയ്യുക.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അവന്റെ സ്വപ്നങ്ങളിൽ എന്താണ് സംഭവിക്കുന്നതെന്ന് അപ്പോൾ നമുക്ക് കാണാം.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(ഉല്പത്തി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യാക്കോബിന് പന്ത്രണ്ട് ആൺമക്കളുണ്ടായിരുന്നു. തന്റെ മറ്റെല്ലാ മക്കളേക്കാളും അവൻ ജോസഫിനെ സ്നേഹിച്ചു. അങ്ങനെ, അവൻ യോസേഫിനുവേണ്ടി അതിമനോഹരമായ ഒരു തുണി ഉണ്ടാക്കി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അച്ഛൻ അവനെ പ്രത്യേകം സ്നേഹിച്ചിരുന്നതിനാൽ അവന്റെ സഹോദരന്മാർ അവനെ വളരെയധികം വെറുത്തു. “നമുക്ക് ജോസഫിനെ വിൽക്കാം. അച്ഛൻ മരിച്ചു പോയി എന്ന് പറയാം.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കച്ചവടക്കാർക്ക് അടിമയായി അവർ ജോസഫിനെ വിറ്റു.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ഇതുകേട്ടപ്പോൾ ജേക്കബ് വളരെ ദുഃഖിതനായി.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അടിമയായി കഠിനമായ ജീവിതം നയിച്ചു. എന്നിരുന്നാലും, അവൻ ഒരു പാപവും ചെയ്യാതെ ദൈവത്തിൽ വിശ്വസിക്കുകയും ആശ്രയിക്കുകയും ചെയ്തു.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ജോസഫിനെ കള്ളക്കേസ് ചുമത്തി ജയിലിലടച്ചു.</a:t>
            </a:r>
            <a:r xmlns:a="http://schemas.openxmlformats.org/drawingml/2006/main">
              <a:rPr lang="ml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എന്നിരുന്നാലും, ജയിലിൽപ്പോലും അവൻ ദൈവമുമ്പാകെ നീതിമാനായിരിക്കാൻ ശ്രമിച്ചു. ദൈവം ജോസഫിനെ മറന്നില്ല, ദൈവത്തിന് അവനെക്കുറിച്ച് അതിശയകരമായ ഒരു പദ്ധതി ഉണ്ടായിരുന്നു.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ജോസഫിനെ സ്വന്തം സഹോദരന്മാർ വെറുക്കുകയും അടിമയായി വിൽക്കുകയും ചെയ്തു. കള്ളക്കേസ് ചുമത്തി ജയിലിലടക്കുകയും ചെയ്തു.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എന്നിരുന്നാലും, അവൻ ദൈവത്തിൽ ആശ്രയിക്കുകയും കൂടുതൽ പാപം ചെയ്യാതിരിക്കാൻ ശ്രമിക്കുകയും ചെയ്തു.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നമുക്ക് ചില ബുദ്ധിമുട്ടുകൾ നേരിടേണ്ടി വന്നേക്കാം.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ഒരു പാപവും ചെയ്യാതെ, നമ്മുടെ പ്രാർത്ഥന മനസ്സോടെ ശ്രവിക്കുന്ന നമ്മുടെ പിതാവായ ദൈവത്തോട് സഹായം ചോദിക്കുക.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ഞങ്ങളുടെ പിതാവായ ദൈവമേ..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നമ്മുടെ പിതാവായ ദൈവത്തിന് പ്രയാസകരമായ സമയങ്ങളിൽ പോലും നമുക്കുവേണ്ടി ഒരു അത്ഭുതകരമായ പദ്ധതിയുണ്ട്.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തന്റെ പന്ത്രണ്ട് മക്കളിൽ ജോസഫിന് മാത്രം ജേക്കബ് എന്താണ് നൽകിയത്?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കളിപ്പാട്ടങ്ങൾ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ബൈബിൾ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സമൃദ്ധമായ മനോഹരമായ തുണി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പണം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സമൃദ്ധമായ മനോഹരമായ തുണി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ദൈവത്തിന്റെ സൃഷ്ടികളിൽ ഏറ്റവും മികച്ച സൃഷ്ടികളായിരുന്നു ആദവും ഹവ്വയും.</a:t>
            </a:r>
          </a:p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എന്തെന്നാൽ, അവർ ദൈവത്തിന്റെ പ്രതിച്ഛായ അനുസരിച്ചാണ് സൃഷ്ടിക്കപ്പെട്ടത്.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"ഇപ്പോൾ വരൂ, നമുക്ക് അവനെ കൊന്ന് ഈ ജലാശയങ്ങളിൽ ഒന്നിൽ എറിയാം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ഒരു ക്രൂരമൃഗം അവനെ വിഴുങ്ങി എന്ന് പറയുകയും ചെയ്യുക.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അവന്റെ സ്വപ്നങ്ങളിൽ എന്താണ് സംഭവിക്കുന്നതെന്ന് അപ്പോൾ നമുക്ക് കാണാം.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(ഉല്പത്തി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13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400"/>
              <a:t>ജോസഫ് ഈജിപ്തിൽ പ്രധാനമന്ത്രിയായി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/>
              <a:t>അപ്പോൾ ഫറവോൻ യോസേഫിനോടു പറഞ്ഞു: ഞാൻ നിന്നെ ഈജിപ്ത് ദേശം മുഴുവനും ഭരമേൽപ്പിക്കുന്നു.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ഈജിപ്തിലെ രാജാവായ ഫറവോൻ ഒരു സ്വപ്നം കണ്ടു. 7 തടിച്ച പശുക്കളും അതിനുശേഷം 7 വിരൂപ പശുക്കളും പുറത്തുവന്നു. 7 വൃത്തികെട്ട പശുക്കൾ 7 തടിച്ച പശുക്കളെ തിന്നു. വളരെ വിചിത്രമായ സ്വപ്നമായിരുന്നു അത്.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കൊട്ടാരത്തിൽ അവന്റെ സ്വപ്നം വ്യാഖ്യാനിക്കാൻ ആർക്കും കഴിഞ്ഞില്ല. ജോസഫിന്റെ സഹായത്തിലുണ്ടായിരുന്ന പ്രധാന പാനപാത്രവാഹകൻ അവനെ രാജാവിന് പരിചയപ്പെടുത്തി.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ജോസഫിന് ജ്ഞാനം നൽകി. അതിനാൽ, സ്വപ്നത്തിന്റെ അർത്ഥം വ്യാഖ്യാനിച്ച് രാജാവിനോട് പറഞ്ഞു.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ഫറവോൻ വളരെ വികാരാധീനനായി തടവുകാരനായിരുന്ന ജോസഫിനെ രാജ്യത്തെ രണ്ടാമത്തെ ഉയർന്ന സ്ഥാനത്തേക്ക് നിയമിച്ചു.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ജോസഫ് ഈജിപ്തിന്റെ പ്രധാനമന്ത്രിയായി, ദൈവം നൽകിയ ജ്ഞാനത്താൽ ആ ദേശത്തെ നന്നായി ഭരിച്ചു.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/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ജോസഫിനെ കുറിച്ച് ദൈവത്തിന് അത്ഭുതകരമായ പദ്ധതികൾ ഉണ്ടായിരുന്നു.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ചില ബുദ്ധിമുട്ടുകൾ നേരിടുമ്പോൾ നാം നിരാശരാകരുത്.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 നമുക്കായി ദൈവത്തിന്റെ അത്ഭുതകരമായ പദ്ധതികൾ പ്രതീക്ഷിക്കുകയും ദൈവത്തിൽ വിശ്വസിക്കുകയും വേണം.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 അവന്റെ ഇഷ്ടപ്രകാരം ചെയ്യുന്നു.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എളിയവൻ ഉയർത്തപ്പെടും, ഉന്നതൻ താഴ്ത്തപ്പെടും.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മനുഷ്യനോട് പറഞ്ഞു,</a:t>
            </a:r>
            <a:r xmlns:a="http://schemas.openxmlformats.org/drawingml/2006/main">
              <a:rPr lang="ml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""തോട്ടത്തിലെ ഏത് മരത്തിൽനിന്നും ഭക്ഷിക്കാൻ നിങ്ങൾക്ക് സ്വാതന്ത്ര്യമുണ്ട്; എന്നാൽ </a:t>
            </a:r>
            <a:r xmlns:a="http://schemas.openxmlformats.org/drawingml/2006/main">
              <a:rPr lang="ml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നന്മതിന്മകളെക്കുറിച്ചുള്ള അറിവിന്റെ വൃക്ഷത്തിൽ നിന്ന് നിങ്ങൾ ഭക്ഷിക്കരുത്, കാരണം നിങ്ങൾ അത് തിന്നുമ്പോൾ നിങ്ങൾ തീർച്ചയായും മരിക്കും </a:t>
            </a:r>
            <a:r xmlns:a="http://schemas.openxmlformats.org/drawingml/2006/main">
              <a:rPr lang="ml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ഫറവോന്റെ സ്വപ്നത്തിൽ പ്രത്യക്ഷപ്പെട്ട മൃഗങ്ങൾ ഏതാണ്?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പക്ഷി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നായ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കുതിര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പശു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പശു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/>
              <a:t>അപ്പോൾ ഫറവോൻ ജോസഫിനോട് പറഞ്ഞു: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/>
              <a:t>"ഇതിനാൽ ഞാൻ നിന്നെ ഈജിപ്ത് ദേശം മുഴുവനും ചുമതലപ്പെടുത്തുന്നു."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ഇല്ല.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400"/>
              <a:t>ജോസഫ് തന്റെ സഹോദരങ്ങളെ വീണ്ടും കണ്ടുമുട്ടി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യോസേഫ് തന്റെ സഹോദരന്മാരെ തിരിച്ചറിഞ്ഞെങ്കിലും അവർ അവനെ തിരിച്ചറിഞ്ഞില്ല.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ഫറവോൻ ജോസഫിനെ ഈജിപ്തിന്റെ പ്രധാനമന്ത്രിയായി നിയമിച്ചു. 7 വർഷത്തെ കടുത്ത ക്ഷാമം ജ്ഞാനപൂർവം ജോസഫ് നിയന്ത്രിച്ചു.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എന്നിരുന്നാലും, ക്ഷാമം നിമിത്തം കനാനിൽ ധാന്യം ഉണ്ടായിരുന്നില്ല. അവർക്ക് ഈജിപ്തിലേക്ക് പോകേണ്ടിവന്നു; ജോസഫിന്റെ സഹോദരന്മാരും ഭക്ഷണം വാങ്ങാൻ ഈജിപ്തിലേക്ക് പോയി.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യോസേഫ് തന്റെ സഹോദരന്മാരെ തിരിച്ചറിഞ്ഞെങ്കിലും അവർ അവനെ തിരിച്ചറിഞ്ഞില്ല.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താൻ ആരാണെന്ന് ജോസഫ് അവരോട് പറഞ്ഞു. അവർ അവനെ നോക്കി ഞെട്ടി, അവനെ പേടിച്ചു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തന്നെ ഈജിപ്തിലേക്ക് അയച്ചത് എന്തുകൊണ്ടാണെന്ന് യോസേഫ് തിരിച്ചറിഞ്ഞു. അവൻ തന്റെ സഹോദരന്മാരോട് ക്ഷമിക്കുകയും കുടുംബത്തെ മുഴുവൻ ഈജിപ്തിലേക്ക് കൊണ്ടുപോകുകയും അവരെ സുരക്ഷിതമായി പരിപാലിക്കുകയും ചെയ്തു.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തന്നോട് മോശമായി പെരുമാറുകയും ദൈവഹിതപ്രകാരം അവരെ സ്നേഹിക്കുകയും ചെയ്ത സഹോദരന്മാരോട് ജോസഫ് ക്ഷമിച്ചു.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നമ്മുടെ കുടുംബത്തോടും സുഹൃത്തുക്കളോടും ക്ഷമിക്കുകയും അവരെ സ്നേഹിക്കുകയും വേണം.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പക്ഷേ, സാത്താൻ പാമ്പിന്റെ വേഷം ധരിച്ച് ഹവ്വായെ പ്രലോഭിപ്പിച്ചു.</a:t>
            </a:r>
          </a:p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ഒടുവിൽ, ഹവ്വാ ഫലം തിന്നു.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നമ്മോട് ക്ഷമിക്കുകയും സ്നേഹിക്കുകയും ചെയ്യുന്നു.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ജോസഫ് ഏത് രാജ്യത്തിന്റെ പ്രധാനമന്ത്രിയായി?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ഈജിപ്ത്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ഇസ്രായേൽ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പേർഷ്യ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ബാബിലോൺ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ഈജിപ്ത്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യോസേഫ് തന്റെ സഹോദരന്മാരെ തിരിച്ചറിഞ്ഞെങ്കിലും അവർ അവനെ തിരിച്ചറിഞ്ഞില്ല.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400"/>
              <a:t>വെള്ളത്തിൽ നിന്ന് രക്ഷിക്കപ്പെട്ട ഒരു കുട്ടി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കുട്ടി വളർന്നപ്പോൾ അവൾ അവനെ ഫറവോന്റെ മകളുടെ അടുക്കൽ കൊണ്ടുപോയി, അവൻ അവളുടെ മകനായി. ഞാൻ അവനെ വെള്ളത്തിൽ നിന്നു വലിച്ചെടുത്തു എന്നു പറഞ്ഞു അവൾ അവന് മോശെ എന്നു പേരിട്ടു.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പുറപ്പാട്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ഈജിപ്ത് രാജാവായ ഫറവോൻ, ഇസ്രായേലിലെ എല്ലാ നവജാത ആൺകുട്ടികളെയും നൈൽ നദിയിലേക്ക് എറിയാനും അവരെ കൊല്ലാൻ അനുവദിക്കാനും ഉത്തരവിട്ടു.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മോശയുടെ അമ്മയായ യോഖേബെദിന് തന്റെ മകനെ നൈൽ നദിയിൽ കൊണ്ടുപോകാൻ അനുവദിക്കുകയല്ലാതെ മറ്റൊരു മാർഗവുമില്ലായിരുന്നു.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 സമയത്ത്, ഈജിപ്ത് രാജകുമാരി നദിയിൽ കുളിക്കുമ്പോൾ കുഞ്ഞിനെ കാണാനിടയായി. ആൺകുട്ടിയെ വളർത്തണമെന്നായിരുന്നു അവളുടെ മനസ്സിൽ.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രാജകുമാരി കുഞ്ഞിനെ കൊട്ടയിൽ നിന്ന് പുറത്തെടുക്കുന്നത് അവന്റെ സഹോദരി കണ്ടു. ആൺകുഞ്ഞിനെ മുലയൂട്ടാൻ അവൾ അവന്റെ യഥാർത്ഥ അമ്മയായ ജോഖേബെദിനെ പരിചയപ്പെടുത്തി.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കുട്ടി വളർന്നപ്പോൾ, രാജകുമാരിയുടെ മകനായി അവനെ തിരികെ കൊണ്ടുപോയി. ഞാൻ അവനെ വെള്ളത്തിൽ നിന്നു വലിച്ചെടുത്തു എന്നു പറഞ്ഞു അവൾ അവനു മോശ എന്നു പേരിട്ടു. മോശ ഈജിപ്തിൽ വളർന്നു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കൊട്ടാരം.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ഹവ്വ ആദാമിന് മറ്റൊന്ന് കൊടുത്തു.</a:t>
            </a:r>
          </a:p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ആദവും അത് കഴിച്ചു.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മോശെയെ രക്ഷിച്ചു.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തന്റെ അത്ഭുതകരമായ ജ്ഞാനവും ശക്തിയും (പ്രൊവിഡൻസ്) ഉപയോഗിച്ച് നമ്മെ രക്ഷിച്ചു.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ദൈവത്തിന്റെ പദ്ധതികൾ എപ്പോഴും എന്റേതിനേക്കാൾ വലുതും പൂർണ്ണവുമാണെന്ന് നമുക്ക് വിശ്വസിക്കാം.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ആരാണ് 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ഏത് തടസ്സമുണ്ടായാലും തന്റെ ഇഷ്ടം നിറവേറ്റുന്ന സർവ്വശക്തനായ ദൈവമാണ് അവൻ.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വെള്ളത്തിൽ കയറ്റിയ കുട്ടിക്ക് എന്ത് സംഭവിച്ചു?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അവനെ മുക്കി മീൻ തിന്നു.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പക്ഷികൾ കുട്ടിയെ രക്ഷിച്ചു.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കുട്ടിയെ ആകാശത്ത് നിന്ന് രക്ഷിച്ചു.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ഈജിപ്തിലെ രാജകുമാരി അവനെ കണ്ടു രക്ഷിച്ചു.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ഈജിപ്തിലെ രാജകുമാരി അവനെ കണ്ടു രക്ഷിച്ചു.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കുട്ടി വളർന്നപ്പോൾ അവൾ അവനെ ഫറവോന്റെ മകളുടെ അടുക്കൽ കൊണ്ടുപോയി, അവൻ അവളുടെ മകനായി. ഞാൻ അവനെ വെള്ളത്തിൽ നിന്നു വലിച്ചെടുത്തു എന്നു പറഞ്ഞു അവൾ അവന് മോശെ എന്നു പേരിട്ടു.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പുറപ്പാട്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അവർ ദൈവത്തെ ശ്രദ്ധിക്കാത്തതിനാൽ ദൈവം അവരെ ഏദനിൽ നിന്ന് പുറത്താക്കി.</a:t>
            </a:r>
          </a:p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അന്നുമുതൽ പാപം ലോകത്തിലേക്കു വന്നു.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/>
              <a:t>ഇന്നത്തെ </a:t>
            </a:r>
            <a:r xmlns:a="http://schemas.openxmlformats.org/drawingml/2006/main">
              <a:rPr lang="ml" altLang="ko-KR" sz="2800" b="1"/>
              <a:t>പാഠം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ആദാമും ഹവ്വായും ദൈവത്തിന്റെ കൽപ്പന അനുസരിക്കാത്തതിനാലാണ് പാപം ലോകത്തിലേക്ക് വന്നത്.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ഞാൻ ദൈവവചനം അനുസരിക്കുന്നുണ്ടോ?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ഞാൻ ദൈവത്തിൽ വിശ്വസിക്കുന്നുവെങ്കിൽ, ഞാൻ ദൈവവചനം അനുസരിക്കണം.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അനുസരണക്കേട് ഇഷ്ടപ്പെടുന്നില്ല.</a:t>
            </a: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അവന്റെ വചനം അനുസരിക്കുന്ന മനുഷ്യനെ അനുഗ്രഹിക്കുന്നു.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/>
              <a:t>ഇന്നത്തെ</a:t>
            </a:r>
            <a:r xmlns:a="http://schemas.openxmlformats.org/drawingml/2006/main">
              <a:rPr lang="ml" altLang="en-US" sz="4000"/>
              <a:t> </a:t>
            </a:r>
            <a:r xmlns:a="http://schemas.openxmlformats.org/drawingml/2006/main">
              <a:rPr lang="ml" altLang="ko-KR" sz="4000"/>
              <a:t>വാക്ക്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ആദിയിൽ ദൈവം സൃഷ്ടിച്ചു</a:t>
            </a: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ആകാശവും ഭൂമിയും.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എന്താണ് മനുഷ്യർക്ക് ഭക്ഷിക്കരുതെന്ന് ദൈവം പറഞ്ഞത്?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ഫലം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മാംസം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പച്ചക്കറി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dk1"/>
                </a:solidFill>
              </a:rPr>
              <a:t>നന്മതിന്മകളെക്കുറിച്ചുള്ള അറിവിന്റെ ഫലം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നന്മതിന്മകളെക്കുറിച്ചുള്ള അറിവിന്റെ ഫലം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തന്റെ സ്വരൂപത്തിൽ മനുഷ്യനെ സൃഷ്ടിച്ചു, ദൈവത്തിന്റെ സ്വരൂപത്തിൽ അവനെ സൃഷ്ടിച്ചു;</a:t>
            </a: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ആണും പെണ്ണുമായി അവൻ അവരെ സൃഷ്ടിച്ചു.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/>
              <a:t>നോഹ ഉയർന്ന പർവതത്തിൽ ഒരു വലിയ കപ്പൽ (ഒരു പെട്ടകം) ഉണ്ടാക്കി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/>
              <a:t>ഇന്നത്തെ</a:t>
            </a:r>
            <a:r xmlns:a="http://schemas.openxmlformats.org/drawingml/2006/main">
              <a:rPr lang="ml" altLang="en-US" sz="4000"/>
              <a:t> </a:t>
            </a:r>
            <a:r xmlns:a="http://schemas.openxmlformats.org/drawingml/2006/main">
              <a:rPr lang="ml" altLang="ko-KR" sz="4000"/>
              <a:t>വാക്ക്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 കർത്താവ് നോഹയോട് അരുളിച്ചെയ്തു: നീയും നിന്റെ കുടുംബവും പെട്ടകത്തിൽ പോകുക, കാരണം ഈ തലമുറയിൽ ഞാൻ നിന്നെ നീതിമാനാണ്.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(ഉല്പത്തി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ഭൂമിയിലെ സകല മനുഷ്യരും തങ്ങളുടെ വഴികൾ ദുഷിപ്പിക്കുന്നത് ദൈവം കണ്ടു. ദൈവം നോഹയോട് പറഞ്ഞു: “ഞാൻ മനുഷ്യരെയും ഭൂമിയെയും നശിപ്പിക്കും. മലയിൽ ഒരു വലിയ കപ്പൽ ഉണ്ടാക്കുക!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തന്നോട് കല്പിച്ചതുപോലെ നോഹ പർവതത്തിൽ ഒരു കപ്പൽ നിർമ്മിക്കാൻ തുടങ്ങി. അയാൾക്ക് ഭ്രാന്താണെന്ന് ആളുകൾ കരുതി.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കൽപിച്ചതുപോലെ എല്ലാത്തരം ജീവജാലങ്ങളെയും നോഹയുടെ 8 കുടുംബാംഗങ്ങളുമായി കപ്പലിൽ കയറാൻ നോഹ അനുവദിച്ചു.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പറഞ്ഞതുപോലെ 40 ദിവസം ഭൂമിയിൽ മഴ പെയ്തു കൊണ്ടിരുന്നു.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അവസാനം ഭൂമി വെള്ളത്താൽ മൂടപ്പെട്ടു. ഭൂമിയിൽ ചലിക്കുന്ന എല്ലാ ജീവജാലങ്ങളും മരിച്ചു. നോഹയും അവനോടുകൂടെ പെട്ടകത്തിൽ ഉള്ളവരും മാത്രം അവശേഷിച്ചു.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വലിയ വെള്ളപ്പൊക്കത്തിൽ നിന്ന് രക്ഷിക്കാൻ അവസരം നൽകിയ നോഹയെ ആളുകൾ ചെവിക്കൊണ്ടില്ല.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നോഹയ്ക്ക് ഭ്രാന്താണെന്ന് മാത്രമാണ് അവർ പറഞ്ഞത്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നിങ്ങൾ സുഹൃത്തുക്കൾക്ക് സുവിശേഷം നൽകുമ്പോൾ, അവർ നിങ്ങളെ നന്നായി ശ്രദ്ധിക്കണമെന്നില്ല.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പക്ഷേ, അവസാനം ദൈവവചനം സത്യമാണെന്ന് അവർ അറിയാൻ പോകുന്നു.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തുടക്കത്തിൽ ഇരുട്ട് പരന്നിരുന്നു.</a:t>
            </a:r>
          </a:p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ആളില്ല, വെളിച്ചമില്ല. ഒന്നുമില്ലായിരുന്നു.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ദൈവം 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പാപത്തെ വെറുക്കുകയും പാപത്തെ വിധിക്കുകയും ചെയ്യുന്നു.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/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എന്ത് ഉണ്ടാക്കാനാണ് ദൈവം നോഹയോട് പറഞ്ഞത്?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dk1"/>
                </a:solidFill>
              </a:rPr>
              <a:t>ഒരു കപ്പൽ (ഒരു പെട്ടകം)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കാർ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വീട്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ബൈക്ക്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ഒരു കപ്പൽ (ഒരു പെട്ടകം)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/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 കർത്താവ് നോഹയോട് അരുളിച്ചെയ്തു: നീയും നിന്റെ കുടുംബവും പെട്ടകത്തിൽ പോകുക, കാരണം ഈ തലമുറയിൽ ഞാൻ നിന്നെ നീതിമാനാണ്.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/>
              <a:t>മഴവില്ല് ദൈവത്തിന്റെ ഉടമ്പടിയായിരുന്നു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rgbClr val="FF0000"/>
                </a:solidFill>
              </a:rPr>
              <a:t>ഇന്നത്തെ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rgbClr val="FF0000"/>
                </a:solidFill>
              </a:rPr>
              <a:t>വാക്ക്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മേഘങ്ങളിൽ മഴവില്ല് പ്രത്യക്ഷപ്പെടുമ്പോഴെല്ലാം ഞാൻ അത് കാണുകയും ദൈവവും ഭൂമിയിലെ എല്ലാ ജീവജാലങ്ങളും തമ്മിലുള്ള ശാശ്വത ഉടമ്പടിയെ ഓർക്കുകയും ചെയ്യും.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എല്ലാ ജീവജാലങ്ങളും തുടച്ചുനീക്കപ്പെട്ടു, നോഹയും അവനോടൊപ്പം പെട്ടകത്തിൽ ഉണ്ടായിരുന്നവരും മാത്രം അവശേഷിച്ചു.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 ദിവസം ഭൂമിയിൽ മഴ പെയ്തു കൊണ്ടിരുന്നു.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മഴ ശമിച്ച ശേഷം നോഹ ഒരു പ്രാവിനെ അയച്ചു.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കൊക്കിൽ പുതിയ ഒലിവ് ഇലയുമായി പ്രാവ് അവന്റെ അടുത്തേക്ക് മടങ്ങി. “ഭൂമിയിൽനിന്ന് വെള്ളം ഇറങ്ങി” എന്ന് നോഹയ്‌ക്ക് അറിയാമായിരുന്നു.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നോഹ തന്റെ കുടുംബത്തോടൊപ്പം പുറത്തുവന്ന് ദൈവത്തെ ആരാധിച്ചു. "ഞങ്ങൾക്ക് പുതിയ ലോകം നൽകിയതിന് ദൈവത്തിന് നന്ദി."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ഉടമ്പടിയുടെയും അനുഗ്രഹത്തിന്റെയും അടയാളമായി ദൈവം അവനെ ഒരു മഴവില്ല് കാണിച്ചു. "പുതിയ ലോകത്ത് സന്തോഷത്തോടെ ജീവിക്കുക!"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പറഞ്ഞു, "വെളിച്ചം ഉണ്ടാകട്ടെ"</a:t>
            </a:r>
          </a:p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വെളിച്ചവും ഉണ്ടായിരുന്നു.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നോഹയെയും കുടുംബത്തെയും രക്ഷിച്ചു.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അവരെ അനുഗ്രഹിക്കുമെന്നും അവരിലൂടെ ഒരു പുതിയ ലോകം ഉണ്ടാക്കുമെന്നും ദൈവം വാഗ്ദാനം ചെയ്തു.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യേശുവിലൂടെ ദൈവം നമ്മെയും രക്ഷിച്ചിരിക്കുന്നു.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തന്റെ പുതിയ ലോകം നമ്മിലൂടെ സൃഷ്ടിക്കുമെന്ന് നാം വിശ്വസിക്കണം.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യഹോവ ദൈവമോ?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യഹോവേ ദൈവമേ..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അവനിൽ വിശ്വസിക്കുമ്പോൾ തന്റെ പ്രിയപ്പെട്ട മക്കളെ സമൃദ്ധമായി രക്ഷിക്കുകയും അനുഗ്രഹിക്കുകയും ചെയ്യുന്ന നമ്മുടെ പിതാവാണ് യഹോവയായ ദൈവം.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/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ഭൂമി വരണ്ടുണങ്ങുന്നത് കാണാൻ നോഹ എന്താണ് അയച്ചത്?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കഴുകൻ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കുരുവി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dk1"/>
                </a:solidFill>
              </a:rPr>
              <a:t>പ്രാവ്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താറാവ്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പ്രാവ്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600"/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മേഘങ്ങളിൽ മഴവില്ല് പ്രത്യക്ഷപ്പെടുമ്പോഴെല്ലാം ഞാൻ അത് കാണുകയും ദൈവവും ഭൂമിയിലെ എല്ലാ ജീവജാലങ്ങളും തമ്മിലുള്ള ശാശ്വത ഉടമ്പടിയെ ഓർക്കുകയും ചെയ്യും.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5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ദി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വാക്ക്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ന്റെ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ദൈവം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600"/>
              <a:t>പണിത ആളുകൾ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600"/>
              <a:t>ബാബേൽ ഗോപുരം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അതുകൊണ്ടാണ് അതിന് ബാബേൽ എന്ന് പേരിട്ടത് - അവിടെ യഹോവ ആശയക്കുഴപ്പത്തിലായതിനാൽ</a:t>
            </a: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ലോകത്തിന്റെ മുഴുവൻ ഭാഷ. അവിടെനിന്നു യഹോവ അവരെ ചിതറിച്ചു</a:t>
            </a: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ഭൂമിയുടെ മുഴുവൻ മുഖത്തിന് മീതെ.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ദൈവത്തേക്കാൾ വലിയവനും പ്രശസ്തനുമാകാൻ ആളുകൾ ആഗ്രഹിച്ചു. അങ്ങനെ അവർ ഒരു ഉയർന്ന ഗോപുരം പണിയാൻ തുടങ്ങി.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അങ്ങനെ അവർ ഗോപുരം മൊത്തത്തിൽ പണിയുകയായിരുന്നു.</a:t>
            </a:r>
          </a:p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“നമുക്ക് നമ്മെത്തന്നെ ലോകത്തിന് കാണിച്ചുകൊടുക്കാം. ഞങ്ങൾ വളരെ മികച്ചവരാണ്!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എന്നിരുന്നാലും, അവരുടെ അഹങ്കാരം കണ്ടപ്പോൾ ദൈവം അവരുടെ ഭാഷ കലക്കി, അതിനാൽ അവർ പരസ്പരം മനസ്സിലാക്കുന്നില്ല.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പരസ്പരം മനസ്സിലാക്കാൻ കഴിയാത്തതിനാൽ അവർക്ക് ഒരുമിച്ച് പ്രവർത്തിക്കാൻ കഴിഞ്ഞില്ല. അവസാനം, അവർ ഭൂമുഖത്ത് ചിതറിപ്പോയി. ഇന്നുവരെ, ലോകത്തിലെ ഭാഷകൾ പരസ്പരം വ്യത്യസ്തമാണ്.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ആദ്യ ദിവസം ദൈവം വെളിച്ചത്തെ ഇരുട്ടിൽ നിന്ന് വേർപെടുത്തി. ആറു ദിവസം കൊണ്ട് അവൻ ലോകത്തെ മുഴുവൻ സൃഷ്ടിച്ചു.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l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l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l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l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l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l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/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ആളുകൾ ദൈവത്തേക്കാൾ വലിയവരും ഉന്നതരുമാകാൻ ആഗ്രഹിക്കുന്നു.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ഈ മനസ്സിനെ "അഹങ്കാരം" എന്ന് വിളിക്കുന്നു.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'അഹങ്കാരത്തെ' വെറുക്കുന്നു.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അഹങ്കാരത്തിന്റെ വിപരീതമാണ് 'വിനയം'.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ദൈവത്തെ പ്രസാദിപ്പിക്കാൻ നാം ദൈവമുമ്പാകെ 'വിനയം' കാണിക്കണം.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യഹോവേ 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യഹോവേ ദൈവമേ..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യഹോവയായ ദൈവം നമ്മെക്കാൾ വലിയവനും ജ്ഞാനിയുമാകുന്നു.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നമ്മുടെ എല്ലാ ജ്ഞാനവും ഒരുമിച്ച് ചേർത്താലും നമുക്ക് ദൈവത്തേക്കാൾ ജ്ഞാനികളാകാൻ കഴിയില്ല.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എന്തുകൊണ്ടാണ് അവർക്ക് ടവർ പൂർത്തിയാക്കാൻ കഴിയാത്തത്?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അവർ ഉണ്ടാക്കിയപ്പോൾ ദൈവം വെള്ളപ്പൊക്കം ഉണ്ടാക്കി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അവർ അത് ഉണ്ടാക്കിയപ്പോൾ ദൈവം ഒരു തീ കത്തിച്ചു.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അവർ ഉണ്ടാക്കിയപ്പോൾ ദൈവം ഒരു ഭൂകമ്പം ഉണ്ടാക്കി.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dk1"/>
                </a:solidFill>
              </a:rPr>
              <a:t>ദൈവം അവരെ സൃഷ്ടിച്ചത് അവർ പരസ്പരം മനസ്സിലാക്കാതിരിക്കാനാണ്.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ദൈവം അവരെ സൃഷ്ടിച്ചത് അവർ പരസ്പരം മനസ്സിലാക്കാതിരിക്കാനാണ്.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</a:t>
            </a:r>
            <a:r xmlns:a="http://schemas.openxmlformats.org/drawingml/2006/main">
              <a:rPr lang="m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വാക്ക്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അതുകൊണ്ടാണ് അതിന് ബാബേൽ എന്ന് പേരിട്ടത് - അവിടെ യഹോവ ആശയക്കുഴപ്പത്തിലായതിനാൽ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ലോകത്തിന്റെ മുഴുവൻ ഭാഷ. അവിടെനിന്നു യഹോവ അവരെ ചിതറിച്ചു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ഭൂമിയുടെ മുഴുവൻ മുഖത്തിന് മീതെ.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400"/>
              <a:t>ദൈവം അബ്രഹാമിനെ വിളിച്ചു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കർത്താവ് അബ്രാമിനോട് അരുളിച്ചെയ്തു: “നിന്റെ നാടും ജനവും നിന്റെ ജനവും വിട്ടുപോകുക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പിതാവിന്റെ വീട്ടുകാരും ഞാൻ കാണിച്ചുതരുന്ന ദേശത്തേക്കു പോകൂ.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വിഗ്രഹാരാധനയുടെ നഗരമായിരുന്നു കൽദായരുടെ ഊർ.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അബ്രഹാം അവിടെ ജനിച്ചു ജീവിച്ചു.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ദിവസം, ദൈവമായ കർത്താവ് അവനോട് പറഞ്ഞു, "നിന്റെ രാജ്യം വിടുക, ഞാൻ നിന്നെ അനുഗ്രഹിക്കും."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എവിടേക്ക് പോകണമെന്ന് അബ്രഹാമിന് അറിയില്ലെങ്കിലും, അവൻ ദൈവവചനം അനുസരിച്ചു, കർത്താവ് തന്നോട് പറഞ്ഞതുപോലെ പോയി.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യാത്രയ്ക്കിടെ അദ്ദേഹത്തിന് ബുദ്ധിമുട്ടുകൾ അനുഭവപ്പെട്ടു, പക്ഷേ ദൈവം അവനെ സുരക്ഷിതമായി സംരക്ഷിച്ചു.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എല്ലാത്തരം മൃഗങ്ങളും സസ്യങ്ങളും പക്ഷികളും മത്സ്യങ്ങളും ഭൂമിയിലും കടലിലും ആകാശത്തും നിറഞ്ഞിരിക്കുന്നു. ദൈവം താൻ ഉണ്ടാക്കിയതെല്ലാം നോക്കി പറഞ്ഞു, "വളരെ നല്ലത്!"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ഒടുവിൽ, അബ്രഹാം കനാൻ ദേശത്തെത്തി. അവൻ അവിടെ താമസിച്ചു. "ദൈവത്തിന് നന്ദി."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</a:t>
            </a:r>
            <a:r xmlns:a="http://schemas.openxmlformats.org/drawingml/2006/main">
              <a:rPr lang="m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ദൈവവചനം അനുസരിച്ചുകൊണ്ട് അബ്രഹാം തന്റെ ജന്മനാട് വിട്ടു.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ഇതുപോലെ, ഞങ്ങൾ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ദൈവത്തിൽ വിശ്വസിക്കുകയും അവന്റെ വചനം അനുസരിക്കുകയും വേണം.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ഏതു സമയത്തും ദൈവവചനം അനുസരിക്കാനുള്ള ആഗ്രഹം നമുക്കുണ്ടായിരിക്കണം.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യഹോവ ദൈവമാണോ?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യഹോവ</a:t>
            </a:r>
            <a:r xmlns:a="http://schemas.openxmlformats.org/drawingml/2006/main">
              <a:rPr lang="ml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എന്ത് വില കൊടുത്തും വാഗ്ദത്തം പാലിക്കുന്ന നമ്മുടെ പിതാവാണ്.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അബ്രഹാം എവിടെയാണ് ജനിച്ചത്?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കനാൻ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ഹരൻ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ഇസ്രായേൽ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dk1"/>
                </a:solidFill>
              </a:rPr>
              <a:t>കൽദായരുടെ ഊർ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കൽദായരുടെ ഊർ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</a:t>
            </a:r>
            <a:r xmlns:a="http://schemas.openxmlformats.org/drawingml/2006/main">
              <a:rPr lang="m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വാക്ക്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ദൈവമായ കർത്താവ് അബ്രാമിനോട് അരുളിച്ചെയ്തു: "നിന്റെ നാടും ജനവും പിതൃഭവനവും വിട്ട് ഞാൻ കാണിച്ചുതരുന്ന ദേശത്തേക്ക് പോകുക."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7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4400"/>
              <a:t>ഐസക്ക്, വാഗ്ദത്ത പുത്രൻ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</a:t>
            </a:r>
            <a:r xmlns:a="http://schemas.openxmlformats.org/drawingml/2006/main">
              <a:rPr lang="m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വാക്ക്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ഇസഹാക്ക് ജനിച്ചപ്പോൾ അബ്രഹാമിന് നൂറു വയസ്സായിരുന്നു.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രാത്രി ആകാശത്തിലെ നക്ഷത്രങ്ങൾ പോലെ ദൈവം അബ്രഹാമിന് കുട്ടികളെ നൽകുമെന്ന് ദൈവം വാഗ്ദാനം ചെയ്തു.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പക്ഷേ, 100 വയസ്സ് വരെ അദ്ദേഹത്തിന് കുട്ടികളുണ്ടായില്ല.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ദിവസം രാത്രിയിൽ ദൈവം അബ്രഹാമിനെ പുറത്തേക്ക് കൊണ്ടുപോയി.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“ആകാശത്തേക്ക് നോക്കൂ. നിങ്ങൾക്ക് നക്ഷത്രങ്ങൾ എണ്ണാൻ കഴിയുമോ?"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മനോഹരമായ ഭൂമിയും നൽകാമെന്ന് ദൈവം അവനോട് വാഗ്ദാനം ചെയ്തു.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3600"/>
              <a:t>ഇന്നത്തെ </a:t>
            </a:r>
            <a:r xmlns:a="http://schemas.openxmlformats.org/drawingml/2006/main">
              <a:rPr lang="ml" altLang="ko-KR" sz="4000"/>
              <a:t>പാഠം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ആരാണ് ലോകത്തെ സൃഷ്ടിച്ചത്?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ലോകത്തെ സൃഷ്ടിച്ചു.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ആരാണ് ലോകത്തെ ക്രമത്തിൽ സൂക്ഷിക്കുന്നത്?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ലോകത്തെ ക്രമത്തിൽ സൂക്ഷിക്കുന്നു.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ലോകം സ്വയം ഉണ്ടാക്കിയതല്ല.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ലോകത്തെ സ്വയം ചലിപ്പിക്കാനാവില്ല.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മുഴുവൻ ലോകത്തെയും സൃഷ്ടിച്ചുവെന്നും അവയെല്ലാം ഇപ്പോഴും നിയന്ത്രിക്കുന്നുവെന്നും നാം ഓർക്കണം.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"നിന്റെ മക്കൾ ആകാശത്തിലെ നക്ഷത്രങ്ങൾപോലെയും കടൽക്കരയിലെ മണൽത്തരികൾ പോലെയും ആകും." അബ്രഹാം കർത്താവിന്റെ വാഗ്ദത്തം വിശ്വസിച്ചു.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തന്റെ വാഗ്ദാനം പാലിച്ചു. സാറ അബ്രഹാമിന് ഒരു മകനെ പ്രസവിച്ചു. </a:t>
            </a:r>
            <a:r xmlns:a="http://schemas.openxmlformats.org/drawingml/2006/main">
              <a:rPr lang="ml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സന്തോഷം </a:t>
            </a: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എന്നർത്ഥം വരുന്ന </a:t>
            </a:r>
            <a:r xmlns:a="http://schemas.openxmlformats.org/drawingml/2006/main">
              <a:rPr lang="ml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ഐസക്ക് </a:t>
            </a: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 പേര് അബ്രഹാം നൽകി </a:t>
            </a: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</a:t>
            </a:r>
            <a:r xmlns:a="http://schemas.openxmlformats.org/drawingml/2006/main">
              <a:rPr lang="ml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അബ്രാഹാം ദൈവത്തിൻറെ വാഗ്ദാനത്തിൽ വിശ്വസിച്ചു, അത് അസാധ്യമാണെന്ന് തോന്നിയെങ്കിലും.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അബ്രഹാമിന്റെ വിശ്വാസം കണ്ടപ്പോൾ ദൈവം വളരെ സന്തോഷിച്ചു. ദൈവം അവനു വാഗ്ദത്ത പുത്രനായ യിസ്ഹാക്കിനെ നൽകി.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നമുക്ക് അസാധ്യമെന്നു തോന്നിയെങ്കിലും ദൈവം തീർച്ചയായും തന്റെ വാഗ്ദത്തം നിറവേറ്റും.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ദൈവം…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സർവ്വശക്തൻ (എല്ലാം ചെയ്യാൻ കഴിയും)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ഇസഹാക്ക് ഉള്ളപ്പോൾ അബ്രഹാമിന് എത്ര വയസ്സായിരുന്നു?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ഇസഹാക്ക് ജനിച്ചപ്പോൾ അബ്രഹാമിന് നൂറു വയസ്സായിരുന്നു.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(ഉല്പത്തി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8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900"/>
              <a:t>അബ്രഹാം ഐസക്കിനെ ദൈവത്തിനു സമർപ്പിച്ചു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 ദൈവം അരുളിച്ചെയ്തു: “നിന്റെ മകനെ, നീ സ്നേഹിക്കുന്ന നിന്റെ ഏക മകനായ യിസ്ഹാക്കിനെ കൂട്ടിക്കൊണ്ടു പോകുക.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മോറിയായുടെ പ്രദേശത്തേക്കു പോകുക. അവനെ അവിടെ ഹോമയാഗമായി അർപ്പിക്കുക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പർവ്വതങ്ങളിലൊന്നിൽ ഞാൻ നിങ്ങളോട് പറയും.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ദിവസം ദൈവം അബ്രഹാമിനോട് പറഞ്ഞു.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"നിന്റെ ഏക മകനെ എനിക്ക് ഹോമയാഗമായി അർപ്പിക്കുക."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അബ്രഹാം ഇസഹാക്കിനെ വളരെയധികം സ്നേഹിച്ചു, ദൈവത്തിൽ നിന്ന് കേട്ടപ്പോൾ അവൻ കഠിനനായി. എന്നാൽ അവൻ ദൈവത്തെ അനുസരിക്കാൻ തീരുമാനിച്ചു.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3200"/>
              <a:t>ആരാണ് 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അവൻ...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ഞാനുൾപ്പെടെ ലോകത്തെ മുഴുവൻ സൃഷ്ടിച്ച സ്രഷ്ടാവ്.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അബ്രഹാം ഐസക്കിനെ ബന്ധിച്ച് ബലിപീഠത്തിന്മേൽ കിടത്തി, അവൻ അവനെ കൊല്ലാൻ ശ്രമിച്ചു. ആ നിമിഷം തന്നെ,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“അബ്രഹാം, അബ്രഹാം, അവനെ കൊല്ലരുത്. അവനെ ഒന്നും ചെയ്യരുത്. നിങ്ങൾ ദൈവത്തെ ഭയപ്പെടുകയും സ്നേഹിക്കുകയും ചെയ്യുന്നുവെന്ന് ഇപ്പോൾ എനിക്കറിയാം. ദൈവം അബ്രഹാമിനോട് ചെയ്ത പരീക്ഷണമായിരുന്നു ഇത്.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"ദൈവത്തിന് നന്ദി!" ദൈവം അബ്രഹാമിന്റെ വിശ്വാസം സന്തോഷത്തോടെ സ്വീകരിച്ചു. ദൈവം അവനെ എല്ലാ വിശ്വാസികളുടെയും പൂർവ്വികനാക്കി.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/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അബ്രഹാം യിസ്‌ഹാക്കിനെ വളരെയധികം സ്‌നേഹിച്ചിരുന്നു, എന്നാൽ ദൈവവചനം അനുസരിക്കുന്നത്‌ അവനെ സംബന്ധിച്ചിടത്തോളം പ്രധാനമായിരുന്നു.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മറ്റേതൊരു കാര്യത്തേക്കാളും, ലോകത്തിലെ മറ്റേതൊരു വ്യക്തിയേക്കാളും ഞാൻ ദൈവത്തെ സ്നേഹിക്കണം.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പരീക്ഷണത്തിലൂടെ നമ്മുടെ വിശ്വാസത്തെ ശക്തമാക്കുന്ന നമ്മുടെ പിതാവ്.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/>
              <a:t>ഇന്നത്തെ</a:t>
            </a:r>
            <a:r xmlns:a="http://schemas.openxmlformats.org/drawingml/2006/main">
              <a:rPr lang="ml" altLang="en-US" sz="4000"/>
              <a:t> </a:t>
            </a:r>
            <a:r xmlns:a="http://schemas.openxmlformats.org/drawingml/2006/main">
              <a:rPr lang="ml" altLang="ko-KR" sz="4000"/>
              <a:t>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ഹോമയാഗമായി അർപ്പിക്കാൻ ദൈവം അബ്രഹാമിനോട് എന്താണ് പറഞ്ഞത്?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dk1"/>
                </a:solidFill>
              </a:rPr>
              <a:t>മകൻ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ഭാര്യ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നായ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ആടുകൾ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മകൻ</a:t>
            </a: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 ദൈവം അരുളിച്ചെയ്തു: “നിന്റെ മകനെ, നീ സ്നേഹിക്കുന്ന നിന്റെ ഏക മകനായ യിസ്ഹാക്കിനെ കൂട്ടിക്കൊണ്ടു പോകുക.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മോറിയായുടെ പ്രദേശത്തേക്കു പോകുക. അവനെ അവിടെ ഹോമയാഗമായി അർപ്പിക്കുക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പർവ്വതങ്ങളിലൊന്നിൽ ഞാൻ നിങ്ങളോട് പറയും.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9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ദി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വാക്ക്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ന്റെ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ദൈവം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400"/>
              <a:t>ഐസക്ക് പിണങ്ങിയില്ല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അവൻ അവിടെ നിന്ന് മാറി മറ്റൊരു കിണർ കുഴിച്ചു, അതിന്റെ പേരിൽ ആരും വഴക്കിട്ടില്ല.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ഇപ്പോൾ യഹോവ നമുക്കു ഇടം തന്നിരിക്കുന്നു എന്നു പറഞ്ഞു അവൻ അതിന്നു രെഹോബോത്ത് എന്നു പേരിട്ടു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ഞങ്ങൾ ദേശത്ത് തഴച്ചുവളരും."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കിണറുകൾ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ആയിരുന്നു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അങ്ങനെ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പ്രധാനപ്പെട്ട,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കാരണം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കഴിയുമായിരുന്നു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ലഭിക്കും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പുതിയത്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വെള്ളം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മരുഭൂമിയിൽ. ഐസക്കിന് പിതാവ് പാരമ്പര്യമായി ലഭിച്ച കിണറുകളുണ്ടായിരുന്നു.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എന്താണ് ദൈവം ലോകത്തെ സൃഷ്ടിച്ചത്?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കല്ല്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വെള്ളം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പൊടി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വാക്ക്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വാക്ക്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എന്നിരുന്നാലും, ഫെലിസ്ത്യർക്ക് അവനോട് അസൂയ തോന്നി. അങ്ങനെ, അവർ കിണറുകളിൽ മണ്ണ് നിറച്ചു.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പക്ഷേ, ഐസക്ക് അവരുമായി വഴക്കിട്ടില്ല. അവൻ മാറി കിണർ കുഴിച്ചു. ശുദ്ധജലമുള്ള ഒരു കിണർ അദ്ദേഹം കണ്ടെത്തി.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ഈ സമയം മറ്റുള്ളവർ ഐസക്കിൽ നിന്ന് കിണർ എടുത്തു. പക്ഷേ, അവരുമായി പിണങ്ങിയില്ല.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ഐസക്കിനെ അനുഗ്രഹിച്ചു. അയാൾ വീണ്ടും മറ്റൊരു കിണർ കുഴിച്ചു. ദൈവം അവന് അവിടെ നിന്ന് ശുദ്ധജലം നൽകി. ഐസക് അൾട്ടർ നിർമ്മിച്ച് കൃതജ്ഞത അർപ്പിച്ചു.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തന്റെ കിണർ അപഹരിച്ചവരോട് ഐസക്ക് പിണങ്ങിയില്ല.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ഐസക്കിനെ അനുഗ്രഹിച്ചു.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നമ്മളും മറ്റുള്ളവരുമായി വഴക്കിടേണ്ടതില്ല.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മറ്റുള്ളവരെ സ്നേഹിക്കുകയും ക്ഷമിക്കുകയും വേണം.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200"/>
              <a:t>ദൈവം??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മറ്റുള്ളവരോട് കലഹിക്കുന്നവരെ വെറുക്കുന്നു.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പരസ്പരം സ്നേഹിക്കുന്നവരെ അവൻ സ്നേഹിക്കുന്നു.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എന്ത് കാരണത്താലാണ് ഐസക്കിന് ബുദ്ധിമുട്ട് അനുഭവപ്പെട്ടത്?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വീട്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കുഞ്ഞാട്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dk1"/>
                </a:solidFill>
              </a:rPr>
              <a:t>നന്നായി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കുടുംബം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നന്നായി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വാക്ക്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അവൻ അവിടെ നിന്ന് മാറി മറ്റൊരു കിണർ കുഴിച്ചു, അതിന്റെ പേരിൽ ആരും വഴക്കിട്ടില്ല.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ഇപ്പോൾ യഹോവ നമുക്കു ഇടം തന്നിരിക്കുന്നു എന്നു പറഞ്ഞു അവൻ അതിന്നു രെഹോബോത്ത് എന്നു പേരിട്ടു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ഞങ്ങൾ ദേശത്ത് തഴച്ചുവളരും."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ഉല്പത്തി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10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ദി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വാക്ക്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ന്റെ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ദൈവം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/>
              <a:t>ഏശാവ് ജന്മാവകാശം വിറ്റു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3600"/>
              <a:t>ചുവന്ന പായസത്തിന്റെ ഒരു പാത്രത്തിന്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പിന്നെ യാക്കോബ് ഏശാവിന് കുറച്ച് അപ്പവും കുറച്ച് പയറു പായസവും കൊടുത്തു.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അവൻ തിന്നും കുടിച്ചും പിന്നെ എഴുന്നേറ്റു പോയി.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അതുകൊണ്ട് ഏശാവ് തന്റെ ജന്മാവകാശത്തെ നിന്ദിച്ചു.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l" altLang="ko-KR" sz="2800">
                <a:solidFill>
                  <a:schemeClr val="bg1">
                    <a:lumMod val="50000"/>
                  </a:schemeClr>
                </a:solidFill>
              </a:rPr>
              <a:t>ഉല്പത്തി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