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ml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ml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ഇല്ല.</a:t>
            </a:r>
            <a:r xmlns:a="http://schemas.openxmlformats.org/drawingml/2006/main">
              <a:rPr lang="ml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/>
              <a:t>ജോനാഥൻ,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4000"/>
              <a:t>ഡേവിഡിന്റെ നല്ല സുഹൃത്ത്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ജോനാഥൻ ദാവീദിന് എന്താണ് നൽകാത്തത്?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വാൾ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കവചം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അമ്പടയാളം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വസ്ത്രങ്ങൾ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കവചം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40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400"/>
              <a:t>എസ്തർ രാജ്ഞിയുടെ ധൈര്യം.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 രാജാവ് ചോദിച്ചു, "അതെന്താണ്, എസ്തേർ രാജ്ഞിയേ, എന്താണ് നിങ്ങളുടെ അപേക്ഷ? രാജ്യത്തിന്റെ പകുതി വരെ അത് നിങ്ങൾക്ക് നൽകും."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എസ്തർ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ജ്ഞാനിയായ യഹൂദ സ്ത്രീയായ എസ്ഥേർ പേർഷ്യയിലെ രാജ്ഞിയായിരുന്ന സമയമായിരുന്നു അത്. എന്നിരുന്നാലും, രാജാവിന്റെ നിയമം ഉപയോഗിച്ച് യഹൂദന്മാരെ നശിപ്പിക്കാൻ ഹാമാൻ ഗൂഢാലോചന നടത്തി.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'രാജാവ് വിളിക്കാതെ രാജാവിനെ സമീപിച്ചാൽ ഞാൻ കൊല്ലപ്പെട്ടേക്കാം' എന്ന് അവൾ ചിന്തിച്ചു. എന്നിരുന്നാലും, നിയമവിരുദ്ധമാണെങ്കിലും, തന്റെ ജനത്തെ രക്ഷിക്കാൻ രാജാവിന്റെ അടുക്കൽ പോകാൻ അവൾ തീരുമാനിച്ചു.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എന്നാൽ, എസ്ഥേർ രാജ്ഞി കൊട്ടാരത്തിൽ നിൽക്കുന്നത് കണ്ടപ്പോൾ, അവൻ അവളിൽ വളരെ സന്തുഷ്ടനായി, “നിന്റെ അപേക്ഷ എന്താണ്? ഞാൻ അത് നിനക്ക് തരാം.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യഹൂദരെ നശിപ്പിക്കാനുള്ള ഹാമാന്റെ ഗൂഢാലോചന രാജാവ് വെളിപ്പെടുത്തി. തൽഫലമായി, അവൻ രാജാവിനാൽ വെറുക്കപ്പെടുകയും കൊല്ലപ്പെടുകയും ചെയ്തു.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"കർത്താവേ, ഞങ്ങളെ സംരക്ഷിച്ചതിന് നന്ദി!" എസ്ഥേർ രാജ്ഞിയുടെ ധൈര്യം നിമിത്തം യഹൂദന്മാർ സംരക്ഷിക്കപ്പെട്ടു.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എസ്ഥേറിനെ വധിക്കേണ്ടിവന്നെങ്കിലും, തന്റെ ജനത്തെ ധൈര്യത്തോടെ രക്ഷിക്കാൻ അവൾ ദൈവത്തോട് പ്രാർത്ഥിച്ചു.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തന്റെ അത്ഭുതകരമായ ജ്ഞാനവും ശക്തിയും ഉപയോഗിച്ച് എസ്തറിന്റെ പ്രാർത്ഥനയിലൂടെ യഹൂദന്മാരെ പ്രതിസന്ധിയിൽ നിന്ന് രക്ഷിച്ചു.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നമ്മുടെ ദൈനംദിന ജീവിതത്തിൽ ദൈവത്തിന്റെ അത്ഭുതകരമായ സഹായവും രക്ഷയും വിശ്വസിക്കുകയും പ്രതീക്ഷിക്കുകയും ചെയ്യാം.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തന്റെ ജനത്തെ അവസാനം വരെ സൂക്ഷിക്കുകയും സഹായിക്കുകയും ചെയ്യുന്നവനാണ്.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ലോകാവസാനം വരെ ദൈവം എന്നെ കാത്തുസൂക്ഷിക്കുകയും സഹായിക്കുകയും ചെയ്യുന്നു.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എസ്ഥേർ വിളിക്കാതെ രാജാവിനെ സമീപിച്ചപ്പോൾ അവൾക്ക് എന്ത് സംഭവിച്ചു?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അവൾ കൊല്ലപ്പെടേണ്ടതായിരുന്നു.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അവളെ പുറത്താക്കി.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അവൾക്ക് രാജാവിനെ കാണാൻ കഴിഞ്ഞില്ല.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അവൾ ആവശ്യപ്പെടാൻ ആഗ്രഹിക്കുന്നത് രാജാവിനോട് പറയാനാകും.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അവൾ ആവശ്യപ്പെടാൻ ആഗ്രഹിക്കുന്നത് രാജാവിനോട് പറയാനാകും.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ദാവീദ് ശൌലുമായി സംസാരിച്ചു തീർന്നശേഷം, യോനാഥാൻ ദാവീദുമായി ആത്മാവിൽ ഒന്നായിത്തീർന്നു, അവൻ അവനെ തന്നെപ്പോലെ സ്നേഹിച്ചു.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സാമുവൽ 18: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 രാജാവ് ചോദിച്ചു, "അതെന്താണ്, എസ്തേർ രാജ്ഞിയേ, എന്താണ് നിങ്ങളുടെ അപേക്ഷ? രാജ്യത്തിന്റെ പകുതി വരെ അത് നിങ്ങൾക്ക് നൽകും."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എസ്തർ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41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400"/>
              <a:t>ദൈവത്താൽ അനുഗ്രഹിക്കപ്പെട്ട ജോബ്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ഊസ് ദേശത്ത് ഇയ്യോബ് എന്നു പേരുള്ള ഒരു മനുഷ്യൻ പാർത്തിരുന്നു. ഈ മനുഷ്യൻ നിഷ്കളങ്കനും നേരുള്ളവനും ആയിരുന്നു; അവൻ ദൈവത്തെ ഭയപ്പെട്ടു തിന്മയെ അകറ്റി.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ജോലി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കിഴക്കൻ ദേശത്തിലെ ഊസ് ദേശത്ത് താമസിച്ചിരുന്ന ഇയ്യോബ് ആയിരുന്നു ഏറ്റവും ധനികൻ. അവൻ ദൈവത്തെ ഭയപ്പെടുകയും നിഷ്കളങ്കനും നേരുള്ളവനും ആയിരുന്നു.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“നീ ഇയ്യോബിനെ അനുഗ്രഹിച്ചതുകൊണ്ട് അവൻ നിന്നെ ഭയപ്പെട്ടു! ഇയ്യോബ് വെറുതെ ദൈവത്തെ ഭയപ്പെടുന്നുണ്ടോ? ഇയ്യോബിനെ പരീക്ഷിക്കാൻ സാത്താൻ ഗൂഢാലോചന നടത്തി.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സാത്താൻ ഒറ്റരാത്രികൊണ്ട് സകലവും അവന്റെ മക്കളും അവന്റെ സ്വത്തുക്കളുമെല്ലാം അപഹരിച്ചു. ലോകത്തിലെ ഏറ്റവും ദയനീയനായ മനുഷ്യനായി അവൻ മാറി.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"ദൈവത്തെ ശപിച്ചു മരിക്കുക" എന്നു പറഞ്ഞുകൊണ്ട് അവന്റെ ഭാര്യ അവനെ വിട്ടുപോയി. ജോബിന്റെ സുഹൃത്തുക്കൾ വന്ന് അവനെ കുറ്റപ്പെടുത്തി, എന്നാൽ, ഇയ്യോബ് എന്നത്തേയും പോലെ ദൈവത്തിൽ ആശ്രയിച്ചു.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ദുരിതത്തിന്റെയും കയ്പിന്റെയും കാലമായിരുന്നു അത്. എന്നിരുന്നാലും, ഇയ്യോബ് പരീക്ഷയിൽ വിജയിക്കുകയും ദൈവം അവന് മുമ്പത്തേക്കാൾ വലിയ അനുഗ്രഹം നൽകുകയും ചെയ്തു. അവൻ മുമ്പെന്നത്തേക്കാളും ദൈവത്തെ ഭയപ്പെടുന്ന ഒരു മനുഷ്യനായിത്തീർന്നു.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ഇയ്യോബ് നേരുള്ളവനായിരുന്നുവെങ്കിലും സാത്താൻ അവനെ ബുദ്ധിമുട്ടിച്ചു.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ബുദ്ധിമുട്ടുകൾ ഉണ്ടായിരുന്നിട്ടും, ഇയ്യോബ് ദൈവത്തിൽ വിശ്വസിക്കുകയും ദൈവത്തിൽ ക്ഷമയോടെ കാത്തിരിക്കുകയും ചെയ്തു.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ആ ബുദ്ധിമുട്ടുകൾ നമുക്കും വന്നേക്കാം.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ആ സമയത്ത് ദൈവത്തിൽ വിശ്വസിക്കുകയും ദൈവത്തിൽ ക്ഷമ കാണിക്കുകയും വേണം.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ഏകനാണ്</a:t>
            </a: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സ്വന്തം ഇഷ്ടപ്രകാരം നമ്മെ ധനികരോ ദരിദ്രരോ ആക്കുവാൻ ആർക്കു കഴിയും.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32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400"/>
              <a:t>ജ്ഞാനം സമ്മാനമായി സ്വീകരിച്ച സോളമൻ.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ജോബിനെ സംബന്ധിച്ച് ഏതാണ് തെറ്റ്?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അവൻ ധനികനായിരുന്നു.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അവൻ കിഴക്കൻ ദേശത്താണ് താമസിച്ചിരുന്നത്.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അവൻ ഒരു രാജാവായിരുന്നു.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അവൻ ദൈവത്തെ ഭയപ്പെട്ടു.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അവൻ ഒരു രാജാവായിരുന്നു.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ഊസ് ദേശത്ത് ഇയ്യോബ് എന്നു പേരുള്ള ഒരു മനുഷ്യൻ പാർത്തിരുന്നു. ഈ മനുഷ്യൻ നിഷ്കളങ്കനും നേരുള്ളവനും ആയിരുന്നു; അവൻ ദൈവത്തെ ഭയപ്പെട്ടു തിന്മയെ അകറ്റി.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ജോലി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ഇല്ല. 42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400"/>
              <a:t>രാജാവിന്റെ ഭക്ഷണം കഴിക്കാൻ ഡാനിയേൽ വിസമ്മതിച്ചു.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എന്നാൽ രാജകീയമായ ഭക്ഷണവും വീഞ്ഞും കൊണ്ട് തന്നെത്തന്നെ അശുദ്ധമാക്കരുതെന്ന് ഡാനിയേൽ തീരുമാനിച്ചു, ഈ രീതിയിൽ തന്നെ അശുദ്ധമാക്കാതിരിക്കാൻ അദ്ദേഹം പ്രധാന ഉദ്യോഗസ്ഥനോട് അനുവാദം ചോദിച്ചു.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ഡാനിയേൽ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ഡാനിയേലും അവന്റെ മൂന്ന് സുഹൃത്തുക്കളും തടവുകാരായി ബാബിലോണിലേക്ക് കൊണ്ടുവന്നു. രാജാവിന്റെ ഭക്ഷണവും വീഞ്ഞും അവരെ പഠിപ്പിക്കാൻ രാജാവ് തന്റെ ഉദ്യോഗസ്ഥരോട് ആജ്ഞാപിച്ചു.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"ദൈവത്തിന്റെ നിയമം നിരോധിച്ച ഭക്ഷണം കഴിക്കരുതെന്ന് ഞങ്ങൾ ആഗ്രഹിക്കുന്നു!" ഡാനിയേലും അവന്റെ മൂന്ന് സുഹൃത്തുക്കളും തങ്ങളെ ഈ രീതിയിൽ അശുദ്ധമാക്കാതിരിക്കാൻ പ്രധാന ഉദ്യോഗസ്ഥനോട് അനുവാദം ചോദിച്ചു.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ദാനിയേലും അവന്റെ മൂന്ന് സുഹൃത്തുക്കളും വിഗ്രഹത്തിന് സമർപ്പിച്ച ഭക്ഷണം കഴിക്കുന്നതിന് പകരം പച്ചക്കറികളും വെള്ളവും കഴിച്ചു. ദൈവം അവരെ വിലമതിക്കുകയും അവർക്ക് കൂടുതൽ ജ്ഞാനം നൽകുകയും ചെയ്തു.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"അവർ എത്ര ജ്ഞാനികളാണ്!" രാജകീയ ഭക്ഷണം കഴിക്കുന്ന മറ്റേതൊരു യുവാക്കളെക്കാളും അവർ ആരോഗ്യവാനും ബുദ്ധിമാനും ആണെന്ന് രാജാവിന് അത്ഭുതപ്പെടാൻ കഴിഞ്ഞില്ല.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അന്നുമുതൽ ഡാനിയേലും അവന്റെ മൂന്ന് സുഹൃത്തുക്കളും ബാബിലോണിലെ പ്രധാനപ്പെട്ട കാര്യങ്ങളുടെ ചുമതല ഏറ്റെടുക്കുകയും ദൈവമുമ്പാകെ തങ്ങളെത്തന്നെ വിശുദ്ധരാക്കുകയും ചെയ്തു.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തടവുകാരന്റെ സാഹചര്യത്തിലും ദൈവത്തിന്റെ നിയമം പാലിക്കാൻ ഡാനിയേലും അവന്റെ മൂന്ന് സുഹൃത്തുക്കളും തീരുമാനിച്ചു.</a:t>
            </a:r>
          </a:p>
          <a:p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പിന്നീട്, അവർ രാജകീയ ഭക്ഷണം കഴിക്കുന്ന മറ്റേതൊരു പുരുഷന്മാരേക്കാളും ആരോഗ്യകരവും ബുദ്ധിമാനും ആയിത്തീർന്നു.</a:t>
            </a:r>
          </a:p>
          <a:p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ഏതു സാഹചര്യത്തിലും നാം ദൈവത്തെ അനുസരിക്കണം.</a:t>
            </a:r>
          </a:p>
          <a:p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ദൈവത്തെ സ്നേഹിക്കുന്നതിനേക്കാൾ പ്രധാനമായി മറ്റൊന്നില്ല.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സോളമൻ രാജാവ് ഭൂമിയിലെ മറ്റെല്ലാ രാജാക്കന്മാരെക്കാളും സമ്പത്തിലും ജ്ഞാനത്തിലും വലിയവനായിരുന്നു.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ദിനവൃത്താന്തം 9: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WHO</a:t>
            </a:r>
            <a:r xmlns:a="http://schemas.openxmlformats.org/drawingml/2006/main">
              <a:rPr lang="ml" altLang="en-US" sz="3200"/>
              <a:t> </a:t>
            </a:r>
            <a:r xmlns:a="http://schemas.openxmlformats.org/drawingml/2006/main">
              <a:rPr lang="ml" altLang="ko-KR" sz="3200"/>
              <a:t>ആണ്</a:t>
            </a:r>
            <a:r xmlns:a="http://schemas.openxmlformats.org/drawingml/2006/main">
              <a:rPr lang="ml" altLang="en-US" sz="3200"/>
              <a:t> </a:t>
            </a:r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എല്ലാ സ്ഥലങ്ങളിലും ഒരേ സമയം (സർവ്വവ്യാപി) ആയിരിക്കാൻ കഴിയുന്നവനാണ് ദൈവം. അവൻ സർവ്വശക്തനാണ്.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രാജാവിന്റെ ഭക്ഷണത്തിന് പകരം എന്ത് ഭക്ഷണമാണ് ഡാനിയേലും അവന്റെ മൂന്ന് സുഹൃത്തുക്കളും കഴിച്ചത്?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വെള്ളവും പച്ചക്കറികളും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കുക്കിയും കോക്കും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നൂഡിൽ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അരി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വെള്ളവും പച്ചക്കറികളും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എന്നാൽ രാജകീയമായ ഭക്ഷണവും വീഞ്ഞും കൊണ്ട് തന്നെത്തന്നെ അശുദ്ധമാക്കരുതെന്ന് ഡാനിയേൽ തീരുമാനിച്ചു, ഈ രീതിയിൽ തന്നെ അശുദ്ധമാക്കാതിരിക്കാൻ അദ്ദേഹം പ്രധാന ഉദ്യോഗസ്ഥനോട് അനുവാദം ചോദിച്ചു.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ഡാനിയേൽ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43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400"/>
              <a:t>സിംഹങ്ങളുടെ ഗുഹയിലെ ഡാനിയൽ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രാജാവ് അത്യധികം സന്തോഷിക്കുകയും ഡാനിയേലിനെ ഗുഹയിൽ നിന്ന് ഉയർത്താൻ ഉത്തരവിടുകയും ചെയ്തു. ദാനിയേലിനെ ഗുഹയിൽനിന്ന് ഉയർത്തിയപ്പോൾ അവൻ തന്റെ ദൈവത്തിൽ ആശ്രയിച്ചതുകൊണ്ട് ഒരു മുറിവും അവനിൽ കണ്ടില്ല.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ഡാനിയേൽ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അടിമത്തത്തിൽ കൊണ്ടുവന്ന് പ്രധാനമന്ത്രിയായ ദാനിയേലിനെ വെറുക്കുന്ന ആളുകൾ ബാബിലോണിൽ ഉണ്ടായിരുന്നു. അവർ ഡാനിയേലിനെ കൊല്ലാൻ ആഗ്രഹിച്ചു.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''രാജാവല്ലാതെ മറ്റെന്തെങ്കിലും വണങ്ങുന്നവൻ സിംഹക്കൂട്ടിലേക്ക് എറിയപ്പെടും!' അറിയാമായിരുന്നിട്ടും ഡാനിയേൽ ദിവസവും മൂന്നു പ്രാവശ്യം പ്രാർത്ഥിക്കുന്നത് നിർത്തിയില്ല.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അങ്ങനെ അവസാനം ദാനിയേലിനെ ഭയപ്പെടുത്തുന്ന സിംഹത്തിന്റെ ഗുഹയിലേക്ക് വലിച്ചെറിയപ്പെട്ടു.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രാജാവ് പിറ്റേന്ന് അതിരാവിലെ സിംഹത്തിന്റെ ഗുഹയിൽ വന്ന് ചോദിച്ചു, 'ഡാനിയേലേ! നിങ്ങൾ സുരക്ഷിതനാണോ?' വാസ്‌തവത്തിൽ, ദാനിയേലിനെ വളരെയധികം സ്‌നേഹിച്ചതിനാൽ ഡാനിയേൽ മരിക്കരുതെന്ന് രാജാവ് ആഗ്രഹിച്ചു.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"ദൈവം എന്നെ സംരക്ഷിക്കുന്നതിൽ എനിക്ക് കുഴപ്പമില്ല!" ഡാനിയേലിന് പരിക്കില്ല. രാജാവും ദാനിയേലിന്റെ ദൈവത്തെ സ്തുതിച്ചു.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ദാവീദിന്റെ പിൻഗാമിയായി സോളമൻ ഇസ്രായേലിന്റെ മൂന്നാമത്തെ രാജാവായി.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വിഗ്രഹങ്ങളെ വണങ്ങാത്ത ദാനിയേൽ,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ഒടുവിൽ, സിംഹത്തിന്റെ ഗുഹയിൽ എറിയപ്പെട്ടു, പക്ഷേ അവൻ സുരക്ഷിതനായിരുന്നു.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ദാനിയേലിന്റെ വിശ്വാസം നിമിത്തം ബാബിലോണിയൻ രാജാവും ദൈവത്തെ സ്തുതിച്ചു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ദൈവത്തെ മാത്രം ആരാധിക്കണം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വിഗ്രഹങ്ങളെ സേവിക്കാത്തതിൽ നാം വിശ്വസിക്കണം!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അത്തരം വിശ്വാസത്തിന് മറ്റുള്ളവരെ ദൈവത്തിൽ വിശ്വസിക്കാൻ കഴിയും.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ദൈവം?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 ഏകനാണ്..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വിശ്വസ്തനാണ്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അവനിൽ വിശ്വസിക്കുകയും അവനെ സേവിക്കുകയും ചെയ്യുന്നവരെ രക്ഷിക്കാൻ ആർക്ക് കഴിയും.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എന്തിന്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ആയിരുന്നു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ഡാനിയേലിനെ സിംഹക്കൂട്ടിലേക്ക് വലിച്ചെറിഞ്ഞോ?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കാരണം അവൻ രാജാവിനോട് കള്ളം പറഞ്ഞു.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കാരണം അവൻ രാജാവിന്റെ വിഗ്രഹത്തിനു മുന്നിൽ വണങ്ങിയില്ല.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കാരണം അവൻ രാജാവിനെ കൊല്ലാൻ പോവുകയായിരുന്നു.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കാരണം അവൻ ദൈവത്തെ നന്നായി ആരാധിച്ചിരുന്നില്ല.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കാരണം അവൻ രാജാവിന്റെ വിഗ്രഹത്തിനു മുന്നിൽ വണങ്ങിയില്ല.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രാജാവ് അത്യധികം സന്തോഷിക്കുകയും ഡാനിയേലിനെ ഗുഹയിൽ നിന്ന് ഉയർത്താൻ ഉത്തരവിടുകയും ചെയ്തു. ദാനിയേലിനെ ഗുഹയിൽനിന്ന് ഉയർത്തിയപ്പോൾ അവൻ തന്റെ ദൈവത്തിൽ ആശ്രയിച്ചതുകൊണ്ട് ഒരു മുറിവും അവനിൽ കണ്ടില്ല.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ഡാനിയേൽ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44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400"/>
              <a:t>വലിയ മത്സ്യത്തിന്റെ ഉള്ളിലുണ്ടായിരുന്ന യോനാ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എന്നാൽ യോനയെ വിഴുങ്ങാൻ യഹോവ ഒരു വലിയ മത്സ്യത്തെ നൽകി;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യോനാ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ഒരു ദിവസം ദൈവം യോനാക്ക് പ്രത്യക്ഷനായി പറഞ്ഞു.</a:t>
            </a:r>
          </a:p>
          <a:p>
            <a:r xmlns:a="http://schemas.openxmlformats.org/drawingml/2006/main">
              <a:rPr lang="m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“നിനവേ എന്ന മഹാനഗരത്തിൽ പോയി അതിനെതിരെ പ്രസംഗിക്കുക! അവരുടെ ദുഷ്ടതയിൽ നിന്ന് ഞാൻ അവരെ വിടുവിക്കും.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ദൈവത്തെ അനുസരിക്കാൻ യോനാ ആഗ്രഹിച്ചില്ല. അവൻ വിദേശത്തേക്ക് പോയി ദൈവത്തിൽ നിന്ന് ഓടിപ്പോകാൻ തർശീശിലേക്ക് കപ്പൽ കയറി.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പക്ഷേ, ദൈവം ഒരു വലിയ കാറ്റ് അയച്ചു, അവരെല്ലാവരും മരിക്കേണ്ടതായിരുന്നു. നാവികർ യോനയെ കടലിലേക്ക് വലിച്ചെറിഞ്ഞു. ഒരു വലിയ മത്സ്യം വന്ന് അവനെ വിഴുങ്ങി.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യോനാ മത്സ്യത്തിനുള്ളിൽ 3 ദിവസം തന്റെ പാപങ്ങളെക്കുറിച്ച് അനുതപിച്ചു.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"എന്റെ ജനത്തെ നല്ല രീതിയിൽ നയിക്കാൻ എനിക്ക് ജ്ഞാനം തരൂ." സോളമൻ ഇത് ആവശ്യപ്പെട്ടതിൽ ദൈവം സന്തോഷിച്ചു. അതിനാൽ, സോളമൻ ആവശ്യപ്പെട്ടത് ദൈവം അവനു നൽകി.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മത്സ്യം അവനെ ഉണങ്ങിയ നിലത്തേക്ക് ഛർദ്ദിച്ചു. അവൻ നിനവേയിൽ ചെന്ന് മനസ്സില്ലാമനസ്സോടെ ദൈവസന്ദേശം അവരോട് വിളിച്ചുപറഞ്ഞു.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ദൈവത്തിന്റെ മുന്നറിയിപ്പ് കേട്ട് നിനവേക്കാർ അനുതപിക്കുകയും ദൈവകൃപ തേടുകയും ചെയ്തു. നിനെവേയിലെ ജനങ്ങളോട് ദൈവം ക്ഷമിച്ചു.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യോനാ ദൈവവചനം ധിക്കരിച്ചു.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എന്നാൽ അനുസരണക്കേട് കാണിക്കാൻ ദൈവം യോനായെ ഉപയോഗിക്കുകയും ഒടുവിൽ നീനെവേക്കാരെ രക്ഷിക്കുകയും ചെയ്തു.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ദൈവഹിതം ഞാൻ ചിന്തിക്കുന്നതിൽ നിന്ന് വ്യത്യസ്തമായ സമയങ്ങളുണ്ട്.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എന്നാൽ ദൈവഹിതം എപ്പോഴും ശരിയാണ്.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എപ്പോഴും ദൈവഹിതത്തിനു വിധേയരായിരിക്കണം.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ആരാണ് 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പാപങ്ങളെക്കുറിച്ച് ആത്മാർത്ഥമായി പശ്ചാത്തപിക്കുകയും പാപമോചനം തേടുകയും ചെയ്യുന്നവരെ രക്ഷിക്കുന്നവനാണ് ദൈവം.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3 ദിവസം ജോനാ ആരുടെ വയറ്റിൽ ആയിരുന്നു?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സിംഹം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ആന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നായ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മത്സ്യം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മത്സ്യം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എന്നാൽ യോനയെ വിഴുങ്ങാൻ യഹോവ ഒരു വലിയ മത്സ്യത്തെ നൽകി;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യോനാ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ഒരു ദിവസം രണ്ടു സ്‌ത്രീകൾ ഒരു കൊച്ചുകുട്ടിയുമായി സോളമന്റെ അടുക്കൽ വന്നു. രാജാവിന്റെ മുമ്പിൽ കുഞ്ഞ് തന്റെ കുഞ്ഞാണെന്ന് അവർ പോരാടി.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രാജാവ് പറഞ്ഞു, "കുട്ടി തന്റെ കുട്ടിയാണെന്ന് രണ്ട് സ്ത്രീകൾ ശഠിക്കുന്നതിനാൽ, കുട്ടിയെ രണ്ടായി മുറിച്ച് പകുതി ഒന്നിനും പകുതി മറ്റൊന്നിനും നൽകുക!"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ഒരു സ്ത്രീക്ക് തന്റെ മകനോട് അനുകമ്പ തോന്നി. അതിനാൽ, അവൾ പറഞ്ഞു, “ജീവനുള്ള കുഞ്ഞിനെ അവൾക്കു നൽകുക. അവനെ കൊല്ലരുത്!“ ഇത് കേട്ടപ്പോൾ സോളമൻ ആ സ്ത്രീ തന്റെ യഥാർത്ഥ അമ്മയാണെന്ന് തീരുമാനിച്ചു. രാജാവ് പറഞ്ഞു, "കുഞ്ഞിനെ അവൾക്ക് കൊടുക്കൂ. അവൾ ഒരു യഥാർത്ഥ അമ്മയാണ്!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സോളമൻ ജ്ഞാനമുള്ള ഹൃദയമാണ് ആവശ്യപ്പെട്ടത്, അല്ലാതെ സമ്പത്തോ അധികാരമോ അല്ല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തന്റെ രാജ്യം ഭരിക്കാൻ.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നമുക്കുവേണ്ടി മാത്രമല്ല, മറ്റുള്ളവരെ സേവിക്കുന്നതിനും ദൈവത്തോട് പ്രാർത്ഥിക്കണം.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ദാവീദ് ശൌലുമായി സംസാരിച്ചു തീർന്നശേഷം, യോനാഥാൻ ദാവീദുമായി ആത്മാവിൽ ഒന്നായിത്തീർന്നു, അവൻ അവനെ തന്നെപ്പോലെ സ്നേഹിച്ചു.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സാമുവൽ 18: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ലോകത്തിൽ നിന്ന് നിങ്ങൾക്ക് നേടാൻ കഴിയാത്ത ജ്ഞാനം ഞങ്ങൾക്ക് നൽകാൻ കഴിയുന്നവനാണ് ദൈവം.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ശലോമോൻ ദൈവത്തോട് എന്താണ് ആവശ്യപ്പെട്ടത്?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ഭക്ഷണം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സമ്പത്ത്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ആരോഗ്യം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ജ്ഞാനം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ജ്ഞാനം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സോളമൻ രാജാവ് ഭൂമിയിലെ മറ്റെല്ലാ രാജാക്കന്മാരെക്കാളും സമ്പത്തിലും ജ്ഞാനത്തിലും വലിയവനായിരുന്നു.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ദിനവൃത്താന്തം 9: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33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400"/>
              <a:t>ദൈവനാമത്തിനുള്ള ക്ഷേത്രം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യഹോവയുടെ നാമത്തിന് ഒരു ആലയവും തനിക്കുവേണ്ടി ഒരു രാജകൊട്ടാരവും പണിയാൻ ശലോമോൻ ഉത്തരവിട്ടു.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ദിനവൃത്താന്തം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തന്റെ പിതാവായ ദാവീദ് ഉത്തരവിട്ടതുപോലെ ദൈവത്തിന് ഒരു ആലയം പണിയാൻ സോളമൻ ആഗ്രഹിച്ചു.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അതിനാൽ, ക്ഷേത്രത്തിന് ഏറ്റവും നല്ല മരങ്ങൾ കൊണ്ടുവരാൻ അദ്ദേഹം വിദഗ്ധരായ ആശാരിമാരോട് ആവശ്യപ്പെട്ടു.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അവൻ ക്ഷേത്രത്തിന് കല്ലുകൾ ഒരുക്കി. വിദഗ്ദ്ധരായ കരകൗശല വിദഗ്ധരോട് വലുതും ഗംഭീരവും ശക്തവുമായ കല്ലുകൾ കൊണ്ടുവരാൻ അദ്ദേഹം ആവശ്യപ്പെട്ടു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ചില കരകൗശല വിദഗ്ധർ ദൈവത്തിന്റെ ആലയത്തെ നിറമുള്ള വസ്ത്രങ്ങളും സ്വർണ്ണ നൂലും കൊണ്ട് അലങ്കരിച്ചിരുന്നു.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ദൈവത്തിന്റെ ആലയം തീർന്നപ്പോൾ ശലോമോനും യിസ്രായേൽപുരുഷന്മാരും വളരെ സന്തോഷത്തോടെ ദൈവത്തെ ആരാധിച്ചു.</a:t>
            </a:r>
            <a:r xmlns:a="http://schemas.openxmlformats.org/drawingml/2006/main">
              <a:rPr lang="ml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“ദൈവമേ! വന്ന് ഞങ്ങളെ ഇവിടെ വാഴിക്കൂ!”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ദാവീദ് കൊട്ടാരത്തിൽ താമസിക്കേണ്ടിവന്നു. അവൻ ശൗൽ രാജാവിന്റെ മകനായ യോനാഥാനെ കണ്ടുമുട്ടി.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സോളമനും അവന്റെ ജനവും ദൈവത്തോടുള്ള സ്നേഹത്തിന്റെ ഹൃദയം പ്രകടമാക്കി, കർത്താവായ ദൈവത്തിന് മനോഹരമായ ഒരു ആലയം പണിതു.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ദൈവത്തെ കണ്ടുമുട്ടുന്ന സ്ഥലമാണ് പള്ളി, ദൈവത്തോടുള്ള നമ്മുടെ ഹൃദയസ്നേഹം പ്രകടിപ്പിക്കാൻ കഴിയും.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നമ്മുടെ സഭയെ സ്നേഹിക്കണം.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ആരാധകരെ അന്വേഷിക്കുകയും അവരെ അനുഗ്രഹിക്കുകയും ചെയ്യുന്നവനാണ് ദൈവം.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ദൈവത്തോടുള്ള തങ്ങളുടെ സ്‌നേഹം പ്രകടിപ്പിക്കാൻ ശലോമോനും ഇസ്രായേലും എന്തു ചെയ്‌തു?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വിഗ്രഹം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കൊട്ടാരം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നഗരം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സങ്കേതം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സങ്കേതം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യഹോവയുടെ നാമത്തിന് ഒരു ആലയവും തനിക്കുവേണ്ടി ഒരു രാജകൊട്ടാരവും പണിയാൻ ശലോമോൻ ഉത്തരവിട്ടു.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ദിനവൃത്താന്തം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34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400"/>
              <a:t>റൊട്ടിയും ഇറച്ചിയും കൊണ്ടുവന്ന കാക്കകൾ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/>
              <a:t>നീ തോട്ടിൽ നിന്നു കുടിക്കും, അവിടെ നിന്നെ പോറ്റാൻ ഞാൻ കാക്കകളോടു കല്പിച്ചിരിക്കുന്നു.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രാജാക്കന്മാർ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ദൈവമുമ്പാകെ വളരെ ദുഷ്ടനായ ആഹാബ് എന്നൊരു രാജാവുണ്ടായിരുന്നു. ഒരു പ്രവാചകനായ ഏലിയാ ആഹാബിന് ദൈവവചനം നൽകി.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“നാട്ടിൽ മഴയില്ല!” ഇതോടെ ആഹാബ് അവനെ കൊല്ലാൻ ശ്രമിച്ചു. ദൈവം അവനെ ആഹാബ് രാജാവിൽ നിന്ന് മറച്ചു.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പറഞ്ഞ ദേശത്തേക്ക് ഏലിയാവ് ഓടിപ്പോയി.</a:t>
            </a:r>
          </a:p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പക്ഷേ, അവിടെ കഴിക്കാൻ ഭക്ഷണമൊന്നും കിട്ടിയില്ല.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അവിടെ ഏലിയാവിനെ പോറ്റാൻ ദൈവം കാക്കകളോട് ആജ്ഞാപിച്ചു. കാക്കകൾ അവന്നു രാവിലെയും വൈകുന്നേരവും അപ്പവും ഇറച്ചിയും കൊണ്ടുവന്നു, അവൻ തോട്ടിൽനിന്നും കുടിച്ചു.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ജോനാഥന് ദാവീദിനെ വളരെ ഇഷ്ടമായിരുന്നു. ജോനാഥൻ ദാവീദുമായി ആത്മാവിൽ ഒന്നായി.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ഏലിയാവ് തന്റെ ജീവൻ പണയപ്പെടുത്തി ദൈവവചനം അനുസരിച്ചു, ദൈവത്തിന്റെ സംരക്ഷണത്തിന്റെ അത്ഭുതകരമായ അനുഭവം അവനുണ്ടായി.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ദുഷ്ടനായ രാജാവായ ആഹാബ് ദൈവവചനം അനുസരിക്കാൻ ഇഷ്ടപ്പെട്ടില്ല. അങ്ങനെ, അവൻ ദൈവത്തിന്റെ വചനം പറഞ്ഞ ദൈവത്തിന്റെ പ്രവാചകനായ ഏലിയാവിനെ കൊല്ലാൻ ശ്രമിച്ചു.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പക്ഷേ, ദൈവം ഏലിയാവിനെ അത്ഭുതകരമായ രീതിയിൽ സംരക്ഷിക്കുകയും പരിപാലിക്കുകയും ചെയ്തു!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ഏലിയാവിനെപ്പോലെ ഏതു സാഹചര്യത്തിലും ദൈവവചനം അനുസരിക്കുകയും പ്രഖ്യാപിക്കുകയും വേണം.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തീർച്ചയായും നമ്മെ സംരക്ഷിക്കും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ആരാണ് 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തന്റെ വാക്കുകൾ അനുസരിക്കുകയും അനുസരിക്കുകയും ചെയ്യുന്നവരെ അത്ഭുതകരമായ രീതിയിൽ പരിപാലിക്കുന്നവനാണ് ദൈവം.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ആരാണ് ഏലിയാവിനു ഭക്ഷിക്കാൻ കൊണ്ടുവന്നത്?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കുതിര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കഴുകൻ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ഡ്രാഗൺ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കാക്ക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കാക്ക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/>
              <a:t>നീ തോട്ടിൽ നിന്നു കുടിക്കും, അവിടെ നിന്നെ പോറ്റാൻ ഞാൻ കാക്കകളോടു കല്പിച്ചിരിക്കുന്നു.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രാജാക്കന്മാർ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35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400"/>
              <a:t>മാവും എണ്ണയും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4400"/>
              <a:t>ഉപയോഗിച്ചിരുന്നില്ല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ഉടനെ സീദോനിലെ സാരെഫാത്തിൽ ചെന്ന് അവിടെ താമസിക്കുക. ആ സ്ഥലത്തുള്ള ഒരു വിധവയോട് നിനക്കു ഭക്ഷണം നൽകുവാൻ ഞാൻ കല്പിച്ചിരിക്കുന്നു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രാജാക്കന്മാർ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യഹോവയായ കർത്താവു പറഞ്ഞതുപോലെ ഇസ്രായേലിൽ മഴയുണ്ടായിരുന്നില്ല. അതുകൊണ്ട് ആളുകൾക്ക് കഴിക്കാൻ ഭക്ഷണമില്ലാതായി.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കർത്താവായ ദൈവം സാരെഫാത്തിൽ താമസിച്ചിരുന്ന ഒരു വിധവയുടെ അടുത്തേക്ക് ഏലിയാവിനെ അയച്ചു.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ഏലിയാവ് അവളോട് ഒരു പിടി മാവും അല്പം എണ്ണയും മാത്രം ബാക്കിവെച്ച് തനിക്കുവേണ്ടി അപ്പമുണ്ടാക്കാൻ ആവശ്യപ്പെട്ടു.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ജോനാഥൻ ദാവീദിന് സ്വന്തം വാളും അമ്പും നൽകി. അവൻ ദാവീദിൽ ശരിക്കും വിശ്വസിച്ചു എന്നർത്ഥം.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അവർ താമസിക്കുന്നതിന് മതിയായ മാവും എണ്ണയും ഇല്ലാതിരുന്നിട്ടും, ഏലിയാവിന്റെ വാക്കനുസരിച്ച്, അവൾ കുറച്ച് അപ്പം ഉണ്ടാക്കി ആദ്യം ഏലിയാവിന് കൊടുത്തു, അവർക്കുവേണ്ടി ഉണ്ടാക്കി.</a:t>
            </a:r>
            <a:r xmlns:a="http://schemas.openxmlformats.org/drawingml/2006/main">
              <a:rPr lang="ml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അപ്പോൾ, അത്ഭുതമെന്നു പറയട്ടെ, മാവിന്റെ ഭരണിയും എണ്ണയുടെ കുടവും ആയിരുന്നു</a:t>
            </a:r>
            <a:r xmlns:a="http://schemas.openxmlformats.org/drawingml/2006/main">
              <a:rPr lang="ml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ഉപയോഗിച്ചിട്ടില്ല.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ഒരു ദിവസം അവളുടെ മകൻ മരിച്ചു. എന്നാൽ ദൈവമായ കർത്താവ് ബാലന്റെ ജീവൻ അവനിലേക്ക് മടങ്ങിയെത്തി ജീവിക്കാൻ അനുവദിച്ചു. അവൾ ദൈവത്തിനു മഹത്വം കൊടുത്തു.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വിധവ അല്പം മാവും എണ്ണയും വാഗ്ദാനം ചെയ്തു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ദൈവത്തോട്.</a:t>
            </a:r>
            <a:r xmlns:a="http://schemas.openxmlformats.org/drawingml/2006/main">
              <a:rPr lang="m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 അവൾക്ക് ധാരാളം അനുഗ്രഹങ്ങൾ ലഭിച്ചു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ഭാവനയ്ക്കപ്പുറം.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ചിലപ്പോൾ, ദൈവത്തിന് പ്രധാനപ്പെട്ട എന്തെങ്കിലും നൽകേണ്ട ഒരു നിമിഷം ഉണ്ടാകും.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അപ്പോൾ, ഈ വഴിപാടിലൂടെയും യാഗത്തിലൂടെയും ദൈവം നമ്മെ വളരെയധികം അനുഗ്രഹിക്കുന്നു.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ആരാണ് 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ഭക്ഷണം, വസ്ത്രം, വീട് മുതലായവയിൽ നമുക്ക് ജീവിക്കാനാവശ്യമായ എല്ലാം പ്രദാനം ചെയ്യുന്നവനാണ് ദൈവം.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ഏലിയാവിനോട് ആരോടാണ് പോകാൻ പറഞ്ഞത് 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രാജാവ്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പുരോഹിതൻ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വിധവ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പൊതുവായ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വിധവ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ഉടനെ സീദോനിലെ സാരെഫാത്തിൽ ചെന്ന് അവിടെ താമസിക്കുക. ആ സ്ഥലത്തുള്ള ഒരു വിധവയോട് നിനക്കു ഭക്ഷണം നൽകുവാൻ ഞാൻ കല്പിച്ചിരിക്കുന്നു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രാജാക്കന്മാർ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36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400"/>
              <a:t>സ്വർഗ്ഗത്തിൽ നിന്ന് അഗ്നി വീണു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 യഹോവയുടെ തീ വീണു യാഗവും മരവും കല്ലും മണ്ണും ദഹിപ്പിച്ചു, തോട്ടിലെ വെള്ളവും നക്കിക്കളഞ്ഞു.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രാജാക്കന്മാർ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ഏലിയാവിനെ ഇസ്രായേലിലെ ദുഷ്ടനായ ആഹാബിന്റെ അടുത്തേക്ക് അയച്ചു. "യഥാർത്ഥ ദൈവം ആരാണെന്ന് നിങ്ങൾ മനസ്സിലാക്കും!"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വിഗ്രഹാരാധകരുടെ 850 വ്യാജ പ്രവാചകന്മാർക്കെതിരെ ഏലിയാവ് യുദ്ധം ചെയ്തിട്ടുണ്ട്. "അഗ്നിയിലൂടെ ഉത്തരം നൽകുന്ന ദൈവം യഥാർത്ഥ ദൈവം!"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ജോനാഥൻ തന്റെ വിലയേറിയ വസ്ത്രങ്ങൾ ദാവീദിന് നൽകി. ദാവീദുമായുള്ള ജോനാഥന്റെ അഗാധമായ സൗഹൃദം അത് പ്രകടമാക്കി.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പ്രവാചകന്മാർ തങ്ങളുടെ ദൈവത്തിന്റെ നാമം വിളിച്ച് അൾട്ടറിന് ചുറ്റും നൃത്തം ചെയ്തു, പക്ഷേ അഗ്നി പ്രതികരണമുണ്ടായില്ല.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ഏലിയായുടെ ഊഴമായിരുന്നു. ഏലിയാവ് സ്വർഗത്തിലേക്ക് പ്രാർത്ഥിച്ചു. അപ്പോൾ, ദൈവത്തിന്റെ അഗ്നി വീണു, യാഗം അൾട്ടറിൽ ദഹിപ്പിച്ചു.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“യഹോവയാണ് യഥാർത്ഥ ദൈവം!” ഇസ്രായേൽ ജനം തങ്ങളുടെ പാപങ്ങളിൽ അനുതപിക്കുകയും ദൈവത്തെ മഹത്വപ്പെടുത്തുകയും ചെയ്തു.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വ്യാജദൈവങ്ങൾക്ക് ഒന്നും ചെയ്യാൻ കഴിഞ്ഞില്ല.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വേണ്ടി</a:t>
            </a:r>
            <a:r xmlns:a="http://schemas.openxmlformats.org/drawingml/2006/main">
              <a:rPr lang="m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അവർ</a:t>
            </a:r>
            <a:r xmlns:a="http://schemas.openxmlformats.org/drawingml/2006/main">
              <a:rPr lang="m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ഉണ്ടായിരുന്നു</a:t>
            </a:r>
            <a:r xmlns:a="http://schemas.openxmlformats.org/drawingml/2006/main">
              <a:rPr lang="m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ഇല്ല</a:t>
            </a:r>
            <a:r xmlns:a="http://schemas.openxmlformats.org/drawingml/2006/main">
              <a:rPr lang="ml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ശക്തി.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സർവശക്തനാണ്.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അവനിൽ ആശ്രയിക്കുകയും വിശ്വസിക്കുകയും ചെയ്യുമ്പോൾ അവന്റെ അത്ഭുതകരമായ അത്ഭുതങ്ങൾ നമുക്ക് അനുഭവിക്കാൻ കഴിയും.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3200"/>
              <a:t>ആരാണ് ദൈവം?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വ്യാജ വിഗ്രഹങ്ങളിൽ നിന്ന് വ്യത്യസ്തനായ യഥാർത്ഥവും ജീവനുള്ളതും പ്രവർത്തിക്കുന്നതുമായ ദൈവമാണ് അവൻ.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ഏലിയാവ് പ്രാർത്ഥിച്ചപ്പോൾ സ്വർഗത്തിൽ നിന്ന് വീണത് എന്താണ്?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മഞ്ഞ്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കല്ല്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തീ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തീ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 യഹോവയുടെ തീ വീണു യാഗവും മരവും കല്ലും മണ്ണും ദഹിപ്പിച്ചു, തോട്ടിലെ വെള്ളവും നക്കിക്കളഞ്ഞു.</a:t>
            </a:r>
            <a:r xmlns:a="http://schemas.openxmlformats.org/drawingml/2006/main">
              <a:rPr lang="ml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രാജാക്കന്മാർ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ഇല്ല. 37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400"/>
              <a:t>നാമൻ കുഷ്ഠരോഗം സുഖപ്പെടുത്തി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ദൈവപുരുഷൻ തന്നോടു പറഞ്ഞതുപോലെ അവൻ ഇറങ്ങി യോർദ്ദാനിൽ ഏഴു പ്രാവശ്യം മുങ്ങി, അവന്റെ മാംസം വീണ്ടെടുത്തു, ഒരു ബാലനെപ്പോലെ ശുദ്ധനായി.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രാജാക്കന്മാർ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നയമാൻ അരാം രാജാവിന്റെ സൈന്യാധിപനായിരുന്നു, എന്നാൽ അവന് കുഷ്ഠരോഗം ഉണ്ടായിരുന്നു. അവൻ യിസ്രായേലിന്റെ പ്രവാചകനായിരുന്ന എലീശായുടെ അടുക്കൽ മടങ്ങിയെത്തി.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ദാവീദിനെ കൊല്ലാൻ ശൗൽ രാജാവ് ശ്രമിച്ചതിനാൽ, ദാവീദ് പല പ്രാവശ്യം മരണത്തിലേക്ക് നയിച്ചു. എന്നിരുന്നാലും, ജോനാഥന്റെ സഹായത്തോടെ ആ അപകടങ്ങളിൽ നിന്ന് രക്ഷപ്പെടാൻ അദ്ദേഹത്തിന് കഴിഞ്ഞു.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എലീശാ അവനെ കണ്ടുമുട്ടിയില്ല, പക്ഷേ, “നീ പോയി ജോർദാൻ നദിയിൽ ഏഴു പ്രാവശ്യം കഴുകുക” എന്നു പറഞ്ഞു.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എലീശായുടെ വാക്കു കേട്ട് നയമാൻ കോപിച്ചു. എന്നാൽ അവന്റെ ഭൃത്യന്മാർ അവനോടു: ദയവു ചെയ്തു നദിയിൽ ചെന്നു നിന്റെ ശരീരം മുക്കിക്കൊൾക എന്നു പറഞ്ഞു.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എലീശയും അവന്റെ ഭൃത്യന്മാരും പറഞ്ഞതുപോലെ നയമാൻ ജോർദാനിൽ ഏഴു പ്രാവശ്യം മുങ്ങി.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അപ്പോൾ, അതിശയകരമെന്നു പറയട്ടെ, അവന്റെ മാംസം പുനഃസ്ഥാപിക്കപ്പെടുകയും ശുദ്ധമാവുകയും ചെയ്തു.</a:t>
            </a:r>
          </a:p>
          <a:p>
            <a:r xmlns:a="http://schemas.openxmlformats.org/drawingml/2006/main">
              <a:rPr lang="ml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നയമാൻ എലീശയുടെ അടുക്കൽ മടങ്ങിപ്പോയി ദൈവത്തെ മഹത്വപ്പെടുത്തി.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ദൈവപുരുഷനായ എലീശായുടെ വാക്കുകൾ കേൾക്കുകയും അവന്റെ വചനം അനുസരിക്കുകയും ചെയ്ത നയമാൻ കുഷ്ഠരോഗത്തിൽ നിന്ന് ശുദ്ധീകരിക്കപ്പെടാൻ അനുഗ്രഹിക്കപ്പെട്ടു.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നമ്മൾ ജീവിക്കേണ്ടത് സ്വന്തം ഇഷ്ടത്തിനല്ല,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എന്നാൽ ദൈവഹിതത്താൽ.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ജീവിക്കുകയും ദൈവവചനം അനുസരിക്കുകയും ചെയ്യുമ്പോൾ,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നമുക്ക് പ്രദാനം ചെയ്യുന്ന സമൃദ്ധമായ അനുഗ്രഹത്താൽ നമുക്ക് അനുഗ്രഹിക്കപ്പെടാം.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rgbClr val="FF0000"/>
                </a:solidFill>
              </a:rPr>
              <a:t>ദൈവം?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എല്ലാ രോഗങ്ങളും സുഖപ്പെടുത്താൻ കഴിയുന്നവനാണ് ദൈവം. നമ്മെ സുഖപ്പെടുത്താൻ കഴിയുന്ന സർവ്വശക്തനായ ദൈവമാണ് അവൻ.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യോർദ്ദാൻ നദിയിൽ എത്ര പ്രാവശ്യം നയമാൻ സ്വയം മുങ്ങി?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മൂന്ന് തവണ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ഒരിക്കൽ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അഞ്ച് തവണ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ഏഴ്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തവണ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ഏഴു തവണ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ദൈവപുരുഷൻ തന്നോടു പറഞ്ഞതുപോലെ അവൻ ഇറങ്ങി യോർദ്ദാനിൽ ഏഴു പ്രാവശ്യം മുങ്ങി, അവന്റെ മാംസം വീണ്ടെടുത്തു, ഒരു ബാലനെപ്പോലെ ശുദ്ധനായി.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രാജാക്കന്മാർ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38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400"/>
              <a:t>ദൈവത്തിന്റെ ആലയത്തിന്റെ അറ്റകുറ്റപ്പണികൾ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അതുകൊണ്ട് യോവാഷ് രാജാവ് യെഹോയാദാ പുരോഹിതനെയും മറ്റ് പുരോഹിതന്മാരെയും വിളിപ്പിച്ച് അവരോട്: “എന്തുകൊണ്ട് നിങ്ങൾ ദേവാലയത്തിന് സംഭവിച്ച കേടുപാടുകൾ പരിഹരിക്കുന്നില്ല? നിങ്ങളുടെ ഭണ്ഡാരക്കാരിൽ നിന്ന് പണം വാങ്ങാതെ ആലയത്തിന്റെ അറ്റകുറ്റപ്പണികൾക്കായി ഏൽപ്പിക്കുക.”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രാജാക്കന്മാർ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ജോനാഥൻ തന്റെ സ്വാർത്ഥ ആഗ്രഹമല്ല, മറിച്ച് അവന്റെ സുഹൃത്തായ ഡേവിഡ് തിരഞ്ഞെടുത്തു.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ജോനാഥനെപ്പോലെ,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നമുക്ക് നമ്മുടെ സുഹൃത്തിന് നല്ല സുഹൃത്താകാം.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യഹൂദാരാജാവായ ജോവാഷിന് കേടുപാടുകൾ സംഭവിച്ച ദൈവത്തിന്റെ ആലയം നന്നാക്കാനുള്ള മനസ്സുണ്ടായിരുന്നു.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എന്നാൽ, ക്ഷേത്രത്തിന്റെ അറ്റകുറ്റപ്പണി നടത്താൻ ബജറ്റ് പര്യാപ്തമായിരുന്നില്ല. ദൈവത്തിന്റെ ആലയത്തിന്റെ അറ്റകുറ്റപ്പണികൾക്കുള്ള വഴിപാട് സ്വീകരിക്കാൻ ജോവാഷ് തീരുമാനിച്ചു.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ദൈവത്തെ സ്‌നേഹിക്കുന്ന ആളുകൾ ക്ഷേത്രത്തിന്റെ അറ്റകുറ്റപ്പണികൾക്കായി പണം വാഗ്ദാനം ചെയ്തു.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ക്ഷേത്രത്തിന്റെ അറ്റകുറ്റപ്പണികൾക്കായി ശേഖരിച്ച പണം പണിക്കാർക്ക് നൽകി, അവർ തികഞ്ഞ സത്യസന്ധതയോടെ ക്ഷേത്രം നന്നാക്കി.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"വൗ! എത്ര മനോഹരമായ ക്ഷേത്രമാണിത്! ദൈവം പ്രസാദിക്കുമെന്ന ചിന്തയിൽ ജോവാഷ് സന്തോഷിച്ചു.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ആളുകൾ ദൈവത്തെ ആരാധിച്ചിരുന്ന ദൈവത്തിന്റെ ആലയത്തെ വിലയേറിയ സ്ഥലമായി ജോവാഷ് കണക്കാക്കി.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ആരാധിക്കുമ്പോൾ ദൈവം ഉള്ള സ്ഥലമാണ് പള്ളി.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അതിനാൽ, നാം സഭയെ സ്നേഹിക്കുകയും അത് വളരെ വിലപ്പെട്ടതായി കണക്കാക്കുകയും വേണം.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>
                <a:solidFill>
                  <a:srgbClr val="FF0000"/>
                </a:solidFill>
              </a:rPr>
              <a:t>ദൈവം?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ദൈവം നമ്മെ ഓരോരുത്തരെയും തന്റെ വിശുദ്ധ ആലയമായി സ്ഥാപിക്കുന്നു.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തന്നെ ആരാധിക്കുന്നവരെ ദൈവം കണ്ടുമുട്ടുന്നു.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എന്താണ് ശരിയാക്കാൻ ജോവാഷ് തീരുമാനിച്ചത്?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കൊട്ടാരം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അവന്റെ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മുറി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സ്കൂൾ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വിശുദ്ധ ക്ഷേത്രം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വിശുദ്ധ ക്ഷേത്രം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അതുകൊണ്ട് യോവാഷ് രാജാവ് യെഹോയാദാ പുരോഹിതനെയും മറ്റ് പുരോഹിതന്മാരെയും വിളിപ്പിച്ച് അവരോട്: “എന്തുകൊണ്ട് നിങ്ങൾ ദേവാലയത്തിന് സംഭവിച്ച കേടുപാടുകൾ പരിഹരിക്കുന്നില്ല? നിങ്ങളുടെ ഭണ്ഡാരക്കാരിൽ നിന്ന് പണം വാങ്ങാതെ ആലയത്തിന്റെ അറ്റകുറ്റപ്പണികൾക്കായി ഏൽപ്പിക്കുക.”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രാജാക്കന്മാർ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നമ്പർ 39 ദൈവവചനം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600"/>
              <a:t>ജറുസലേമിന്റെ മതിൽ പുനർനിർമിച്ച നെഹെമിയ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അവനാണ് നമുക്ക് നല്ല സുഹൃത്തുക്കളെ തരുന്നത്.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നമുക്ക് നല്ല സുഹൃത്തുക്കളെ തന്നതിന് ദൈവത്തിന് നന്ദി പറയുക!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ഞാൻ രാജാവിനോടു ഉത്തരം പറഞ്ഞു: രാജാവിന് ഇഷ്ടമാണെങ്കിൽ, അടിയന്റെ സന്നിധിയിൽ കൃപയുണ്ടെങ്കിൽ, എന്റെ പിതാക്കന്മാരെ അടക്കം ചെയ്തിരിക്കുന്ന യഹൂദയിലെ നഗരത്തിലേക്ക് അവൻ എന്നെ അയയ്‌ക്കട്ടെ;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നെഹെമിയ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നശിച്ചുപോയ നഗരവും കോട്ടയും പുനർനിർമിക്കാൻ പേർഷ്യൻ രാജാവ് രാജാവിന്റെ പാനപാത്രവാഹകനായ നെഹെമിയയ്ക്ക് അനുമതി നൽകി.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നെഹെമിയ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അനേകം ഇസ്രായേല്യരോടൊപ്പം യെരൂശലേമിൽ തിരിച്ചെത്തി അവരോടൊപ്പം ജറുസലേം മതിൽ പുനർനിർമിച്ചു.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എന്നിരുന്നാലും, ഇസ്രായേല്യരുടെ പുനരുജ്ജീവനം ഇഷ്ടപ്പെടാത്ത മറ്റ് ഗോത്രങ്ങൾ അവരെ അസ്വസ്ഥരാക്കി. കൂടാതെ, പല ഇസ്രായേല്യരും പരാതികളിൽ മുഴുകി.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നെഹെമിയ ദൈവത്തോട് സഹായം ചോദിച്ചു. ജോലി ചെയ്യാനുള്ള ശക്തിയും ധൈര്യവും ദൈവം അവനു നൽകി.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ഒടുവിൽ, നെഹെമ്യാവ് ഇസ്രായേൽ ജനത്തോടൊപ്പം യെരൂശലേമിന്റെ മതിൽ പുനർനിർമിച്ചു. മതിൽ തീർത്ത ശേഷം അവനും അവന്റെ ആളുകളും സന്തോഷത്തോടെ ദൈവത്തെ ആരാധിച്ചു.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പാഠം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അനവധി തടസ്സങ്ങൾ ഉണ്ടായിട്ടും ദൈവത്തിന്റെ സഹായത്താൽ നെഹെമിയ മതിൽ പുനർനിർമിച്ചു.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നാം ദൈവിക വേല ചെയ്യുമ്പോൾ വിഷമകരമായ സാഹചര്യങ്ങൾ നേരിടേണ്ടി വന്നേക്കാം.</a:t>
            </a:r>
          </a:p>
          <a:p>
            <a:pPr xmlns:a="http://schemas.openxmlformats.org/drawingml/2006/main" algn="ctr"/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എന്നിരുന്നാലും, ദൈവം നമ്മോടൊപ്പമുണ്ടെങ്കിൽ, നാം അവനോടൊപ്പമുണ്ടെങ്കിൽ, ആ പ്രതിസന്ധികളെയെല്ലാം നമുക്ക് മറികടക്കാൻ കഴിയും.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3200"/>
              <a:t>ദൈവം?</a:t>
            </a:r>
            <a:r xmlns:a="http://schemas.openxmlformats.org/drawingml/2006/main">
              <a:rPr lang="ml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rgbClr val="C00000"/>
                </a:solidFill>
              </a:rPr>
              <a:t>ദൈവം..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പ്രയാസകരമായ സാഹചര്യത്തിൽ നാം പ്രാർത്ഥിക്കുമ്പോഴും സഹായം ചോദിക്കുമ്പോഴും നമ്മെ സഹായിക്കുകയും ശക്തിയും ധൈര്യവും നൽകുകയും ചെയ്യുന്നവനാണ് ദൈവം.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ക്വിസ്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എന്തുകൊണ്ടാണ് നെഹെമ്യാവ് സ്വന്തം നാട്ടിലേക്ക് മടങ്ങിയത്?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യാത്ര ചെയ്യാൻ..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സ്കൂളിൽ പോകാൻ..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ആരാധിക്കാൻ..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ജറുസലേമിന്റെ മതിൽ പുനർനിർമിക്കാൻ..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l" altLang="ko-KR" sz="2800">
                <a:solidFill>
                  <a:srgbClr val="FF0000"/>
                </a:solidFill>
              </a:rPr>
              <a:t>ജറുസലേമിന്റെ മതിൽ പുനർനിർമിക്കാൻ..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l" altLang="ko-KR" sz="4000">
                <a:solidFill>
                  <a:srgbClr val="FF0000"/>
                </a:solidFill>
              </a:rPr>
              <a:t>ഇന്നത്തെ വചനം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l" altLang="ko-KR" sz="3600">
                <a:solidFill>
                  <a:schemeClr val="bg1">
                    <a:lumMod val="50000"/>
                  </a:schemeClr>
                </a:solidFill>
              </a:rPr>
              <a:t>ഞാൻ രാജാവിനോടു ഉത്തരം പറഞ്ഞു: രാജാവിന് ഇഷ്ടമാണെങ്കിൽ, അടിയന്റെ സന്നിധിയിൽ കൃപയുണ്ടെങ്കിൽ, എന്റെ പിതാക്കന്മാരെ അടക്കം ചെയ്തിരിക്കുന്ന യഹൂദയിലെ നഗരത്തിലേക്ക് അവൻ എന്നെ അയയ്‌ക്കട്ടെ;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നെഹെമിയ</a:t>
            </a:r>
            <a:r xmlns:a="http://schemas.openxmlformats.org/drawingml/2006/main">
              <a:rPr lang="ml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l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