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mt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Nru.1</a:t>
            </a:r>
            <a:r xmlns:a="http://schemas.openxmlformats.org/drawingml/2006/main">
              <a:rPr lang="m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Il-</a:t>
            </a:r>
            <a:r xmlns:a="http://schemas.openxmlformats.org/drawingml/2006/main">
              <a:rPr lang="m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Kelma</a:t>
            </a:r>
            <a:r xmlns:a="http://schemas.openxmlformats.org/drawingml/2006/main">
              <a:rPr lang="m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ta</a:t>
            </a:r>
            <a:r xmlns:a="http://schemas.openxmlformats.org/drawingml/2006/main">
              <a:rPr lang="m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Alla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t" altLang="ko-KR" sz="4400"/>
              <a:t>Alla</a:t>
            </a:r>
          </a:p>
          <a:p>
            <a:pPr xmlns:a="http://schemas.openxmlformats.org/drawingml/2006/main" algn="ctr"/>
            <a:r xmlns:a="http://schemas.openxmlformats.org/drawingml/2006/main">
              <a:rPr lang="mt" altLang="ko-KR" sz="4400"/>
              <a:t>Magħmul</a:t>
            </a:r>
          </a:p>
          <a:p>
            <a:pPr xmlns:a="http://schemas.openxmlformats.org/drawingml/2006/main" algn="ctr"/>
            <a:r xmlns:a="http://schemas.openxmlformats.org/drawingml/2006/main">
              <a:rPr lang="mt" altLang="ko-KR" sz="4400"/>
              <a:t>Id-dinja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Tal-lum</a:t>
            </a:r>
            <a:r xmlns:a="http://schemas.openxmlformats.org/drawingml/2006/main">
              <a:rPr lang="mt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Kelma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Fil-bidu Alla ħalaq</a:t>
            </a:r>
          </a:p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is-smewwiet u l-art.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Ġenesi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Mart Iżakk, Rebekka welldet tewmin. L-ewwel iben kien jismu Esaw u t-tieni kien Ġakobb.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Esaw kien iħobb il-kaċċa. Għalhekk, kien iħobb l-attivitajiet fil-beraħ. Iżda, Ġakobb kien raġel kwiet, li kien joqgħod id-dar.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Ġurnata waħda, meta Ġakobb kien qed isajjar xi stew, Esaw reġaʼ lura d-​dar bil-​ġuħ wara l-​kaċċa.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“Agħtini ftit stew!”, “L-ewwel ibigħli d-dritt tat-twelid tiegħek. Imbagħad nagħtikom ftit.” Esaw tant kien bil-ġuħ li biegħ id-dritt tat-twelid tiegħu għal skutella waħda ta’ stew aħmar.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Eventwalment, Ġakobb qarraq lil missieru biex jieħu l- barka. Fl-aħħar, hu kiseb il-barka. Dawn l-affarijiet kollha ġraw mill-providenza ta’ Alla.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3600">
                <a:solidFill>
                  <a:srgbClr val="ff0000"/>
                </a:solidFill>
              </a:rPr>
              <a:t>Il-Lezzjoni tal-lum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Esaw ħaseb li s-​soluzzjoni tal-​problema bil-​ġuħ kienet iktar importanti milli tikseb il-​barka spiritwali.</a:t>
            </a:r>
            <a:r xmlns:a="http://schemas.openxmlformats.org/drawingml/2006/main">
              <a:rPr lang="m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Fl-aħħarnett,</a:t>
            </a:r>
            <a:r xmlns:a="http://schemas.openxmlformats.org/drawingml/2006/main">
              <a:rPr lang="m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Ġakobb</a:t>
            </a:r>
            <a:r xmlns:a="http://schemas.openxmlformats.org/drawingml/2006/main">
              <a:rPr lang="m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sar</a:t>
            </a:r>
            <a:r xmlns:a="http://schemas.openxmlformats.org/drawingml/2006/main">
              <a:rPr lang="m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il</a:t>
            </a:r>
            <a:r xmlns:a="http://schemas.openxmlformats.org/drawingml/2006/main">
              <a:rPr lang="m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antenat tal-Iżraelin.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X'taħseb li huwa aktar importanti?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Il-barka li nkunu wlied Alla ma tistax tiġi sostitwita għal xejn.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3200"/>
              <a:t>Alla hu?</a:t>
            </a:r>
            <a:r xmlns:a="http://schemas.openxmlformats.org/drawingml/2006/main">
              <a:rPr lang="m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rgbClr val="c00000"/>
                </a:solidFill>
              </a:rPr>
              <a:t>Alla</a:t>
            </a:r>
            <a:r xmlns:a="http://schemas.openxmlformats.org/drawingml/2006/main">
              <a:rPr lang="mt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mt" altLang="ko-KR" sz="3600">
                <a:solidFill>
                  <a:srgbClr val="c00000"/>
                </a:solidFill>
              </a:rPr>
              <a:t>huwa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 qed iwettaq ir-rieda tiegħu stess minkejja l-iżball tal-irġiel u l-falz.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tal-lum</a:t>
            </a:r>
            <a:r xmlns:a="http://schemas.openxmlformats.org/drawingml/2006/main">
              <a:rPr lang="mt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Kwizz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Għax Esaw għal xiex biegħ id-dritt tat-twelid tiegħu?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taljarini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ħobż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laħam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mt" altLang="ko-KR" sz="2800">
                <a:solidFill>
                  <a:schemeClr val="dk1"/>
                </a:solidFill>
              </a:rPr>
              <a:t>stew aħmar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t" altLang="ko-KR" sz="2800">
                <a:solidFill>
                  <a:srgbClr val="ff0000"/>
                </a:solidFill>
              </a:rPr>
              <a:t>stew aħmar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Tal-lum</a:t>
            </a:r>
            <a:r xmlns:a="http://schemas.openxmlformats.org/drawingml/2006/main">
              <a:rPr lang="mt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Kelma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chemeClr val="bg1">
                    <a:lumMod val="50000"/>
                  </a:schemeClr>
                </a:solidFill>
              </a:rPr>
              <a:t>Imbagħad Ġakobb ta lil Esaw ħobż u stew tal- għads.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chemeClr val="bg1">
                    <a:lumMod val="50000"/>
                  </a:schemeClr>
                </a:solidFill>
              </a:rPr>
              <a:t>Huwa kiel u xorbu, u mbagħad qam u telaq.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chemeClr val="bg1">
                    <a:lumMod val="50000"/>
                  </a:schemeClr>
                </a:solidFill>
              </a:rPr>
              <a:t>Għalhekk, Esaw disprezza d-dritt tat-twelid tiegħu.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Ġenesi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Nru 11 Il-Kelma ta’ Alla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4400"/>
              <a:t>Il-Ħolma ta’ Ġakobb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Bible Kids No.2 Il-Kelma ta’ Alla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4000"/>
              <a:t>Huma kielu l-frott ipprojbit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Kelma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/>
              <a:t>Kellu ħolma li fiha ra taraġ jistrieħ fuq l-art, bil-wiċċ tiegħu jilħaq is-sema, u l-anġli ta’ Alla kienu jitilgħu u jinżlu fuqu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Ġenesi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Ġakobb qarraq lil ħuh b’gideb. Beża’ li jinqatel. Għalhekk, ħarab mid-dar għand zijuh f’Ħaran.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Bil-lejl, ħa ġebla hemmhekk, raqad poġġiha taħt rasu bħala mħaded. Kien hemm waħdu mingħajr familja. Għalhekk beża’ u ħassu waħdu.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Ġakobb ra anġli t’Alla jitilgħu u jinżlu taraġ fuq l-art lejn is-sema.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Sema’ leħen Alla, “Jien miegħek u nħariskom kull fejn tmur.”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Meta qam filgħodu, qies lil Alla li wiegħed li kien se jkun miegħu, u ta glorja lil Alla.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Il-Lezzjoni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Bħalma Alla kien ma’ Ġakobb li kien jibża’ li jkun waħdu,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Missierna Alla jieħu ħsiebna wkoll meta nkunu weħidna.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Bħal Ġakobb, għandna nonoraw u nagħtu glorja lil Alla li jkun magħna dejjem.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3200"/>
              <a:t>Alla hu?</a:t>
            </a:r>
            <a:r xmlns:a="http://schemas.openxmlformats.org/drawingml/2006/main">
              <a:rPr lang="m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rgbClr val="c00000"/>
                </a:solidFill>
              </a:rPr>
              <a:t>Alla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 hu magħna kullimkien u f’kull ħin.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 dejjem qed jieħu ħsiebna.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Tal-lum</a:t>
            </a:r>
            <a:r xmlns:a="http://schemas.openxmlformats.org/drawingml/2006/main">
              <a:rPr lang="mt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Kwizz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Meta Ġakobb raqad, x’ħadu bħala mħaded?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injam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mt" altLang="ko-KR" sz="2800">
                <a:solidFill>
                  <a:schemeClr val="dk1"/>
                </a:solidFill>
              </a:rPr>
              <a:t>ġebel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borża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ġilda ta 'annimal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mt" altLang="ko-KR" sz="2800">
                <a:solidFill>
                  <a:srgbClr val="ff0000"/>
                </a:solidFill>
              </a:rPr>
              <a:t>ġebel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Kelma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/>
              <a:t>Kellu ħolma li fiha ra taraġ jistrieħ fuq l-art, bil-wiċċ tiegħu jilħaq is-sema, u l-anġli ta’ Alla kienu jitilgħu u jinżlu fuqu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Ġenesi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Kelma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 ħalaq il-bniedem fix-xbieha tiegħu, fix-xbieha ta’ Alla ħalaqu;</a:t>
            </a:r>
          </a:p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raġel u mara ħalaqhom.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Ġenesi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Nru.12</a:t>
            </a:r>
            <a:r xmlns:a="http://schemas.openxmlformats.org/drawingml/2006/main">
              <a:rPr lang="m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Il-</a:t>
            </a:r>
            <a:r xmlns:a="http://schemas.openxmlformats.org/drawingml/2006/main">
              <a:rPr lang="m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Kelma</a:t>
            </a:r>
            <a:r xmlns:a="http://schemas.openxmlformats.org/drawingml/2006/main">
              <a:rPr lang="m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ta</a:t>
            </a:r>
            <a:r xmlns:a="http://schemas.openxmlformats.org/drawingml/2006/main">
              <a:rPr lang="m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Alla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4400"/>
              <a:t>Joseph Mibjugħ minn Ħutu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Kelma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chemeClr val="bg1">
                    <a:lumMod val="50000"/>
                  </a:schemeClr>
                </a:solidFill>
              </a:rPr>
              <a:t>“Ejja, ejja noqtluh u nitfgħuh f’waħda minn dawn il-bwiet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chemeClr val="bg1">
                    <a:lumMod val="50000"/>
                  </a:schemeClr>
                </a:solidFill>
              </a:rPr>
              <a:t>u jgħidu li annimal feroċi devorewh.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chemeClr val="bg1">
                    <a:lumMod val="50000"/>
                  </a:schemeClr>
                </a:solidFill>
              </a:rPr>
              <a:t>Imbagħad naraw x’jiġri mill-ħolm tiegħu.”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 Ġenesi 37: 20 )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Ġakobb kellu tnax-il iben. Kien iħobb lil Ġużeppi aktar minn kull wieħed minn uliedu l-oħra. Għalhekk, għamel drapp sabiħ ħafna għal Ġużeppi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Ħutu kienu jobogħdu ħafna għax missierhom kien iħobbu b’mod speċjali. “Ejja nbigħu lil Joseph. Ejja ngħidu lil missier li miet.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Huma biegħu lil Ġużeppi bħala lsir lin-negozjanti li ġew.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Meta semaʼ dan, Ġakobb kien imnikket ħafna.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Ġużeppi għex ħajja iebsa bħala lsir. Madankollu, hu emmen u qagħad fuq Alla mingħajr ma għamel ebda dnub.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Ġużeppi ntbagħat il-ħabs fuq akkuża falza.</a:t>
            </a:r>
            <a:r xmlns:a="http://schemas.openxmlformats.org/drawingml/2006/main">
              <a:rPr lang="mt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Madankollu, ipprova jkun ġust quddiem Alla anke fil-ħabs. Alla ma nesax lil Ġużeppi u Alla kellu pjanijiet tal-għaġeb għalih.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Il-Lezzjoni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Ġużeppi kien mibgħud u mibjugħ bħala lsir minn ħutu stess. Huwa tpoġġa wkoll il-ħabs fuq akkuża falza.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Madankollu, qagħad fuq Alla u pprova li ma jagħmilx dnub aktar u iktar.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Nistgħu niffaċċjaw xi diffikultajiet.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Ejja ma nagħmlu ebda dnub u nitolbu l-għajnuna lil missierna Alla li minn jeddu qed jisma’ t-talb tagħna.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3200"/>
              <a:t>Alla hu?</a:t>
            </a:r>
            <a:r xmlns:a="http://schemas.openxmlformats.org/drawingml/2006/main">
              <a:rPr lang="m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rgbClr val="c00000"/>
                </a:solidFill>
              </a:rPr>
              <a:t>Missierna Alla..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Missierna Alla għandu pjanijiet tal-għaġeb għalina anke fi żminijiet diffiċli.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Il-Kwizz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Ġakobb x’ta biss lil Ġużeppi fost it-tnax-il ibnu?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ġugarelli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Bibbja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drapp sabiħ ħafna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flus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mt" altLang="ko-KR" sz="2800">
                <a:solidFill>
                  <a:srgbClr val="ff0000"/>
                </a:solidFill>
              </a:rPr>
              <a:t>drapp sabiħ ħafna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Adam u Eva kienu l-aqwa ħlejjaq fost il-ħlejjaq t’Alla.</a:t>
            </a:r>
          </a:p>
          <a:p>
            <a:r xmlns:a="http://schemas.openxmlformats.org/drawingml/2006/main">
              <a:rPr lang="m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Għax inħolqu skond ix-xbieha ta’ Alla.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Kelma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chemeClr val="bg1">
                    <a:lumMod val="50000"/>
                  </a:schemeClr>
                </a:solidFill>
              </a:rPr>
              <a:t>“Ejja, ejja noqtluh u nitfgħuh f’waħda minn dawn il-bwiet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chemeClr val="bg1">
                    <a:lumMod val="50000"/>
                  </a:schemeClr>
                </a:solidFill>
              </a:rPr>
              <a:t>u jgħidu li annimal feroċi devorewh.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chemeClr val="bg1">
                    <a:lumMod val="50000"/>
                  </a:schemeClr>
                </a:solidFill>
              </a:rPr>
              <a:t>Imbagħad naraw x’jiġri mill-ħolm tiegħu.”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 Ġenesi 37: 20 )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Nru 13 Il-Kelma ta’ Alla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4400"/>
              <a:t>Joseph sar Prim Ministru fl-Eġittu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Kelma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/>
              <a:t>Għalhekk il-Fargħun qal lil Ġużeppi: “B’dan inpoġġik inkarigat mill-art kollha tal-Eġittu.”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Ġenesi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Fargħun, is-sultan tal-Eġittu, kellu ħolma. 7 baqar xaħam u wara ħarġu 7 baqar ikrah. 7 baqar ikrah kielu 7 baqar grassi. Kienet ħolma stramba ħafna.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Ħadd ma seta’ jinterpreta l-ħolma tiegħu fil-palazz. Il-kap tal-kaċċier li kien megħjun minn Ġużeppi introduċieh lis-sultan.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Alla ta l-għerf lil Ġużeppi. Għalhekk, seta’ jinterpreta t-tifsira tal-ħolma u qalha lis-sultan.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Il-​Fargħun tant kien imqanqal li ħatar lil Ġużeppi li kien priġunier fit-​tieni l-​ogħla pożizzjoni tal-​pajjiż.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Ġużeppi sar il-prim ministru tal-Eġittu u ħakem fuq l-art sew bl-għerf li tah Alla.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4000"/>
              <a:t>Il-Lezzjoni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 kellu l-pjanijiet tal-għaġeb għal Ġużeppi.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Meta niffaċċjaw xi diffikultajiet, m'għandniex ukoll inkunu diżappuntati,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iżda għandha tistenna l-pjanijiet aqwa ta 'Alla għalina u nemmnu f'Alla..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3200"/>
              <a:t>Alla hu?</a:t>
            </a:r>
            <a:r xmlns:a="http://schemas.openxmlformats.org/drawingml/2006/main">
              <a:rPr lang="m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rgbClr val="c00000"/>
                </a:solidFill>
              </a:rPr>
              <a:t>Alla jagħmel skond ir-rieda tiegħu.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L-umil ikun imgħolli u l-għoli jitbaxxa.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Alla qal lir-raġel,</a:t>
            </a:r>
            <a:r xmlns:a="http://schemas.openxmlformats.org/drawingml/2006/main">
              <a:rPr lang="mt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""Int liberu li tiekol minn kull siġra fil-ġnien; imma </a:t>
            </a:r>
            <a:r xmlns:a="http://schemas.openxmlformats.org/drawingml/2006/main">
              <a:rPr lang="mt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m'għandekx tiekol mis-siġra tal-għarfien tat-tajjeb u l-ħażin, għax meta tiekol minnha żgur tmut </a:t>
            </a:r>
            <a:r xmlns:a="http://schemas.openxmlformats.org/drawingml/2006/main">
              <a:rPr lang="mt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Il-Kwizz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Liema annimali dehru fil-ħolma tal-Fargħun?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għasfur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kelb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żiemel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baqra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t" altLang="ko-KR" sz="2800">
                <a:solidFill>
                  <a:srgbClr val="ff0000"/>
                </a:solidFill>
              </a:rPr>
              <a:t>baqra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Kelma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/>
              <a:t>Għalhekk il-Fargħun qal lil Ġużeppi: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/>
              <a:t>“B’dan inpoġġik inkarigat mill-art kollha tal-Eġittu.”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Ġenesi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Nru.</a:t>
            </a:r>
            <a:r xmlns:a="http://schemas.openxmlformats.org/drawingml/2006/main">
              <a:rPr lang="m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m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Il-Kelma ta’ Alla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4400"/>
              <a:t>Ġużepp Iltaqa’ ma’ Ħutu mill-ġdid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Kelma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chemeClr val="bg1">
                    <a:lumMod val="50000"/>
                  </a:schemeClr>
                </a:solidFill>
              </a:rPr>
              <a:t>Għalkemm Ġużeppi għaraf lil ħutu, huma ma għarfuhx.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Ġenesi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Il- Fargħun ħatar lil Ġużeppi bħala prim ministru tal- Eġittu. Ġużeppi kkontrolla matul is- 7 snin ġuħ qawwi b’mod għaqli.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Madankollu, ma kien hemm ebda qamħ f’Kangħan minħabba l-​ġuħ. Kellhom jinżlu l-Eġittu biex jieħdu xi qamħ x’jieklu. Aħwa Ġużeppi marru l-Eġittu biex jixtru wkoll l-ikel.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Għalkemm Ġużeppi għaraf lil ħutu, huma ma għarfuhx.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Ġużeppi qalilhom min hu. Huma baqgħu skantati jħarsu lejh u ħassewhom jibżgħu minnu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Ġużeppi għaraf għala Alla bagħtu l- Eġittu. Ħafer lil ħutu u ħa lill-​familja tiegħu kollha l-​Eġittu u ħa ħsiebhom mingħajr periklu.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Il-Lezzjoni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Ġużeppi ħafer lil ħutu li ttrattawh ħażin u ħabbhom skont ir- rieda t’Alla.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Irridu naħfru lill-familja u lill-ħbieb tagħna u nħobbuhom.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Iżda, Satana moħbi bħala serp ittanta lil Eva.</a:t>
            </a:r>
          </a:p>
          <a:p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Fl-aħħar, Eva kielet il-frott.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3200"/>
              <a:t>Alla hu?</a:t>
            </a:r>
            <a:r xmlns:a="http://schemas.openxmlformats.org/drawingml/2006/main">
              <a:rPr lang="m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rgbClr val="c00000"/>
                </a:solidFill>
              </a:rPr>
              <a:t>Alla..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Jaħfrilna u jħobbna.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Il-Kwizz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Ġużeppi ta’ liema pajjiż sar Prim Ministru?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L-Eġittu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Iżrael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Persja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Babilonja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mt" altLang="ko-KR" sz="2800">
                <a:solidFill>
                  <a:srgbClr val="ff0000"/>
                </a:solidFill>
              </a:rPr>
              <a:t>L-Eġittu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Kelma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chemeClr val="bg1">
                    <a:lumMod val="50000"/>
                  </a:schemeClr>
                </a:solidFill>
              </a:rPr>
              <a:t>Għalkemm Ġużeppi għaraf lil ħutu, huma ma għarfuhx.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Ġenesi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Nru.15 Il-Kelma ta’ Alla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4400"/>
              <a:t>Tifel Li kien salvat mill-Ilma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Kelma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Meta t-tifel kiber, ħadtu għand bint il-Fargħun u sar binha. Hi semmieh Mosè, u qaltlu: “Ħriġtu mill-ilma”.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Eżodu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Is-​Sultan taʼ l-​Eġittu, il-​Fargħun, ordna li jarmi t-​tfal subien Iżraeliti li għadhom jitwieldu fix-​xmara Nil u ħallihom jinqatlu.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Ġokebed, omm Mosè, ma kellhiex għażla ħlief li tħalli lil binha jinġarr fuq ix-xmara Nil.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F'dak iż-żmien, prinċipessa Eġittu ġara li tara t-tarbija waqt li kienet qed tgħum fix-xmara. Kellha f’moħħha li tkabbar it-tifel.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Oħtu rat Princess tieħu lit-tarbija tifel mill-basket. Hija introduċiet lil ommu reali, Jochebed, biex ireddilha lit-tarbija tifel.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Meta t-tifel kiber, ittieħed lura għand prinċipessa biex isir binha. Hi semmieh Mosè, u qaltlu: “Ħriġtu mill- ilma. Mosè kiber fl-Eġittu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Palazz.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 Eva tat ieħor lil Adam.</a:t>
            </a:r>
          </a:p>
          <a:p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Adam kielu wkoll.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Il-Lezzjoni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 salva lil Mosè.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 salvana bl-għerf u l-qawwa aqwa Tiegħu (providenza).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Ejja nemmnu li l-pjanijiet ta’ Alla huma akbar u aktar perfetti minn tiegħi dejjem.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3200"/>
              <a:t>Min hu Alla?</a:t>
            </a:r>
            <a:r xmlns:a="http://schemas.openxmlformats.org/drawingml/2006/main">
              <a:rPr lang="m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rgbClr val="c00000"/>
                </a:solidFill>
              </a:rPr>
              <a:t>Alla..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Hu Alla li jista’ kollox li jwettaq ir-rieda Tiegħu minkejja kull xkiel.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Il-Kwizz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X’ġara lit-tifel li nġarru fl-ilma?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Huwa għerqu u jittiekel mill-ħut.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L-għasafar salvaw lit-tifel.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Alla salva lit-tifel mis-sema.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Il-Prinċipessa tal-Eġittu rat u ssalvah.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t" altLang="ko-KR" sz="2800">
                <a:solidFill>
                  <a:srgbClr val="ff0000"/>
                </a:solidFill>
              </a:rPr>
              <a:t>Il-Prinċipessa tal-Eġittu rat u ssalvah.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Kelma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Meta t-tifel kiber, ħadtu għand bint il-Fargħun u sar binha. Hi semmieh Mosè, u qaltlu: “Ħriġtu mill-ilma”.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Eżodu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Alla keċċiehom mill-Għeden għax ma tawx widen minn Alla.</a:t>
            </a:r>
          </a:p>
          <a:p>
            <a:r xmlns:a="http://schemas.openxmlformats.org/drawingml/2006/main">
              <a:rPr lang="mt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Minn dak iż-żmien, Sin daħal fid-dinja.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2800" b="1"/>
              <a:t>Il-Lezzjoni </a:t>
            </a:r>
            <a:endParaRPr xmlns:a="http://schemas.openxmlformats.org/drawingml/2006/main" lang="en-US" altLang="ko-KR" sz="4000" b="1"/>
            <a:r xmlns:a="http://schemas.openxmlformats.org/drawingml/2006/main">
              <a:rPr lang="mt" altLang="ko-KR" sz="4000"/>
              <a:t>tal-lum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Id-dnub ġie fid-dinja għax Adam u Eva ma obdewx il-kmand t’Alla.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Jien nobdi l-kelma t’Alla?</a:t>
            </a:r>
          </a:p>
          <a:p>
            <a:pPr xmlns:a="http://schemas.openxmlformats.org/drawingml/2006/main" algn="ctr"/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Jekk nemmen f’Alla, irrid nobdi l-kelma ta’ Alla.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3200"/>
              <a:t>Alla hu?</a:t>
            </a:r>
            <a:r xmlns:a="http://schemas.openxmlformats.org/drawingml/2006/main">
              <a:rPr lang="m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>
                <a:solidFill>
                  <a:srgbClr val="C00000"/>
                </a:solidFill>
              </a:rPr>
              <a:t>Alla..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 jħobbx id-diżubbidjenza.</a:t>
            </a:r>
          </a:p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Ibierek il-bniedem li jobdi l-kelma Tiegħu.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t" altLang="ko-KR" sz="4000"/>
              <a:t>Tal-lum</a:t>
            </a:r>
            <a:r xmlns:a="http://schemas.openxmlformats.org/drawingml/2006/main">
              <a:rPr lang="mt" altLang="en-US" sz="4000"/>
              <a:t> </a:t>
            </a:r>
            <a:r xmlns:a="http://schemas.openxmlformats.org/drawingml/2006/main">
              <a:rPr lang="mt" altLang="ko-KR" sz="4000"/>
              <a:t>Kelma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Fil-bidu Alla ħalaq</a:t>
            </a:r>
          </a:p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is-smewwiet u l-art.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Ġenesi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Il-Kwizz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X’qal Alla biex ma jieklux lill-umanità?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frott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laħam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ħaxix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mt" altLang="ko-KR" sz="2800">
                <a:solidFill>
                  <a:schemeClr val="dk1"/>
                </a:solidFill>
              </a:rPr>
              <a:t>il-frott tal-għarfien tat-tajjeb u l-ħażin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t" altLang="ko-KR" sz="2800">
                <a:solidFill>
                  <a:srgbClr val="FF0000"/>
                </a:solidFill>
              </a:rPr>
              <a:t>il-frott tal-għarfien tat-tajjeb u l-ħażin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Kelma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 ħalaq il-bniedem fix-xbieha tiegħu, fix-xbieha ta’ Alla ħalaqu;</a:t>
            </a:r>
          </a:p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raġel u mara ħalaqhom.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Ġenesi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Nru.3 Il-Kelma ta’ Alla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4000"/>
              <a:t>Noè għamel Vapur Kbir (Arka) fuq il-Muntanja l-Għolja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4000"/>
              <a:t>Tal-lum</a:t>
            </a:r>
            <a:r xmlns:a="http://schemas.openxmlformats.org/drawingml/2006/main">
              <a:rPr lang="mt" altLang="en-US" sz="4000"/>
              <a:t> </a:t>
            </a:r>
            <a:r xmlns:a="http://schemas.openxmlformats.org/drawingml/2006/main">
              <a:rPr lang="mt" altLang="ko-KR" sz="4000"/>
              <a:t>Kelma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Imbagħad il-​Mulej qal lil Noè: “Mur fl-​arka, int u l-​familja tiegħek kollha, għax jien sibtek ġust f’din il-​ġenerazzjoni.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 Ġenesi 7:1 )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Alla ra li n-nies kollha fuq l-art ikkorroxxew triqathom. Alla qal lil Noè, “Jien se neqred kemm lin- nies kif ukoll lill- art . Agħmel vapur kbir fuq il-muntanji!”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Noè beda jagħmel vapur fuq il-muntanja eżatt kif ikkmandah Alla. In-nies ħasbu li kien miġnun.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Noè ħalli kull tip taʼ ħlejqa tidħol fil- bastiment mat- 8 membri tal- familja taʼ Noè kif ikkmanda Alla.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Ix-xita baqgħet tiġi fuq l-art għal 40 jum kif qal Alla.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Fl-aħħar, l-art kienet miksija bl-ilma. Kull ħaġa ħajja li tiċċaqlaq fuq l-art mietet. Fadal biss Noè, u dawk li kien miegħu fl-arka.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3200">
                <a:solidFill>
                  <a:srgbClr val="FF0000"/>
                </a:solidFill>
              </a:rPr>
              <a:t>Il-Lezzjoni tal-lum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In- nies ma tawx widen lil Noè li tahom iċ- ċans li jiġu salvati minn għargħar kbir.</a:t>
            </a:r>
          </a:p>
          <a:p>
            <a:pPr xmlns:a="http://schemas.openxmlformats.org/drawingml/2006/main" algn="ctr"/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Huma qalu biss li Noah kien miġnun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Meta tagħti l-evanġelju lill-ħbieb, dawn jistgħu ma jisimgħukx tajjeb.</a:t>
            </a:r>
          </a:p>
          <a:p>
            <a:pPr xmlns:a="http://schemas.openxmlformats.org/drawingml/2006/main" algn="ctr"/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Iżda, fl-aħħar mill-aħħar, se jkunu jafu li l-kelma t’Alla hija vera.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Fil-bidu, dlam kien fuq il-wiċċ.</a:t>
            </a:r>
          </a:p>
          <a:p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 kien hemm l-ebda bniedem, l-ebda dawl. Ma kien hemm xejn.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3200"/>
              <a:t>Alla?</a:t>
            </a:r>
            <a:r xmlns:a="http://schemas.openxmlformats.org/drawingml/2006/main">
              <a:rPr lang="m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>
                <a:solidFill>
                  <a:srgbClr val="C00000"/>
                </a:solidFill>
              </a:rPr>
              <a:t>Alla..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 jobgħod id-dnub u jiġġudika d-dnub.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4000"/>
              <a:t>Il-Kwizz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Alla x’qal lil Noè biex jagħmel?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mt" altLang="ko-KR" sz="2800">
                <a:solidFill>
                  <a:schemeClr val="dk1"/>
                </a:solidFill>
              </a:rPr>
              <a:t>Vapur (Arka)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Karozza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Bike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mt" altLang="ko-KR" sz="2800">
                <a:solidFill>
                  <a:srgbClr val="FF0000"/>
                </a:solidFill>
              </a:rPr>
              <a:t>Vapur (Arka)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4000"/>
              <a:t>Kelma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Imbagħad il-​Mulej qal lil Noè: “Mur fl-​arka, int u l-​familja tiegħek kollha, għax jien sibtek ġust f’din il-​ġenerazzjoni.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Ġenesi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Nru.4 Il-Kelma ta’ Alla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4000"/>
              <a:t>Il-Qawsalla kienet il-Patt ta’ Alla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3600">
                <a:solidFill>
                  <a:srgbClr val="FF0000"/>
                </a:solidFill>
              </a:rPr>
              <a:t>Tal-lum</a:t>
            </a:r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t" altLang="ko-KR" sz="3600">
                <a:solidFill>
                  <a:srgbClr val="FF0000"/>
                </a:solidFill>
              </a:rPr>
              <a:t>Kelma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Kull meta l-qawsalla tidher fis-sħab, naraha u niftakar fil-patt ta’ dejjem bejn Alla u l-ħlejjaq ħajjin kollha ta’ kull xorta fuq l-art”.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Ġenesi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Kull ħlejjaq ħassewhom, baqgħu biss Noè u dawk li kien miegħu fl-arka.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Ix-xita baqgħet tiġi fuq l-art għal 40 jum.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Wara li waqfet ix-xita, Noè bagħat ħamiema.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Il-ħamiema reġgħet lura għandu bil-werqa taż-żebbuġ friska f’munqar. Noè kien jaf, “L-ilma nieżel mill-art!”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Noè ħareġ mal-familja tiegħu, u qima lil Alla. “Grazzi lil Alla talli tana dinja ġdida.”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Alla wrieh qawsalla bħala s-sinjal tal-patt u l-barka. “Għix ferħan fid-dinja l-ġdida!”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Alla qal, “Ħa jkun hemm id-dawl,”</a:t>
            </a:r>
          </a:p>
          <a:p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 kien hemm dawl.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3200">
                <a:solidFill>
                  <a:srgbClr val="FF0000"/>
                </a:solidFill>
              </a:rPr>
              <a:t>Il-Lezzjoni tal-lum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Alla salva lil Noè u lill-familja tiegħu.</a:t>
            </a:r>
          </a:p>
          <a:p>
            <a:pPr xmlns:a="http://schemas.openxmlformats.org/drawingml/2006/main" algn="ctr"/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Alla wiegħed li Hu se jberikhom u jagħmel dinja ġdida permezz tagħhom.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Alla salvana wkoll permezz ta’ Ġesù.</a:t>
            </a:r>
          </a:p>
          <a:p>
            <a:pPr xmlns:a="http://schemas.openxmlformats.org/drawingml/2006/main" algn="ctr"/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Irridu nemmnu li Alla se jagħmel id-dinja l-ġdida Tiegħu permezz tagħna.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3200"/>
              <a:t>Alla Jahweh?</a:t>
            </a:r>
            <a:r xmlns:a="http://schemas.openxmlformats.org/drawingml/2006/main">
              <a:rPr lang="m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>
                <a:solidFill>
                  <a:srgbClr val="C00000"/>
                </a:solidFill>
              </a:rPr>
              <a:t>Alla Jahweh..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 Jahweh hu Missierna li jsalva u jbierek lil uliedu maħbubin b’mod abbundanti meta aħna nemmnu fih.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4000"/>
              <a:t>Il-Kwizz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Noè x’bagħat biex jara li l-​art kienet niexfa?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Ajkla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Sparrow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mt" altLang="ko-KR" sz="2800">
                <a:solidFill>
                  <a:schemeClr val="dk1"/>
                </a:solidFill>
              </a:rPr>
              <a:t>Ħamiem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Papra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mt" altLang="ko-KR" sz="2800">
                <a:solidFill>
                  <a:srgbClr val="FF0000"/>
                </a:solidFill>
              </a:rPr>
              <a:t>Ħamiem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3600"/>
              <a:t>Kelma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Kull meta l-qawsalla tidher fis-sħab, naraha u niftakar fil-patt ta’ dejjem bejn Alla u l-ħlejjaq ħajjin kollha ta’ kull xorta fuq l-art”.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Ġenesi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Nru.5</a:t>
            </a:r>
            <a:r xmlns:a="http://schemas.openxmlformats.org/drawingml/2006/main">
              <a:rPr lang="m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Il-</a:t>
            </a:r>
            <a:r xmlns:a="http://schemas.openxmlformats.org/drawingml/2006/main">
              <a:rPr lang="m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Kelma</a:t>
            </a:r>
            <a:r xmlns:a="http://schemas.openxmlformats.org/drawingml/2006/main">
              <a:rPr lang="m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ta</a:t>
            </a:r>
            <a:r xmlns:a="http://schemas.openxmlformats.org/drawingml/2006/main">
              <a:rPr lang="m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Alla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3600"/>
              <a:t>Nies li bnew</a:t>
            </a:r>
          </a:p>
          <a:p>
            <a:pPr xmlns:a="http://schemas.openxmlformats.org/drawingml/2006/main" algn="ctr"/>
            <a:r xmlns:a="http://schemas.openxmlformats.org/drawingml/2006/main">
              <a:rPr lang="mt" altLang="ko-KR" sz="3600"/>
              <a:t>It-Torri ta’ Babel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Kelma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Għalhekk kien jissejjaħ Babel --għax hemm il-Mulej ħawwad</a:t>
            </a:r>
          </a:p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il-lingwa tad-dinja kollha. Minn hemm xerredhom il-Mulej</a:t>
            </a:r>
          </a:p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fuq wiċċ l-art kollha.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Ġenesi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In-nies riedu jkunu akbar u aktar famużi minn Alla. Allura, Huma bdew jibnu torri għoli.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Għalhekk, kienu qed jibnu t-torri għal kollox.</a:t>
            </a:r>
          </a:p>
          <a:p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“Ejja nuru lilna nfusna lid-dinja. Aħna daqshekk kbar!”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Madankollu, meta Alla ra l-arroganza tagħhom, ħawwad il-lingwa tagħhom biex ma jifhmux lil xulxin.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Minħabba li ma setgħux jifhmu lil xulxin, ma setgħux jaħdmu flimkien. Fl-aħħar, xerrdu fuq wiċċ l-art. Sa issa l-lingwi tad-dinja huma differenti minn xulxin.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Fl-ewwel jum, Alla fired id-dawl mid-dlam. Huwa għamel id-dinja kollha għal sitt ijiem.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mt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mt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mt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mt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mt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mt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4000"/>
              <a:t>Il-Lezzjoni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In-nies iridu jkunu akbar u ogħla minn Alla.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Dan il-moħħ jissejjaħ "arroganza".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 jobgħod l-‘arroganza’.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L-oppost tal-arroganza hija l-‘umiltà’.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Għandna nkunu ‘umli’ quddiem Alla biex nogħġbuh.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mt" altLang="ko-KR" sz="3200"/>
              <a:t>Alla Jahweh?</a:t>
            </a:r>
            <a:r xmlns:a="http://schemas.openxmlformats.org/drawingml/2006/main">
              <a:rPr lang="m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>
                <a:solidFill>
                  <a:srgbClr val="C00000"/>
                </a:solidFill>
              </a:rPr>
              <a:t>Alla Jahweh..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 Jahweh hu akbar u għaqli minna.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 nistgħux inkunu aktar għaqlin minn Alla minkejja li ngħaqqdu l-għerf kollu tagħna flimkien.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Il-Kwizz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Għaliex ma setgħux jispiċċaw it-torri?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Alla kkawża l-għargħar meta għamluh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Alla qabad nar meta għamluh.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Alla għamel terremot meta għamluh.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mt" altLang="ko-KR" sz="2800">
                <a:solidFill>
                  <a:schemeClr val="dk1"/>
                </a:solidFill>
              </a:rPr>
              <a:t>Alla għamilhom biex ma jifhmux lil xulxin meta għamluha.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t" altLang="ko-KR" sz="2800">
                <a:solidFill>
                  <a:srgbClr val="FF0000"/>
                </a:solidFill>
              </a:rPr>
              <a:t>Alla għamilhom biex ma jifhmux lil xulxin meta għamluha.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Tal-lum</a:t>
            </a:r>
            <a:r xmlns:a="http://schemas.openxmlformats.org/drawingml/2006/main">
              <a:rPr lang="mt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Kelma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Għalhekk kien jissejjaħ Babel --għax hemm il-Mulej ħawwad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il-lingwa tad-dinja kollha. Minn hemm xerredhom il-Mulej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fuq wiċċ l-art kollha.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Ġenesi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Nru.6 Il-Kelma ta’ Alla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4400"/>
              <a:t>Alla sejjaħ lil Abraham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Kelma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Il-Mulej kien qal lil Abram: "Ħalli pajjiżek, il-poplu tiegħek u tiegħek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dar missier u mur fl-art li se nurik.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Ġenesi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Ur tal-Kaldej kienet il-belt li tqima l-idoli.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 twieled u għex hemmhekk.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Ġurnata waħda, il-Mulej Alla kien qallu: “Ħlaq minn pajjiżek, u nbierkek.”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Għalkemm Abraham ma kienx jaf fejn imur, obda l-kelma t’Alla u telaq kif qallu l-Mulej.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Huwa sofra ħafna affarijiet diffiċli waqt li kien qed jivvjaġġa imma Alla pproteġih b’mod sigur.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t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Kull tip ta 'annimali u pjanti, għasafar u ħut huma mimlija fuq l-art, fil-baħar u fis-sema. Alla ħares lejn dak kollu li għamel u qal, “Tajjeb ħafna!”.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Fl-​aħħar, Abraham wasal l-​art taʼ Kangħan. Kien jgħix hemm. “Grazzi, Alla.”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Tal-lum</a:t>
            </a:r>
            <a:r xmlns:a="http://schemas.openxmlformats.org/drawingml/2006/main">
              <a:rPr lang="mt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Lezzjoni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telaq minn raħal twelidu billi jobda l- kelma t’Alla.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Bħal dan, aħna</a:t>
            </a:r>
            <a:r xmlns:a="http://schemas.openxmlformats.org/drawingml/2006/main">
              <a:rPr lang="m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għandu jemmen f’Alla u jobdi l-kelma tiegħu.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Għandu jkollna x-xewqa li nobdu l-kelma t’Alla fi kwalunkwe ħin.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3200"/>
              <a:t>Alla Jahweh hu?</a:t>
            </a:r>
            <a:r xmlns:a="http://schemas.openxmlformats.org/drawingml/2006/main">
              <a:rPr lang="m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rgbClr val="c00000"/>
                </a:solidFill>
              </a:rPr>
              <a:t>Yahweh</a:t>
            </a:r>
            <a:r xmlns:a="http://schemas.openxmlformats.org/drawingml/2006/main">
              <a:rPr lang="mt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mt" altLang="ko-KR" sz="3600">
                <a:solidFill>
                  <a:srgbClr val="c00000"/>
                </a:solidFill>
              </a:rPr>
              <a:t>Alla….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Hu Missierna li jżomm il-wegħda tiegħu akkost ta’ kollox.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Il-Kwizz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Fejn twieled Abraham?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Kangħan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Haran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Iżrael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mt" altLang="ko-KR" sz="2800">
                <a:solidFill>
                  <a:schemeClr val="dk1"/>
                </a:solidFill>
              </a:rPr>
              <a:t>Ur tal-Kaldej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t" altLang="ko-KR" sz="2800">
                <a:solidFill>
                  <a:srgbClr val="ff0000"/>
                </a:solidFill>
              </a:rPr>
              <a:t>Ur tal-Kaldej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Tal-lum</a:t>
            </a:r>
            <a:r xmlns:a="http://schemas.openxmlformats.org/drawingml/2006/main">
              <a:rPr lang="mt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Kelma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Il-Mulej Alla kien qal lil Abram: “Ħalli pajjiżek, il-poplu tiegħek u d-dar ta’ missierek u mur fl-art li se nurik.”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Ġenesi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Nru 7 Il-Kelma ta’ Alla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4400"/>
              <a:t>Iżakk, l-Iben Imwiegħed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Tal-lum</a:t>
            </a:r>
            <a:r xmlns:a="http://schemas.openxmlformats.org/drawingml/2006/main">
              <a:rPr lang="mt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Kelma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kellu mitt sena meta twieledlu ibnu Iżakk.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Ġenesi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Alla wiegħed lil Abraham li Alla jagħtih tfal daqs kwiekeb fis-sema bil-lejl.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Iżda, ma kellu l-ebda wild sakemm kellu 100 sena.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Ġurnata waħda, Alla ħa lil Abraham barra bil-lejl.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“Ħares ’il fuq lejn is-smewwiet. Tista’ tgħodd l-istilel?”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Alla wiegħed li jagħti l-art sabiħa wkoll.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t" altLang="ko-KR" sz="4000"/>
              <a:t>Il-Lezzjoni </a:t>
            </a:r>
            <a:endParaRPr xmlns:a="http://schemas.openxmlformats.org/drawingml/2006/main" lang="ko-KR" altLang="en-US" sz="4000"/>
            <a:r xmlns:a="http://schemas.openxmlformats.org/drawingml/2006/main">
              <a:rPr lang="mt" altLang="ko-KR" sz="3600"/>
              <a:t>tal-lum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Min għamel id-dinja?</a:t>
            </a:r>
          </a:p>
          <a:p>
            <a:pPr xmlns:a="http://schemas.openxmlformats.org/drawingml/2006/main" algn="ctr"/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Alla għamel id-dinja.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Min iżomm id-dinja fl-ordni?</a:t>
            </a:r>
          </a:p>
          <a:p>
            <a:pPr xmlns:a="http://schemas.openxmlformats.org/drawingml/2006/main" algn="ctr"/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Alla jżomm id-dinja fl-ordni.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Id-dinja ma kinitx magħmula minnha nfisha.</a:t>
            </a:r>
          </a:p>
          <a:p>
            <a:pPr xmlns:a="http://schemas.openxmlformats.org/drawingml/2006/main" algn="ctr"/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Id-dinja ma tistax tiġi mċaqalqa waħedha.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Għandna niftakru li Alla għamel id-dinja kollha u għadu jikkontrollahom kollha.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“Uliedek ikunu daqs il-kwiekeb fis-sema, u r-ramel f’xatt il-baħar.” Abraham emmen il-wegħda tal-Mulej.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Alla żamm il-wegħda Tiegħu. Sara welldet iben lil Abraham. Abraham ta l-isem </a:t>
            </a:r>
            <a:r xmlns:a="http://schemas.openxmlformats.org/drawingml/2006/main">
              <a:rPr lang="mt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Iżakk </a:t>
            </a:r>
            <a:r xmlns:a="http://schemas.openxmlformats.org/drawingml/2006/main">
              <a:rPr lang="m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li jfisser </a:t>
            </a:r>
            <a:r xmlns:a="http://schemas.openxmlformats.org/drawingml/2006/main">
              <a:rPr lang="mt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Ferħ </a:t>
            </a:r>
            <a:r xmlns:a="http://schemas.openxmlformats.org/drawingml/2006/main">
              <a:rPr lang="m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Tal-lum</a:t>
            </a:r>
            <a:r xmlns:a="http://schemas.openxmlformats.org/drawingml/2006/main">
              <a:rPr lang="mt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Lezzjoni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tassew emmen fil- wegħda t’Alla minkejja li għalih deher impossibbli.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 kien ferħan ħafna meta ra t- twemmin t’Abraham. Alla tah Iżakk, l-iben imwiegħed.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 ċertament iwettaq il-wegħda Tiegħu, għalkemm deher impossibbli għalina.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3200"/>
              <a:t>Alla hu...</a:t>
            </a:r>
            <a:r xmlns:a="http://schemas.openxmlformats.org/drawingml/2006/main">
              <a:rPr lang="m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rgbClr val="c00000"/>
                </a:solidFill>
              </a:rPr>
              <a:t>Alla hu...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Jista' kollox (kapaċi jagħmel kollox)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Il-Kwizz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Kemm kellu Abraham meta kellu lil Iżakk?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t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Kelma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kellu mitt sena meta twieledlu ibnu Iżakk.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(Ġenesi 21:5)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Nru 8 Il-Kelma ta’ Alla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900"/>
              <a:t>Abraham offra lil Iżakk lil Alla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Kelma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Imbagħad Alla qal: “Ħu lil ibnek, ibnek l-uniku, Iżakk, li inti tħobb,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 mur fir-reġjun ta’ Morija. Sagrifikah hemmhekk bħala offerta tal-ħruq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fuq waħda mill-muntanji ngħidilkom dwarha.”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Ġenesi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Ġurnata waħda, Alla qal lil Abraham: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“Offlini lil ibnek l-uniku bħala offerta tal-ħruq.”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 tant iħobb lil Iżakk li kien iebes meta semaʼ mingħand Alla. Imma hu ddeċieda li jobdi lil Alla.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mt" altLang="ko-KR" sz="3200"/>
              <a:t>Min hu Alla?</a:t>
            </a:r>
            <a:r xmlns:a="http://schemas.openxmlformats.org/drawingml/2006/main">
              <a:rPr lang="m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t" altLang="ko-KR" sz="3600">
                <a:solidFill>
                  <a:srgbClr val="C00000"/>
                </a:solidFill>
              </a:rPr>
              <a:t>Hu...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il-kreatur li għamel id-dinja kollha inkluż lili.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 rabat lil Iżakk u poġġieh fuq l-alter, u pprova joqtlu. F'dak il-mument stess,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“Abraham, Abraham, toqtluhx. Tagħmel xejn lilu. Issa, naf li inti tibża’ u tħobb lil Alla.” Dan kien it-test li Alla għamel lil Abraham.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“Grazzi, Alla!” Alla aċċetta l- fidi t’Abraham bil- ferħ. Alla għamillu antenat ta’ dawk kollha li jemmnu.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4000"/>
              <a:t>Il-Lezzjoni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Abraham tant iħobb lil Iżakk, imma kien iktar importanti għalih li jobdi l- Kelma t’Alla.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Għandi nħobb lil Alla aktar minn kull ħaġa oħra, u aktar minn kull persuna oħra fid-dinja.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3200"/>
              <a:t>Alla hu?</a:t>
            </a:r>
            <a:r xmlns:a="http://schemas.openxmlformats.org/drawingml/2006/main">
              <a:rPr lang="m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rgbClr val="c00000"/>
                </a:solidFill>
              </a:rPr>
              <a:t>Alla hu..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Missierna li jsaħħaħ il-fidi tagħna permezz tat-test.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4000"/>
              <a:t>Tal-lum</a:t>
            </a:r>
            <a:r xmlns:a="http://schemas.openxmlformats.org/drawingml/2006/main">
              <a:rPr lang="mt" altLang="en-US" sz="4000"/>
              <a:t> </a:t>
            </a:r>
            <a:r xmlns:a="http://schemas.openxmlformats.org/drawingml/2006/main">
              <a:rPr lang="mt" altLang="ko-KR" sz="4000"/>
              <a:t>Kwizz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Alla x’qal lil Abraham biex joffri bħala offerta tal-ħruq?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mt" altLang="ko-KR" sz="2800">
                <a:solidFill>
                  <a:schemeClr val="dk1"/>
                </a:solidFill>
              </a:rPr>
              <a:t>Iben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Mart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Kelb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Nagħaġ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mt" altLang="ko-KR" sz="2800">
                <a:solidFill>
                  <a:srgbClr val="ff0000"/>
                </a:solidFill>
              </a:rPr>
              <a:t>Iben</a:t>
            </a:r>
            <a:r xmlns:a="http://schemas.openxmlformats.org/drawingml/2006/main">
              <a:rPr lang="mt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Kelma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Imbagħad Alla qal: “Ħu lil ibnek, ibnek l-uniku, Iżakk, li inti tħobb,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 mur fir-reġjun ta’ Morija. Sagrifikah hemmhekk bħala offerta tal-ħruq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fuq waħda mill-muntanji ngħidilkom dwarha.”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Ġenesi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Nru.9</a:t>
            </a:r>
            <a:r xmlns:a="http://schemas.openxmlformats.org/drawingml/2006/main">
              <a:rPr lang="m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Il-</a:t>
            </a:r>
            <a:r xmlns:a="http://schemas.openxmlformats.org/drawingml/2006/main">
              <a:rPr lang="m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Kelma</a:t>
            </a:r>
            <a:r xmlns:a="http://schemas.openxmlformats.org/drawingml/2006/main">
              <a:rPr lang="m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ta</a:t>
            </a:r>
            <a:r xmlns:a="http://schemas.openxmlformats.org/drawingml/2006/main">
              <a:rPr lang="m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Alla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4400"/>
              <a:t>Iżakk ma battax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Kelma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chemeClr val="bg1">
                    <a:lumMod val="50000"/>
                  </a:schemeClr>
                </a:solidFill>
              </a:rPr>
              <a:t>Huwa mexa 'l quddiem minn hemm u ħaffer bir ieħor, u ħadd ma bata fuqu.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chemeClr val="bg1">
                    <a:lumMod val="50000"/>
                  </a:schemeClr>
                </a:solidFill>
              </a:rPr>
              <a:t>Hu semmieha Reħobot, u qal: “Issa l-Mulej tana spazju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chemeClr val="bg1">
                    <a:lumMod val="50000"/>
                  </a:schemeClr>
                </a:solidFill>
              </a:rPr>
              <a:t>u niffjorixxu fl-art”.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Ġenesi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Il-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bjar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kienu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hekk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importanti,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għax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huma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jista’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tikseb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frisk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ilma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fid-deżert. Iżakk kellu l-bjar wiret minn missieru.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Il-Kwizz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B’liema Alla għamel id-dinja?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ġebel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ilma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trab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kelma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mt" altLang="ko-KR" sz="2800">
                <a:solidFill>
                  <a:srgbClr val="FF0000"/>
                </a:solidFill>
              </a:rPr>
              <a:t>kelma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Madankollu, il- Filistin għirawh. Għalhekk, imlew il-bjar bl-art.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Iżda, Iżakk ma ġġieledx magħhom. Tbiegħed u ħaffer il-bir. Skopri bir ta’ ilma ħelu.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F’dan iż-​żmien, in-​nies l-​oħra ħadu l-​bir mingħand Iżakk. Iżda, lanqas ma qatelhom.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Alla bierek lil Iżakk. Reġa’ ħaffer bir ieħor. Alla tah ilma frisk minn hemm. Iżakk bena alter u ta ringrazzjament.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Il-Lezzjoni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Iżakk ma qatgħetx ma’ dawk li ħadulu l-bjar.</a:t>
            </a:r>
            <a:r xmlns:a="http://schemas.openxmlformats.org/drawingml/2006/main">
              <a:rPr lang="mt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Alla bierek lil Iżakk.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M’għandniex għalfejn niġġieldu wkoll ma’ ħaddieħor.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Irridu nħobbu u naħfru lil ħaddieħor.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3200"/>
              <a:t>Alla hu??</a:t>
            </a:r>
            <a:r xmlns:a="http://schemas.openxmlformats.org/drawingml/2006/main">
              <a:rPr lang="mt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rgbClr val="c00000"/>
                </a:solidFill>
              </a:rPr>
              <a:t>Alla 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Huwa jobgħod lil dawk li jiġġieldu ma’ ħaddieħor.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Huwa jħobb lil dawk li jħobbu lil xulxin.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Il-kwizz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Minħabba xiex sofra żmien iebsa Iżakk?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ħaruf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mt" altLang="ko-KR" sz="2800">
                <a:solidFill>
                  <a:schemeClr val="dk1"/>
                </a:solidFill>
              </a:rPr>
              <a:t>tajjeb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familja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mt" altLang="ko-KR" sz="2800">
                <a:solidFill>
                  <a:srgbClr val="ff0000"/>
                </a:solidFill>
              </a:rPr>
              <a:t>tajjeb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Kelma tal-lum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chemeClr val="bg1">
                    <a:lumMod val="50000"/>
                  </a:schemeClr>
                </a:solidFill>
              </a:rPr>
              <a:t>Huwa mexa 'l quddiem minn hemm u ħaffer bir ieħor, u ħadd ma bata fuqu.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chemeClr val="bg1">
                    <a:lumMod val="50000"/>
                  </a:schemeClr>
                </a:solidFill>
              </a:rPr>
              <a:t>Hu semmieha Reħobot, u qal: “Issa l-Mulej tana spazju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chemeClr val="bg1">
                    <a:lumMod val="50000"/>
                  </a:schemeClr>
                </a:solidFill>
              </a:rPr>
              <a:t>u niffjorixxu fl-art”.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Ġenesi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mt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mt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Nru.10</a:t>
            </a:r>
            <a:r xmlns:a="http://schemas.openxmlformats.org/drawingml/2006/main">
              <a:rPr lang="m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Il-</a:t>
            </a:r>
            <a:r xmlns:a="http://schemas.openxmlformats.org/drawingml/2006/main">
              <a:rPr lang="m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Kelma</a:t>
            </a:r>
            <a:r xmlns:a="http://schemas.openxmlformats.org/drawingml/2006/main">
              <a:rPr lang="m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ta</a:t>
            </a:r>
            <a:r xmlns:a="http://schemas.openxmlformats.org/drawingml/2006/main">
              <a:rPr lang="mt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mt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Alla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3600"/>
              <a:t>Esaw biegħ id-dritt tat-twelid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3600"/>
              <a:t>għall-iskutella waħda ta 'stew aħmar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mt" altLang="ko-KR" sz="4000">
                <a:solidFill>
                  <a:srgbClr val="ff0000"/>
                </a:solidFill>
              </a:rPr>
              <a:t>Kelma tal-lum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chemeClr val="bg1">
                    <a:lumMod val="50000"/>
                  </a:schemeClr>
                </a:solidFill>
              </a:rPr>
              <a:t>Imbagħad Ġakobb ta lil Esaw ħobż u stew tal- għads.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chemeClr val="bg1">
                    <a:lumMod val="50000"/>
                  </a:schemeClr>
                </a:solidFill>
              </a:rPr>
              <a:t>Huwa kiel u xorbu, u mbagħad qam u telaq.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chemeClr val="bg1">
                    <a:lumMod val="50000"/>
                  </a:schemeClr>
                </a:solidFill>
              </a:rPr>
              <a:t>Għalhekk, Esaw disprezza d-dritt tat-twelid tiegħu.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mt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mt" altLang="ko-KR" sz="2800">
                <a:solidFill>
                  <a:schemeClr val="bg1">
                    <a:lumMod val="50000"/>
                  </a:schemeClr>
                </a:solidFill>
              </a:rPr>
              <a:t>Ġenesi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