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 te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Kupu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400"/>
              <a:t>te Atua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4400"/>
              <a:t>Hanga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4400"/>
              <a:t>Te Ao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Kupu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te timatanga i hanga e te Atua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rangi me te whenua.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whanau a Ripeka, te wahine a Ihaka, he mahanga. Ko Ehau te ingoa o te tama tuatahi, ko Hakopa te tuarua.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pai ki a Ehau te hopu. Na, i aroha ia ki nga mahi o waho. Engari, he tangata ata noho a Hakopa, e noho ana i te kainga.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hoê mahana, te tunu ra o Iakoba i te maa, ua ho‘i mai Esau i te fare ma te poia i muri a‘e i te amu.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“Homai he kai ki ahau!”, “Tuatahi hoko mai i to whanautanga. Na ka hoatu e ahau etahi ki a koe. No te matekai o Ehau, ka hokona e ia tona matamuatanga mo tetahi oko kohua whero.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te pae hopea, ua haavare o Iakoba i to ’na metua tane no te fana‘o i te haamaitairaa. I te pae hopea, ua noaa ia ’na te haamaitairaa. I puta enei mea katoa i runga i te tikanga o te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mana‘o o Esau e mea faufaa a‘e te faatitiaifaroraa i te mau fifi o te poia i te fana‘o i te haamaitairaa pae varua.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mutu,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Hakopa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riro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tupuna o nga tama a Iharaira.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te mea nui ake?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manaakitanga hei tamariki na te Atua e kore e taea te whakakapi mo tetahi mea.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te Atua</a:t>
            </a:r>
            <a:r xmlns:a="http://schemas.openxmlformats.org/drawingml/2006/main">
              <a:rPr lang="m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faatupu nei te Atua i To'na iho hinaaro noa'tu te hape a te taata e te haavare.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ra'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i hokona ai e Ehau tona matamuatanga?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kikokiko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kohuatia whero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kohuatia whero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Kupu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Katahi ka hoatu e Hakopa he taro ki a Ehau me tetahi pi i kohuatia 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ka kai ia, ka inu, ka whakatika, ka haere.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No reira, kua whakahawea a Ehau ki tona matamuatanga.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11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Te Moemoea a Hakopa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/>
              <a:t>I kai ratou i nga hua i rahuitia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/>
              <a:t>Na moe iho ia, na, ko tetahi arawhata e tu ana i runga i te whenua, ko tona pito i tutuki ki te rangi: na, ko nga anahera a te Atua e piki ana, e heke ana i runga i taua mea.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tinihangatia e Hakopa tona teina ki te teka. I mataku ia kei patua. No reira, ka oma ia i tona kainga ki tona matua keke i Harana.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po, ka mau ia ki tetahi kohatu i reira, ka moe i raro i tona mahunga hei urunga. Ko ia anake i reira kaore he whanau. Na ka mataku ia, ka mokemoke.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kite a Hakopa i nga anahera a te Atua e piki ana, e heke iho ana i te arawhata i runga i te whenua ki te rangi.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rongo ia i te reo o te Atua, "Kei a koe ahau, ka tiaki ahau ia koe i nga wahi katoa e haere ai koe."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oho ake ia i te ata, ka karakia ki te Atua nana nei i oati te noho ki a ia, a ka hoatu e ia te kororia ki te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rite ki te Atua i a Hakopa, i wehi ki te noho mokemoke,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to tatou Matua te Atua ano hoki e tiaki i a tatou i te wa ko tatou anake.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Mai ia Iakobo, e tia ia tatou ia faahanahana e ia faahanahana i te Atua i pihai iho ia tatou i te mau taime atoa.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te Atua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Kei a tatou te Atua i nga wa katoa, i nga wa katoa.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te Atua tatou e tiaki i nga wa katoa.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a Hakopa e moe ana, he aha tana i mau ai hei urunga?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rakau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kohatu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kiri kararehe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kohatu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/>
              <a:t>Na moe iho ia, na, ko tetahi arawhata e tu ana i runga i te whenua, ko tona pito i tutuki ki te rangi: na, ko nga anahera a te Atua e piki ana, e heke ana i runga i taua mea.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hanga e te Atua te tangata rite tonu ki a ia, i hanga ia e ia kia rite ki te Atua;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hanga raua he tane, he wahine.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Nama12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 te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Kupu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I hokona a Hohepa e ona tuakana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Tena, tatou ka whakamate ia ia, ka maka ki tetahi o enei poka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me te kii na tetahi kararehe nanakia ia i kai.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Ka kite tatou he aha te puta o ana moemoea."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(Genese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Kotahi tekau ma rua nga tama a Hakopa. Ua here oia ia Iosepha i to te tahi atu mau tamaiti. Na ka hanga e ia he kakahu whakapaipai mo Hohepa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tino kino ona tuakana ki a ia no te mea i tino aroha to ratou papa ki a ia. “Me hoko a Hohepa. Me korero atu ki a matua kua mate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hokona atu a Hohepa e ratou hei pononga ki nga kaihokohoko.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to ’na faarooraa i te reira, ua oto roa o Iakoba.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ora Iosepha i te hoê oraraa teimaha ei tîtî. Heoi, i whakapono ia, i whakawhirinaki ki te Atua me te kore hara.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 tukuna a Hohepa ki te whare herehere mo te whakapae teka.</a:t>
            </a:r>
            <a:r xmlns:a="http://schemas.openxmlformats.org/drawingml/2006/main">
              <a:rPr lang="mi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Tera râ, ua tamata oia i te riro ei taata parau-tia i mua i te Atua e tae noa ’tu i roto i te fare tapearaa. Kare te Atua i wareware ki a Hohepa, a he mahinga whakamiharo te Atua mo 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 kinongia a Hohepa, a hokona ana e ona tuakana hei pononga. I tukuna ano ia ki te whare herehere mo te whakapae teka.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Tera râ, ua tiaturi oia i te Atua e ua tamata i te ore e rave i te tahi hara.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faaruru paha tatou i te tahi mau fifi.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Kia kaua e hara, kia inoi atu ki to tatou matua, ki te Atua e tahuri mai nei ki ta tatou inoi.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To tatou Matua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mahere whakamiharo to tatou Matua mo tatou ahakoa nga wa uaua.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ta Hakopa anake i hoatu ki a Hohepa i roto i ana tama kotahi tekau ma rua?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taonga tākaro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Paipera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kakahu tino ataahua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kakahu tino ataahua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Ko Adamu raua ko Eva nga mea hanga pai rawa atu i roto i nga mea hanga a te Atua.</a:t>
            </a:r>
          </a:p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 hanga hoki ratou kia rite ki te ahua o te Atua.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Tena, tatou ka whakamate ia ia, ka maka ki tetahi o enei poka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me te kii na tetahi kararehe nanakia ia i kai.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Ka kite tatou he aha te puta o ana moemoea."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(Genese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13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I noho a Hohepa hei Pirimia i Ihipa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/>
              <a:t>Na ka mea a Parao ki a Hohepa, Kua waiho nei koe e ahau hei rangatira mo te whenua katoa o Ihipa.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moe a Parao, te kingi o Ihipa; E 7 nga kau momona a muri iho ka puta nga kau kino e 7. E 7 nga kau kino i kainga e 7 nga kau momona. He moemoea tino rerekee.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Kaore he tangata i ahei te whakaatu i tana moe i roto i te whare kingi. Na te tino kaiwhakainu i awhinatia e Hohepa i whakaatu ki te kingi.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horoa te Atua i te paari ia Iosepha. Na, ka taea e ia te whakaatu te tikanga o te moe, a ka korerotia ki te kingi.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putapû roa o Pharao e ua tuu oia ia Iosepha tei tapeahia i nia i te piti o te tiaraa teitei o te fenua.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waiho a Hohepa hei tino minita mo Ihipa, a ka pai tana kawana i te whenua i runga i te mohio i homai e te Atua ki a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/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nga mahere whakamiharo mo Hohepa.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pa ana ki etahi raruraru, kaua hoki tatou e pouri,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engari me tumanako ki nga mahere whakamiharo a te Atua mo tatou me te whakapono ki te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E mahi ana te Atua i runga i tana i pai ai.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whakanuia te hunga iti, ka whakaititia te hunga nui.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Ka mea te Atua ki te tangata,</a:t>
            </a:r>
            <a:r xmlns:a="http://schemas.openxmlformats.org/drawingml/2006/main">
              <a:rPr lang="mi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“E tia ia outou ia amu i to te mau raau atoa o te ô nei, eiaha râ </a:t>
            </a:r>
            <a:r xmlns:a="http://schemas.openxmlformats.org/drawingml/2006/main">
              <a:rPr lang="mi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outou e amu i to te raau o te ite i te maitai e te ino, ia amu hoi outou i te reira, e pohe ïa outou </a:t>
            </a:r>
            <a:r xmlns:a="http://schemas.openxmlformats.org/drawingml/2006/main">
              <a:rPr lang="m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nga kararehe i puta mai i roto i te moemoea a Parao?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hoiho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kau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/>
              <a:t>Na ka mea a Parao ki a Hohepa,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/>
              <a:t>“Ka waiho koe e ahau hei rangatira mo te whenua katoa o Ihipa.”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Kao.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Ka tutaki ano a Hohepa ki ona tuakana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I mohio ano a Hohepa ki ona tuakana, ko ratou ia kihai i mohio ki a 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faatoroa Pharao ia Iosepha ei faatere hau no Aiphiti. I whakahaere a Hohepa i nga tau 7 o te matekai nui.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Heoi, kahore he witi i Kanaana no te matekai. I haere ratou ki raro ki Ihipa ki te tiki witi hei kai. Na ka haere nga tuakana o Hohepa ki Ihipa ki te hoko kai.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mohio ano a Hohepa ki ona tuakana, ko ratou ia kihai i mohio ki a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korerotia e Hohepa ko wai ia. Ohorere ana ratou ki te titiro atu ki a ia, ka mataku ki a 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ite Iosepha no te aha te Atua i tono ai ia ’na i Aiphiti. Na ka whakarerea noatia e ia ona tuakana, a kawea ana e ia tona hapu katoa ki Ihipa, a tiakina ana ratou e ia.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faaore o Iosepha i te hapa a to ’na mau taeae tei hamani ino ia ’na e ua here ia ratou ia au i te hinaaro o te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faaore i te hapa a to tatou utuafare e to tatou mau hoa e ia here ia ratou.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Tera râ, ua faaahu Satani ia Eva ei ophi.</a:t>
            </a:r>
          </a:p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pae hopea, ua amu Eva i te hotu.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murua e tatou, ka aroha ki a tatou.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wai a Hohepa hei pirimia o te whenua?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Ihipa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Iharaira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Pahia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Papurona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Ihipa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I mohio ano a Hohepa ki ona tuakana, ko ratou ia kihai i mohio ki a 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He Tamaiti I ora mai i te Wai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A, ka kaumatua te tamaiti, ka kawea e ia ki te tamahine a Parao, a ka waiho ia hei tama mana. A huaina ana e ia tona ingoa ko Mohi: i mea hoki, I toia ake ia e ahau i roto i te wai.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faaue te arii o Aiphiti, o Pharao, e huri i te mau tamarii tamaroa apî a Iseraela i roto i te anavai Nile e ia haapohehia ratou.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Aita ta Iokebeda, metua vahine o Mose, i rave maoti râ i te vaiiho i ta ’na tamaiti ia afaihia i nia i te anavai Nile.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taua wa, ka kite te wahine rangatira o Ihipa i te tamaiti e kaukau ana ki te awa. I whakaaro ia ki te whakatipu i te tama.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kite tona tuahine i te kuini e tango ana i te tamaiti mai i te kete. Ua faaite oia i to ’na mama mau, o Iokebeda, no te faaamu i te aiû tamaroa na ’na.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pakeke te tamaiti, ka whakahokia ki te kuini hei tama mana. A huaina ana e ia tona ingoa ko Mohi: i mea hoki, I toia mai ia e ahau i roto i te wai; I tupu a Mohi i Ihipa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whare rangatira.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hoatu e Eva tetahi atu ki a Arama.</a:t>
            </a:r>
          </a:p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kai ano a Arama.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faaora te Atua ia 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faaora te Atua ia tatou na roto i to'na paari e to'na mana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Kia whakapono tatou ko nga mahere a te Atua he nui ake, he tino pai ake i taku i nga wa katoa.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wai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ia te Atua kaha rawa e whakatutuki ana i tana i pai ai ahakoa te arai.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ahatia te tamaiti i haria ki te wai?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toremi ia, ka kainga e te 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nga manu i whakaora te tamaiti.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i whakaora te tamaiti i te rangi.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kite te rangatira o Ihipa i a ia i whakaora.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I kite te rangatira o Ihipa i a ia i whakaora.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A, ka kaumatua te tamaiti, ka kawea e ia ki te tamahine a Parao, a ka waiho ia hei tama mana. A huaina ana e ia tona ingoa ko Mohi: i mea hoki, I toia ake ia e ahau i roto i te wai.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 peia ratou e te Atua i Erene no te mea kihai ratou i whakarongo ki te Atua.</a:t>
            </a:r>
          </a:p>
          <a:p>
            <a:r xmlns:a="http://schemas.openxmlformats.org/drawingml/2006/main">
              <a:rPr lang="m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Mai i tera wa, ka tae mai te hara ki te ao.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2800" b="1"/>
              <a:t>Akoranga </a:t>
            </a:r>
            <a:endParaRPr xmlns:a="http://schemas.openxmlformats.org/drawingml/2006/main" lang="en-US" altLang="ko-KR" sz="4000" b="1"/>
            <a:r xmlns:a="http://schemas.openxmlformats.org/drawingml/2006/main">
              <a:rPr lang="mi" altLang="ko-KR" sz="4000"/>
              <a:t>o tenei ra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tae mai te hara i te ao nei no te mea aita Adamu raua Eva i haapao i te faaueraa a te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 haapao ra anei au i te parau a te Atua?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 te whakapono ahau ki te Atua, me whakarongo ahau ki te kupu a te Atua.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Kare e pai ki te tutu.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 manaakitia te tangata e pupuri ana i tana kupu.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/>
              <a:t>I tenei ra</a:t>
            </a:r>
            <a:r xmlns:a="http://schemas.openxmlformats.org/drawingml/2006/main">
              <a:rPr lang="mi" altLang="en-US" sz="4000"/>
              <a:t> </a:t>
            </a:r>
            <a:r xmlns:a="http://schemas.openxmlformats.org/drawingml/2006/main">
              <a:rPr lang="mi" altLang="ko-KR" sz="4000"/>
              <a:t>Kupu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te timatanga i hanga e te Atua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rangi me te whenua.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Eaha ta te Atua i parau eiaha e amu i te taata?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kikokiko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huawhenua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te hua o te matauranga ki te pai me te kino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te hua o te matauranga ki te pai me te kino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hanga e te Atua te tangata rite tonu ki a ia, i hanga ia e ia kia rite ki te Atua;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hanga raua he tane, he wahine.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/>
              <a:t>Ua hamani Noa i te hoê pahi rahi (te hoê pahi) i nia i te mou‘a teitei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/>
              <a:t>I tenei ra</a:t>
            </a:r>
            <a:r xmlns:a="http://schemas.openxmlformats.org/drawingml/2006/main">
              <a:rPr lang="mi" altLang="en-US" sz="4000"/>
              <a:t> </a:t>
            </a:r>
            <a:r xmlns:a="http://schemas.openxmlformats.org/drawingml/2006/main">
              <a:rPr lang="mi" altLang="ko-KR" sz="4000"/>
              <a:t>Kupu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a Ihowa ki a Noa, haere ki roto ki te aaka, koutou ko tou whare katoa; kua kitea hoki e ahau he tika koe i tenei whakatupuranga.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(Genese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ite te Atua e ua ino te mau taata atoa i nia i te fenua i to ratou haerea. Ua parau te Atua ia Noa, “E haamou vau i te taata e te fenua atoa . Hanga he kaipuke nui ki runga i te maunga!”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hanga e Noa he kaipuke ki runga ki te maunga, ko ta te Atua hoki i whakahau ai ki a ia. I whakaaro nga tangata he porangi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tuu atu o Noa i te mau huru mea ora atoa ia tomo mai i roto i te pahi e te mau melo utuafare 8 o Noa mai ta te Atua i faaue mai.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topa noa mai te ua i nia i te fenua e 40 mahana mai ta te Atua i parau.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mutunga ka kapi te whenua ki te wai. Ka mate nga mea ora katoa i korikori i runga i te whenua. Ko Noa anake i toe, me ona hoa i roto i te aaka.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Kare nga tangata i whakarongo ki a Noa nana i whai waahi ki te whakaora i te waipuke nui.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 mea noa ratou he porangi a Noa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 faaite ana‘e outou i te evanelia i te mau hoa, eita paha ratou e faaroo maitai ia outou.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Engari, i te mutunga, ka mohio ratou he pono te kupu a te Atua.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timatanga, he pouri kei runga i te mata.</a:t>
            </a:r>
          </a:p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Kahore he tangata, kahore he marama. Kaore he mea.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te Atua 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kino ana te Atua ki te hara, e whakawa ana i te hara.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/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Eaha ta te Atua i parau ia Noa ia hamani?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He Kaipuke (He Aaka)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Waka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Whare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Paihikara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He Kaipuke (He Aaka)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/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a Ihowa ki a Noa, haere ki roto ki te aaka, koutou ko tou whare katoa; kua kitea hoki e ahau he tika koe i tenei whakatupuranga.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/>
              <a:t>Ko te Aniwaniwa te Kawenata a te Atua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rgbClr val="FF0000"/>
                </a:solidFill>
              </a:rPr>
              <a:t>Kupu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nga wa katoa e puta mai ai te aniwaniwa i roto i nga kapua, ka kite ahau i taua mea, a ka mahara ahau ki te kawenata mau tonu i waenganui o te Atua, o nga mea ora katoa o ia ahua, o ia ahua i runga i te whenua.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ngaro nga mea ora katoa, ko Noa anake me ona hoa i roto i te aaka i toe.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40 nga ra i heke mai ai te ua ki runga ki te whenua.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mutu te ua, ka tukua atu e Noa he kukupa.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hoki mai te kukupa ki a ia, me te rau oriwa hou i roto i tona waha. Na ka mohio a Noa, "I hoki iho te wai i runga i te whenua!"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haere mai a Noa me tona hapu, a ka koropiko ki te Atua. "Mauruuru te Atua mo te homaitanga o te ao hou ki a matou."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whakakitea e te Atua ki a ia he aniwaniwa hei tohu mo te kawenata me te manaaki. “A ora ma te oaoa i roto i te ao apî!”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 mea te Atua, Kia marama,</a:t>
            </a:r>
          </a:p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ka marama.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faaora te Atua ia Noa e to ’na utuafare.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fafau te Atua e e haamaitai Oia ia ratou e e faatupu oia i te hoê ao apî na roto ia ratou.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hoki tatou i whakaora i roto ia Ihu.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 whakapono tatou ka hanga e te Atua tana ao hou na roto ia tatou.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Ihowa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E Ihowa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Ihowa te Atua to tatou Matua e whakaora ana, e manaaki ana i ana tamariki aroha ina whakapono tatou ki a ia.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/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 aha ta Noa i tono kia kite kua maroke te whenua?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Ekara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Te kukupa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Parera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Te kukupa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/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nga wa katoa e puta mai ai te aniwaniwa i roto i nga kapua, ka kite ahau i taua mea, a ka mahara ahau ki te kawenata mau tonu i waenganui o te Atua, o nga mea ora katoa o ia ahua, o ia ahua i runga i te whenua.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Nama5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 te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Kupu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600"/>
              <a:t>Nga tangata nana i hanga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3600"/>
              <a:t>Te Pare o Papera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kona i huaina ai to reira ingoa ko Papera; no te mea i whakapoauautia e Ihowa i reira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reo o te ao katoa. i whakamararatia atu ratou i reira e Ihowa</a:t>
            </a: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runga i te mata o te whenua katoa.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hiahia nga tangata kia nui ake, kia rongonui atu i te Atua. Na, ka timata ratou ki te hanga i tetahi pourewa tiketike.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Na, kei te hanga katoa ratou i te pourewa.</a:t>
            </a:r>
          </a:p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“Kia whakaatu tatou i a tatou ano ki te ao. He tino rawe matou!”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Heoi, i te kitenga o te Atua i to ratou whakapehapeha, ka whakapoauautia e ia to ratou reo kia kore ai ratou e marama tetahi ki tetahi.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te mea kaore i taea e raua te mohio tetahi ki tetahi, kaore i taea e raua te mahi tahi. Ka mutu, ka marara ki te mata o te whenua. Tae noa ki tenei wa he rereke nga reo o te ao ki a raatau ano.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ra tuatahi, ka wehea e te Atua te marama me te pouri. I hanga e ia te ao katoa mo nga ra e 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i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i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i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i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i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i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/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hiahia ana nga tangata kia nui ake, kia teitei ake i te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tenei hinengaro e kiia ana ko te "whakahihi".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kino ana te Atua ki te 'whakahihi'.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te rereke o te whakapehapeha ko te 'haehae'.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‘faahaehaa’ i mua i te Atua no te faaoaoa ia ’na.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i" altLang="ko-KR" sz="3200"/>
              <a:t>Ihowa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E Ihowa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nui ake, he mohio hoki a Ihowa, ia tatou.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kore e taea e tatou te whakaaro nui atu i te Atua ahakoa ka whakakotahi tatou i o tatou whakaaro nui katoa.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aha i kore ai e taea e ratou te whakaoti te pourewa?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i hanga te waipuke i a ratou i hanga 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hanga e te Atua he ahi i a ratou i hanga ai.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hanga e te Atua he ru i te wa i hanga ai ratou.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Na te Atua i hanga kia kaua e mohio tetahi ki tetahi i te wa i hanga ai ratou.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Na te Atua i hanga kia kaua e mohio tetahi ki tetahi i te wa i hanga ai ratou.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Kupu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kona i huaina ai to reira ingoa ko Papera; no te mea i whakapoauautia e Ihowa i reira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reo o te ao katoa. i whakamararatia atu ratou i reira e Ihowa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runga i te mata o te whenua katoa.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Ua pii te Atua ia Aberahama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a Ihowa ki a Aperama, Haere atu i tou whenua, i tou iwi, i tou iwi hoki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whare o tona papa, a ka haere ki te whenua e whakaaturia e ahau ki a koe.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Ura o nga Karari te pa karakia whakapakoko.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whanau a Aperahama, a noho ana i reira.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tetahi ra, ka mea te Ariki, te Atua ki a ia, "Haere atu i tou whenua, a ka manaaki ahau ia koe."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Noa'tu e aita Aberahama i ite e haere i hea, ua haapa'o oia i te parau a te Atua e ua haere mai ta te Fatu i parau ia'na.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maha nga raruraru i pa ki a ia i a ia e haere ana engari i tiakina ia e te Atua.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Ki tonu nga momo kararehe me nga otaota katoa, nga manu me nga ika i runga i te whenua, i te moana, i te rangi. Ka titiro te Atua ki nga mea katoa i hanga e ia, ka mea, "Ka pai!."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pae hopea, ua tae Aberahama i te fenua o Kanaana. I noho ia i reira. "Mauruuru koe, e te Atua."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faarue Aberahama i to ’na oire tumu ma te haapao i te parau a te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Pēnei, mātou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whakapono ki te Atua me te whakarongo ki tana kupu.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 whai hiahia tatou ki te whakarongo ki te kupu a te Atua i nga wa katoa.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Ihowa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Ihowa</a:t>
            </a:r>
            <a:r xmlns:a="http://schemas.openxmlformats.org/drawingml/2006/main">
              <a:rPr lang="m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ia to tatou Matua e pupuri ana i tana kupu whakaari ahakoa he aha te utu.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whanau a Aperahama ki hea?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Iharaira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Ura o nga Karari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Ura o nga Karari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Kupu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a Ihowa, te Atua ki a Aperama, Haere atu i tou whenua, i tou iwi, i te whare ano hoki o tou papa, a haere ki te whenua e whakakitea e ahau ki a koe.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7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4400"/>
              <a:t>Ko Ihaka, te Tama i whakaaria mai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Kupu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kotahi rau nga tau o Aperahama i te whanautanga o tana tama, o Ihaka.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Ua fafau te Atua ia Aberahama e e horoa te Atua i te mau tamarii na ’na mai te mau fetia i te ra‘i i te po.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Engari, karekau he tamariki tae noa ki te 100 ona tau.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hoê mahana, ua afai te Atua ia Aberahama i rapaeau i te po.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“Tirohia ki runga ki nga rangi. Ka taea e koe te tatau nga whetu?”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oati te Atua ki a ia ka hoatu ano te whenua ataahua.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4000"/>
              <a:t>Akoranga </a:t>
            </a:r>
            <a:endParaRPr xmlns:a="http://schemas.openxmlformats.org/drawingml/2006/main" lang="ko-KR" altLang="en-US" sz="4000"/>
            <a:r xmlns:a="http://schemas.openxmlformats.org/drawingml/2006/main">
              <a:rPr lang="mi" altLang="ko-KR" sz="3600"/>
              <a:t>o tenei ra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wai i hanga te ao?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i hanga te ao.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wai e pupuri ana i te ao?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te Atua e whakarite te ao.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Kare te ao i hanga ko ia anake.</a:t>
            </a: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Kaore e taea e te ao te neke i a ia ano.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Kia mahara tatou na te Atua i hanga te ao katoa me te whakahaere tonu i a ratou katoa.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“Ka rite te tini o au tamariki ki nga whetu o te rangi, ki te onepu hoki i te tahatai.” I whakapono a Aperahama ki te kupu whakaari a te Ariki.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 pupuri te Atua i tana kupu whakaari. Ua fanau Sara i te hoê tamaiti na Aberahama. I tapaina e Aperahama te ingoa ko </a:t>
            </a:r>
            <a:r xmlns:a="http://schemas.openxmlformats.org/drawingml/2006/main">
              <a:rPr lang="m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Ihaka </a:t>
            </a: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te tikanga o </a:t>
            </a:r>
            <a:r xmlns:a="http://schemas.openxmlformats.org/drawingml/2006/main">
              <a:rPr lang="m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te hari </a:t>
            </a: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I tenei ra</a:t>
            </a:r>
            <a:r xmlns:a="http://schemas.openxmlformats.org/drawingml/2006/main">
              <a:rPr lang="m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tiaturi mau o Aberahama i te parau fafau a te Atua noa ’tu e aita e nehenehe ia ’na.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oaoa roa te Atua i to ’na iteraa i te tiaturiraa o Aberahama. Ua horoa mai te Atua ia Isaaka, te tamaiti i fafauhia.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Ua faatupu mau â te Atua i ta ’na parau fafau, noa ’tu e e au ra e eita ta tatou e nehenehe.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Atua…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Kaha Rawa (ka taea te mahi i nga mea katoa)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hia nga tau o Aperahama i a ia i whanau ai a Ihaka?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kotahi rau nga tau o Aperahama i te whanautanga o tana tama, o Ihaka.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(Genese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 8 Te Kupu a 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900"/>
              <a:t>Ua pûpû Aberahama ia Isaaka na te Atua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te Atua, Kawea atu tau tamaiti, tau huatahi, tau e aroha nei, a Ihaka;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haere ki te rohe o Moria. me patu koe ki reira hei tahunga tinana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runga i tetahi o nga maunga ka korerotia e ahau ki a koe.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tetahi ra, ka mea te Atua ki a Aperahama,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“Tapae mai tau tama kotahi ki ahau hei tahunga tinana.”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here rahi o Aberahama ia Isaaka e ua etaeta oia i to ’na faarooraa i te parau a te Atua. Ua faaoti râ oia e auraro i te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i" altLang="ko-KR" sz="3200"/>
              <a:t>Ko wai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 kaihanga nana i hanga te ao katoa tae atu ki ahau.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ka herea e Aperahama a Ihaka, whakatakotoria ana ki runga ki te aata: ka whai ia kia whakamatea. I taua wa tonu,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 Aberahama, e Aberahama, eiaha e taparahi ia ’na. Kaua e mahia tetahi mea ki a ia. I teie nei, ua ite au e te mǎta‘u e te here nei outou i te Atua.” Ko te whakamatautauranga tenei i mahia e te Atua ki a Aperahama.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“Mauruuru, e te Atua!” Ua farii te Atua i te faaroo o Aberahama ma te oaoa. Na te Atua ia i hanga hei tupuna mo te hunga whakapono katoa.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/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Mea here roa na Aberahama ia Isaaka, mea faufaa a‘e râ no ’na ia auraro i te Parau a te Atua.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’u ia here i te Atua hau atu i te tahi atu mau mea, e hau atu â i to te tahi atu taata o te ao nei.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Ko te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to matou matua e whakakaha nei i to matou whakapono na roto i te whakamatautauranga.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/>
              <a:t>I tenei ra</a:t>
            </a:r>
            <a:r xmlns:a="http://schemas.openxmlformats.org/drawingml/2006/main">
              <a:rPr lang="mi" altLang="en-US" sz="4000"/>
              <a:t> </a:t>
            </a:r>
            <a:r xmlns:a="http://schemas.openxmlformats.org/drawingml/2006/main">
              <a:rPr lang="mi" altLang="ko-KR" sz="4000"/>
              <a:t>Pataitai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Eaha ta te Atua i parau ia Aberahama ia pûpû ei tusia taauahi?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Tama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Wahine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Tama</a:t>
            </a: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ka mea te Atua, Kawea atu tau tamaiti, tau huatahi, tau e aroha nei, a Ihaka;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haere ki te rohe o Moria. me patu koe ki reira hei tahunga tinana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runga i tetahi o nga maunga ka korerotia e ahau ki a koe.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Nama9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 te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Kupu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400"/>
              <a:t>Kihai a Ihaka i ngangau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ka neke atu ia i reira, a ka keri i tetahi atu poka;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huaina ana e ia tona ingoa ko Rehopoto; i mea hoki ia, Katahi nei a Ihowa ka homai he nohoanga mo tatou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a ka tupu tatou ki runga ki te whenua.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 te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puna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nui,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te mea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ratou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taea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tiki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hou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 koraha. Na Ihaka nga puna i riro mai i tona papa.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te aha te Atua i hanga ai te 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kohatu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puehu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kupu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kupu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Heoi ka hae nga Pirihitini ki a ia. Na, ka whakakiia e ratou nga puna ki te whenua.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Engari, kihai a Ihaka i ngangau ki a ratou. Ka neke atu, ka keria te puna. I kitea e ia he puna wai hou.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tenei wa, ka tangohia e etahi atu te puna i a Ihaka. Engari, kare ano ia i ngangau ki a raua.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i manaaki a Ihaka. Ka keria ano e ia tetahi atu poka. Na te Atua i homai he wai hou ki a ia i reira. Na ka hanga e Ihaka he aata, a hoatu ana e ia he whakawhetai.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Akoranga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Kihai a Ihaka i whawhai ki te hunga nana i kahaki atu i ana puna.</a:t>
            </a:r>
            <a:r xmlns:a="http://schemas.openxmlformats.org/drawingml/2006/main">
              <a:rPr lang="m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te Atua i manaaki a Ihaka.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Kaua hoki tatou e ngangau ki etahi atu.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tia ia tatou ia here e ia faaore i te hapa a vetahi ê.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200"/>
              <a:t>Ko te Atua??</a:t>
            </a:r>
            <a:r xmlns:a="http://schemas.openxmlformats.org/drawingml/2006/main">
              <a:rPr lang="m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rgbClr val="c00000"/>
                </a:solidFill>
              </a:rPr>
              <a:t>Atua….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kino ana ia ki te hunga e totohe ana ki etahi atu.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aroha ana ia ki te hunga e aroha ana tetahi ki tetahi.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Pataitai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te aha i mauiui ai Isaaka?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chemeClr val="dk1"/>
                </a:solidFill>
              </a:rPr>
              <a:t>pai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whanau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i" altLang="ko-KR" sz="2800">
                <a:solidFill>
                  <a:srgbClr val="ff0000"/>
                </a:solidFill>
              </a:rPr>
              <a:t>pai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ka neke atu ia i reira, a ka keri i tetahi atu poka;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huaina ana e ia tona ingoa ko Rehopoto; i mea hoki ia, Katahi nei a Ihowa ka homai he nohoanga mo tatou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a ka tupu tatou ki runga ki te whenua.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Nama10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Ko te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Kupu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m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/>
              <a:t>I hokona e Ehau te matamuatanga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3600"/>
              <a:t>mo te peihana raoa whero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i" altLang="ko-KR" sz="4000">
                <a:solidFill>
                  <a:srgbClr val="ff0000"/>
                </a:solidFill>
              </a:rPr>
              <a:t>Te Kupu o tenei ra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Katahi ka hoatu e Hakopa he taro ki a Ehau me tetahi pi i kohuatia 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Na ka kai ia, ka inu, ka whakatika, ka haere.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No reira, kua whakahawea a Ehau ki tona matamuatanga.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i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i" altLang="ko-KR" sz="2800">
                <a:solidFill>
                  <a:schemeClr val="bg1">
                    <a:lumMod val="50000"/>
                  </a:schemeClr>
                </a:solidFill>
              </a:rPr>
              <a:t>Genese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