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m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mi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Kao.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te Parau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/>
              <a:t>ko Honatana,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4000"/>
              <a:t>Te hoa pai o Rawiri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 aha te mea kihai i hoatu e Honatana ki a Rawiri?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hoari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whakangungu rakau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kakahu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whakangungu rakau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40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Te maia o te Kuini Ehetere.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Katahi ka mea te kingi, He aha tau, e te kuini, e Ehetere? He aha tau e tono nei? ahakoa ko te hawhe o te kingitanga ka hoatu ki a koe.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Ehetere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tau i riro ai te hoê vahine ati Iuda paari o Esetera ei arii vahine no Peresia. Ua opua râ Hamana e haamou i te mau ati Iuda ma te faaohipa i te ture a te arii.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whakaaro ia, Ka mate pea ahau ki te whakatata atu ahau ki te kingi, ki te kore e karangatia e te kingi. Heoi, ka whakaaro ia ki te haere ki te kingi ki te tono i tona iwi kia ora, ahakoa i takahia e te ture.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A, i tona kitenga atu i a Ehetere, i te kuini, e tu ana i te marae ka koa ia ki a ia, ka mea, He aha tau e mea nei mau? Ka hoatu e ahau ki a koe.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te whakaaro o Hamana ki te whakangaro i nga Hurai i whakakitea e te kingi. Ko te mutunga, ka kinongia ia e te kingi, ka mate.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"Mauruuru, e te Ariki, mo te tiaki i a matou!" No te itoito o te arii vahine Esetera, ua paruruhia te mau ati Iuda.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Noa ’tu e e haapohehia o Esetera, ua pure oia i te Atua ia faaora i to ’na nunaa ma te itoito.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faaora te Atua i te mau ati Iuda i te ati na roto i te pure a Esetera ma to ’na paari e to ’na puai faahiahia.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ti'aturi ee tia'i tatou i te tauturu faahiahia e te faaoraraa a te Atua i roto i to tatou oraraa i te mau mahana atoa.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 tangata e pupuri ana, e awhina ana i tana iwi ki te mutunga.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kei te pupuri me te awhina i ahau ki te mutunga o te ao.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Eaha tei tupu i nia ia Esetera i to ’na haereraa ’tu i te arii ma te ore e piihia?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 whakamate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peia ia ki waho.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Kaore i taea e ia te whakatau i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taea e ia te korero ki te kingi he aha tana e hiahia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Ka taea e ia te korero ki te kingi he aha tana e hiahia ai.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ka mutu nga korero a Rawiri ki a Haora, na kotahi tonu te wairua o Honatana ki a Rawiri, a aroha ana ia ki a ia me te mea ki a ia 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Katahi ka mea te kingi, He aha tau, e te kuini, e Ehetere? He aha tau e tono nei? ahakoa ko te hawhe o te kingitanga ka hoatu ki a koe.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Ehetere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41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400"/>
              <a:t>Ko Hopa i manaakitia e te Atua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te whenua o Uhu e noho ana tetahi tangata, ko Hopa tona ingoa. He tangata tika, he tika tenei tangata; i wehi ia i te Atua, i mawehe atu i te kino.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Hopa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Hopa i noho i te whenua o Uhu o te whenua ki te rawhiti, ko te tangata whai rawa. I wehi ia i te Atua, he tapatahi, he tika.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 i manaaki koe ia Hopa, i wehi ia ia koe; E mata‘u noa anei Ioba i te Atua?” Ua opua Satani e tamata ia Ioba.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 tangohia e Hatana nga mea katoa i te po, ana tamariki me ana taonga katoa. Ko ia te tangata tino pouri o te ao.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faarue ta ’na vahine ia ’na ma te parau e “Kanga te Atua, a ka mate!” I haere mai nga hoa o Hopa ki te whakahe ki a ia, engari i whakawhirinaki a Hopa ki te Atua i nga ra katoa.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 nga wa o te pouri me te kawa. Heoi i tutuki a Hopa i te whakamatautau ka hoatu e te Atua ki a ia he manaakitanga nui atu i mua. Ua riro mai oia ei taata mǎta‘u i te Atua hau atu â i mutaa ihora.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Noa ’tu e e taata parau-tia Ioba, ua haafifi Satani ia ’na.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Noa ’tu te mau fifi, ua tiaturi Ioba i te Atua e ua faaoromai i te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pa mai pea aua raruraru ki runga i a tatou.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taua wa, me whakapono tatou ki te Atua me te manawanui ki te Atua.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 kotahi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wai tatou e whai taonga, hei rawakore ranei i runga i tana i pai 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32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Ko Horomona i whakawhiwhia ki te Paari hei Koha.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tehea te mea he mo Hopa?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tangata whai rawa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noho ia i te whenua ki te rawhiti.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kingi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wehi ia ki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He kingi ia.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te whenua o Uhu e noho ana tetahi tangata, ko Hopa tona ingoa. He tangata tika, he tika tenei tangata; i wehi ia i te Atua, i mawehe atu i te kino.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Hopa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42 Ko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Kare a Raniera i pai ki te kai i te kai a te Kingi.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Otiia kua takoto to Raniera whakaaro kia kaua ia e whakapoke i a ia ki ta te kingi kai, ki te waina;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Raniera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kawea a Raniera me ona hoa tokotoru ki Papurona hei herehere. Na ka whakahau te kingi ki ana tangata kia whakaakona ratou ki te hoatu i te kai ma te kingi, i te waina.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“Te hinaaro nei matou eiaha e amu i te maa opanihia e te ture a te Atua!” Na ka tono a Raniera ratou ko ona hoa tokotoru ki te rangatira unaka kia kaua ratou e whakapoke ia ratou ano.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kai a Raniera me ona hoa tokotoru i nga huawhenua me te wai hei utu mo te kai i nga kai i whakaekea ki te whakapakoko. Ua haafaufaa te Atua ia ratou e ua horoa ’tu â i te paari.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“Ano te whakaaro nui o ratou!” Aita te arii i nehenehe e maere e mea maitai a‘e to ratou huru e te paari i to te tahi atu mau taurearea i amu i te maa a te arii.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Mai i taua wa ka mau a Raniera ratou ko ona hoa tokotoru i nga mea nunui o Papurona, a whakatapua ana ratou ki te aroaro o te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opua a‘era o Daniela e to ’na na hoa e toru e tapea i te ture a te Atua i raro a‘e i te huru o te mau auri.</a:t>
            </a:r>
          </a:p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Katahi ka pai ake to ratou hauora me te mohio i to nga tangata katoa i kai i te kai a te kingi.</a:t>
            </a:r>
          </a:p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auraro i te Atua i roto i te mau huru tupuraa atoa.</a:t>
            </a:r>
          </a:p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Kare he mea nui i te aroha ki te Atua.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nui atu a Kingi Horomona i nga kingi katoa o te whenua te whai taonga, te mohio.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Paraleipomeno 9: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</a:t>
            </a:r>
            <a:r xmlns:a="http://schemas.openxmlformats.org/drawingml/2006/main">
              <a:rPr lang="mi" altLang="en-US" sz="3200"/>
              <a:t> </a:t>
            </a:r>
            <a:r xmlns:a="http://schemas.openxmlformats.org/drawingml/2006/main">
              <a:rPr lang="mi" altLang="ko-KR" sz="3200"/>
              <a:t>ko</a:t>
            </a:r>
            <a:r xmlns:a="http://schemas.openxmlformats.org/drawingml/2006/main">
              <a:rPr lang="mi" altLang="en-US" sz="3200"/>
              <a:t> </a:t>
            </a:r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 tangata ka noho ki nga waahi katoa i te wa kotahi (omnipresence). A ko ia te kaha rawa.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te kai i kainga e Raniera me ona hoa tokotoru hei kai ma te kingi?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 me nga huawhenua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pihikete me te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raihi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wai me nga huawhenua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Otiia kua takoto to Raniera whakaaro kia kaua ia e whakapoke i a ia ki ta te kingi kai, ki te waina;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Raniera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43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Raniera o te Ana Raiona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nui atu te koa o te kingi, a whakahaua ana e ia kia tangohia ake a Raniera i roto i te ana. Na ka tangohia ake a Raniera i roto i te ana, kihai rawa i kitea tetahi mate ki a ia, no te mea i whakawhirinaki ia ki tona Atua.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Raniera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Te vai ra te mau taata i Babulonia tei riri ia Daniela, o tei hopoi-tîtî-hia e ua riro mai ei pirimia. Ua hinaaro ratou e haapohe ia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Ki te piko tetahi tangata ki tetahi mea ke atu i te kingi, ka maka ia ki te ana raiona. Aita Daniela i faaea i te pure e toru taime i te mahana, noa ’tu e ua ite oia.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Na, i te mutunga, ka maka a Raniera ki roto i te ana o te raiona whakamataku.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ka haere te kingi ki te ana raiona i te atatu ano, ka mea, E Raniera; Kei te haumaru koe?' Inaha, ua hinaaro te arii ia ore Daniela e pohe no to ’na here rahi ia Daniela.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 pai ana ahau kia tiakina ahau e te Atua!" Kare a Raniera i mamae. I whakapai ano te kingi ki te Atua o Raniera.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riro o Solomona te toru o te arii no Iseraela i mono i te arii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Raniera, kihai nei i koropiko ki nga whakapakoko,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te mutunga, ka maka ki te ana raiona, engari kua ora.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te faaroo o Daniela, ua arue atoa te arii no Babulonia i te Atua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haamori i te Atua ana‘e e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 tatou ki te whakapono e kore e mahi whakapakoko!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nehenehe taua huru faaroo ra e turai i te tahi atu mau taata ia tiaturi i te Atua.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te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 te kotahi..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Atua pono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wai hei whakaora i te hunga e whakapono pono ana ki a ia, e mahi ana ki a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maka a Raniera ki te ana raiona?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 i teka ia ki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 kihai ia i koropiko ki te whakapakoko a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 e haere ana ia ki te patu i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te mea kaore ia i pai ki te karakia ki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No te mea kihai ia i koropiko ki te whakapakoko a te kingi.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nui atu te koa o te kingi, a whakahaua ana e ia kia tangohia ake a Raniera i roto i te ana. Na ka tangohia ake a Raniera i roto i te ana, kihai rawa i kitea tetahi mate ki a ia, no te mea i whakawhirinaki ia ki tona Atua.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Raniera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44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Ko Hona, kei roto i te ika nui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kua homai e Ihowa he ika nui hei horo i a Hona: a e toru nga ra, e toru nga po o Hona i roto i te 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Hona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tetahi ra ka puta te Atua ki a Hona, ka mea,</a:t>
            </a:r>
          </a:p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“Haere ki te pa nui o Ninewe, kauwhautia te he mona; Ka whakaorangia ratou e ahau i o ratou kino.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 a Iona i inangaro i te akarongo ki te Atua. I haere ia ki waho, a rere ana ki Tarahihi ki te oma i te Atua.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Engari, ka tukuna e te Atua he hau nui, a ka mate katoa ratou. Na nga heramana i maka a Hona ki te moana. Na ko te haerenga mai o tetahi ika nui, horomia ana 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ripeneta a Hona i ana hara mo nga ra e toru i roto i te 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"Homai ki ahau te whakaaro nui hei arahi pai i taku iwi." I pai te Atua ki ta Horomona i tono mo tenei mea. Na, homai ana e te Atua ki a ia ta Horomona i tono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 ruakina ia e te ika ki te whenua maroke. Na ka haere ia ki Ninewe, ka karanga i te kupu a te Atua ki a ratou.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to ratou faarooraa i te faaararaa a te Atua, ua tatarahapa to Nineve e ua imi ratou i te aroha o te Atua. Ka murua e te Atua nga hara o nga tangata o Ninewe.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faaroo ore Iona i te Parau a te Atua.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faaohipa râ te Atua ia Iona no te faaroo ore e i te pae hopea, ua faaora te mau ati Nineve.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etahi wa ka rereke te hiahia o te Atua ki taku whakaaro.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Engari he tika tonu te hiahia o te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haapao noa i te hinaaro o te Atua.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 kaiwhakaora i te hunga e ripeneta pono ana ki o ratou hara, e inoi ana kia murua.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wai te kopu o Hona i roto i nga ra e toru?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Raiona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Arewhana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Ika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kua homai e Ihowa he ika nui hei horo i a Hona: a e toru nga ra, e toru nga po o Hona i roto i te 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Hona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hoê mahana, ua haere mai e piti vahine ia Solomona e te hoê aiû iti. Ka whawhai raua ko te peepi nana i te aroaro o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te kingi, No te mea ka tohe nga wahine tokorua ki a ia he tamaiti nana te tamaiti, tapahia te tamaiti kia rua, ka hoatu i tetahi hawhe ki tetahi me tetahi hawhe ki tetahi.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î te hoê vahine i te aroha i ta ’na tamaiti. Na, ka ki atu tera, Hoatu te tamaiti ora ki a ia. Kaua e whakamatea. Na ka mea a Kingi, Hoatu te tamaiti ki a ia. He tino whaea ia!”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ani Solomona i te aau paari eiaha râ i te tao‘a e te mana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 te whakahaere i tona whenua.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pure i te Atua eiaha noa no tatou iho, no te taviniraa atoa râ ia vetahi 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ka mutu nga korero a Rawiri ki a Haora, na kotahi tonu te wairua o Honatana ki a Rawiri, a aroha ana ia ki a ia me te mea ki a ia 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Samuela 18: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tetahi e homai ana ki a tatou te matauranga e kore e taea e koe te riro mai i te ao.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Eaha ta Solomona i ani i te Atua?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taonga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hauora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whakaaro nui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whakaaro nui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nui atu a Kingi Horomona i nga kingi katoa o te whenua te whai taonga, te mohio.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Paraleipomeno 9: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33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Te Temepara mo te Ingoa o te Atua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whakahau a Horomona kia hanga he whare mo te ingoa o Ihowa, he whare kingi mona.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Paraleipomeno 2,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hinaaro Solomona e patu i te hoê hiero no te Atua mai ta to ’na metua tane i faaue ia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Na, ka whakahau ia ki nga kamura mohio ki te kawe mai i nga rakau pai mo te temepara.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whakapaia e ia etahi kohatu mo te temepara. I tono ia ki nga tohunga mohio ki te mau mai i nga kohatu nunui, ataahua, pakari hoki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etahi o nga kaimahi i whakapaipai i te whare o te Atua ki te kakahu purepure me te miro koura.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ka oti te whare o te Atua te hanga, a koropiko ana a Horomona me nga tangata katoa o Iharaira ki te Atua, nui atu te koa.</a:t>
            </a:r>
            <a:r xmlns:a="http://schemas.openxmlformats.org/drawingml/2006/main">
              <a:rPr lang="m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 te Ariki, e te Atua! Haere mai hei kingi mo matou ki konei!”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noho a Rawiri ki te whare kingi. Ua farerei oia ia Ionatana, te tamaiti a te arii Saula.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i aroha a Horomona ratou ko tona iwi ki te Atua i to ratou hanganga i te whare ataahua o Ihowa, o te Atua.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Hahi he waahi e tutaki ai tatou ki te Atua, e whakaatu ai to tatou ngakau aroha ki te Atua.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aroha tatou ki ta tatou hahi.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tetahi e rapu ana i nga tangata karakia, e manaaki ana ia ratou.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Eaha ta Solomona e ta Iseraela i rave no te faaite i to ratou here i te Atua?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whakapakoko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Whare Paremata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wahi tapu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wahi tapu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whakahau a Horomona kia hanga he whare mo te ingoa o Ihowa, he whare kingi mona.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Paraleipomeno 2,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34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Nga Ravena i mau mai i te taro me te kikokiko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/>
              <a:t>kei te awa he wai mou; kua oti hoki nga raweni te whakahau e ahau hei whangai i a koe i reira.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Na tera tetahi kingi, ko Ahapa te ingoa, he tangata kino ki te aroaro o te Atua. Ua horoa te hoê peropheta Elia i te parau a te Atua ia Ahaba.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"Kare he ua ki te whenua!" I tenei, ka whakamatau a Ahapa ki te whakamate ia ia. Na te Atua ia i huna i a Kingi Ahapa.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horo ê Elia i te fenua ta te Atua i parau.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Engari, kaore i taea e ia he kai hei kai i reira.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faaue te Atua i te mau oreba ia faaamu ia Elia i reira. Na nga raweni i kawe mai he taro, he kikokiko mana i te ata, i te ahiahi; no te awa hoki tana inu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tino aroha a Honatana ki a Rawiri. I kotahi ano a Honatana raua ko Rawiri.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whakarongo a Iraia ki te kupu a te Atua i te tupono o tona oranga, a he mea whakamiharo tana wheako mo te tiaki a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te kingi kino, ko Ahapa kaore i pai ki te whakarongo ki te kupu a te Atua. No reira, ua tamata oia i te haapohe i te peropheta a te Atua, o Elia o tei faaite i te parau a te Atua.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Tera râ, ua paruru e ua aupuru te Atua ia Elia ma te maere mau!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haapao e ia poro i te parau a te Atua i roto i te mau huru tupuraa atoa mai ia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te Atua tatou e tiaki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 te Atua 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tetahi e tiaki ana i te hunga e whakarongo ana, e pupuri ana i ana kupu ma te huarahi whakamiharo.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wai i mau mai he kai ki a Iraia?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hoiho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tarakona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raweni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raweni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/>
              <a:t>kei te awa he wai mou; kua oti hoki nga raweni te whakahau e ahau hei whangai i a koe i reira.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35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Te paraoa me te hinu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4400"/>
              <a:t>kaore i pau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Haere tonu ki Harepata o Hairona, ki reira noho ai; Kua whakahaua e ahau tetahi pouaru o taua wahi ki te whangai i a koe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kahore he ua o Iharaira, ko ta te Ariki, ta Ihowa i korero ai. Na karekau he kai hei kai ma te tangata.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tonoa e te Ariki, e Ihowa, a Iraia ki tetahi pouaru e noho ana i Harepata.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ani Elia ia ’na ia hamani i te tahi faraoa na ’na ma te tahi noa rima faraoa e te tahi hinu iti i toe na ’na.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homai e Honatana tana hoari me tana pere ki a Rawiri. Te auraa, ua tiaturi mau oia ia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Noa ’tu e aita ta ’na i nava‘i i te faraoa e te hinu i orahia e ratou, ia au i te parau a Elia, ua hamani oia i te tahi faraoa e ua horoa na Elia na mua e na ratou iho i hamani.</a:t>
            </a:r>
            <a:r xmlns:a="http://schemas.openxmlformats.org/drawingml/2006/main">
              <a:rPr lang="m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Na, i te miharo, ko te ipu paraoa me te ipu hinu</a:t>
            </a:r>
            <a:r xmlns:a="http://schemas.openxmlformats.org/drawingml/2006/main">
              <a:rPr lang="mi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kaore i pau.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tetahi ra ka mate tana tama. Otiia i whakahokia e Ihowa, e te Atua, te ora o te tamaiti ki a ia, a kua ora. I hoatu e ia te kororia ki te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te pouaru i tuku he paraoa iti me te hinu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 te Atua.</a:t>
            </a:r>
            <a:r xmlns:a="http://schemas.openxmlformats.org/drawingml/2006/main">
              <a:rPr lang="m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muri iho, ua noaa ia ’na te haamaitairaa rahi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tua atu i te whakaaro.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etahi wa, ka tae mai he wa ki te tuku i tetahi mea nui ki te Atua.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Na, ka nui te manaaki a te Atua ki a tatou na roto i tenei whakahere me tenei patunga tapu.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tetahi e homai ana ki a tatou nga mea katoa e hiahiatia ana e tatou hei oranga mo te kai, kakahu, whare, aha 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kii te Atua ki a Iraia kia haere ki a wai??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kingi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tohunga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pouaru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whānui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pouaru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Haere tonu ki Harepata o Hairona, ki reira noho ai; Kua whakahaua e ahau tetahi pouaru o taua wahi ki te whangai i a koe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36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400"/>
              <a:t>Kua hinga te ahi i te rangi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ko te tino takanga iho o te ahi a Ihowa, pau ake te patunga tapu, me nga wahie, me nga kohatu, me te oneone, mitikia ake ano hoki te wai i roto i te waikeri.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tono te Atua ia Elia i te arii ino o Ahaba o Iseraela. “E ite oe o vai te Atua mau!”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aro o Elia i na peropheta haavare e 850 o te feia haamori idolo. "Ko te atua e whakautu ana i te ahi he Atua pono!"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hoatu e Honatana ona kakahu utu nui ki a Rawiri. Ua faaite te reira i te auhoaraa hohonu o Ionatana ia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nga poropiti ka karanga ki te ingoa o to ratou atua, ka kanikani i te taha o te aata engari karekau he ahi.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Elia ïa. I inoi a Iraia ki te rangi. Na ka taka iho te ahi a te Atua, ka wera te patunga tapu i runga i te aata.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Iehova te Atua mau!” I ripeneta te iwi o Iharaira i o ratou hara, a hoatu ana he kororia ki te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Kare e taea e nga atua teka tetahi mea.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</a:t>
            </a:r>
            <a:r xmlns:a="http://schemas.openxmlformats.org/drawingml/2006/main">
              <a:rPr lang="m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ratou</a:t>
            </a:r>
            <a:r xmlns:a="http://schemas.openxmlformats.org/drawingml/2006/main">
              <a:rPr lang="m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m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kahore</a:t>
            </a:r>
            <a:r xmlns:a="http://schemas.openxmlformats.org/drawingml/2006/main">
              <a:rPr lang="mi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Kaha Rawa.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nehenehe tatou e ite i Ta'na mau semeio maere ia ti'aturi tatou e ia ti'aturi Ia'na.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 te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ia te Atua pono, ora, mahi, he mea rere ke i nga whakapakoko teka.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Eaha tei topa mai te ra‘i mai i to Elia pureraa?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hukarere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kohatu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ahi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ko te tino takanga iho o te ahi a Ihowa, pau ake te patunga tapu, me nga wahie, me nga kohatu, me te oneone, mitikia ake ano hoki te wai i roto i te waikeri.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37 Ko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Naamana i ora i te repera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haere ia ki raro, a ka rukuruku ia ia ki Horano, e whitu nga rukuhanga, pera me ta te tangata a te Atua i korero ai ki a ia: a kua hoki ona kikokiko, kua ma, ano he tamaiti.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Ariki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 Naamana te rangatira ope a te kingi o Hiria, he repera ano tona. I haere ia ki a Eriha te poropiti o Iharaira kia whakahokia mai.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 rave rahi taime to Davida i roto i te mau huru tupuraa atâta no te pohe, no te mea ua tamata te arii Saula i te haapohe ia ’na. Heoi, ka taea e ia te mawhiti mai i aua raru ma te awhina a Honatana.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Kihai a Eriha i tutaki ki a ia, heoi ka mea ia, Haere, kia whitu nga horoinga ia koe ki te awa ki Horano.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riri o Naamana i te parau a Elisaia. Otiia ka mea ana tangata ki a ia, Tena, haere ki te awa ruku ai i tou tinana.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whitu nga rukuhanga a Naamana ia ia ki Horano, pera me ta Eriha ratou ko ana tangata i korero ai.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 muri iho, ma te maere, ua ora to ’na tino e ua ma.</a:t>
            </a:r>
          </a:p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 ka hoki a Naamana ki a Eriha, ka whakakororia i te Atua.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to Naamana faarooraa ia Elisaia e taata na te Atua e ua haapao i ta ’na parau, ua haamaitaihia oia i te tamâhia i to ’na lepera.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Eiaha tatou e ora i to tatou iho hinaaro,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engari na te Atua i pai ai.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 ora tatou e ia haapao tatou i te parau a te Atua,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nehenehe tatou e haamaitaihia na roto i te mau haamaitairaa rahi ta te Atua e horo'a mai ia tatou.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rgbClr val="FF0000"/>
                </a:solidFill>
              </a:rPr>
              <a:t>Te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Atua te tangata hei whakaora i nga mate katoa. Ko ia te Atua Kaha Rawa hei whakaora i a tatou.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hia nga wa i ruku ai a Naamana ki te awa o Horano?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toru nga 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kotahi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e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rima nga 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whitu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e whitu nga 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haere ia ki raro, a ka rukuruku ia ia ki Horano, e whitu nga rukuhanga, pera me ta te tangata a te Atua i korero ai ki a ia: a kua hoki ona kikokiko, kua ma, ano he tamaiti.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Ariki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38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400"/>
              <a:t>Te whakatikatika i te temepara o te Atua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karanga a Kingi Ioaha ki a Iehoiara tohunga ratou ko era atu tohunga, ka mea ki a ratou, He aha koutou te hanga ai i nga wahi pakaru o te temepara?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Aita o Ionatana i maiti i to ’na hinaaro miimii, i to ’na râ hoa o Davida.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rite ki a Honatana,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kia waiho tatou hei hoa pai mo to tatou hoa.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 ka whai ngakau a Ioaha kingi o Hura ki te whakahou i te whare o te Atua i mahue ki raro.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Tera râ, aita i nava‘i te moni no te tata‘i i te hiero. I whakaaro a Ioaha ki te tango i tetahi whakahere mo te whakapai i te whare o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pûpû te mau taata here i te Atua ma te aau tae i te moni no te tataî i te hiero.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horoahia te moni i haaputuhia no te tataîraa i te hiero na te feia rave ohipa, e ua tataî ratou i te hiero ma te haavare ore.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“Aue! Aue te nehenehe o te hiero!” Na ka hari a Ioaha;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 whakaaro a Ioaha ki te whare o te Atua he wahi tino nui, i reira ka koropiko nga tangata ki te Atua.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whare karakia te waahi kei reira te Atua ina koropiko ana tatou ki a ia.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reira, me aroha tatou ki te hahi me te whakaaro nui ki a ia.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rgbClr val="FF0000"/>
                </a:solidFill>
              </a:rPr>
              <a:t>Te Atua?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tatou i whakarite hei Tepara Tapu mona.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tutaki te Atua ki te hunga e karakia ana ki a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ta Ioaha i whakatau kia whakatika?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whare rangatira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 Temepara Tapu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Te Temepara Tapu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karanga a Kingi Ioaha ki a Iehoiara tohunga ratou ko era atu tohunga, ka mea ki a ratou, He aha koutou te hanga ai i nga wahi pakaru o te temepara?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39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/>
              <a:t>Nehemia, nana i hanga te taiepa o Hiruharama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ia te tangata e homai ana ki a tatou he hoa pai.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Whakawhetai ki te Atua mo te homaitanga o nga hoa pai ki a tatou!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Ano ra ko ahau ki te kingi, Ki te pai te kingi, ki te pai hoki tau pononga ki tana titiro, me unga ahau e ia ki te pa o Hura i tanumia ai oku matua, kia hanga ai e ahau.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horo'a te arii Peresia i te parau faati'a i te taata faata'i uaina a te arii ra o Nehemia ia patu faahou i te oire e te pare o tei parari.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hoki mai ana ratou ko Iharaira tokomaha ki Hiruharama, a hanga ana e ratou te taiepa o Hiruharama me ratou.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Heoi, i whakararuraru ratou i etahi atu iwi kaore i pai ki te whakaoranga o Iharaira. I tua atu, he maha nga tangata o Iharaira i amuamu.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ani Nehemia i te tauturu i te Atua. Ua horo'a te Atua ia'na i te mana e te itoito no te rave i te ohipa.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pae hopea, ua faaoti Nehemia i te patu-faahou-raa i te patu o Ierusalema e te mau ati Iseraela. I te otiraa o te patu, ua haamori oia e to ’na mau taata i te Atua ma te oaoa.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faaoti Nehemia i te patu faahou i te patu ma te tauturu a te Atua noa ’tu e mea rahi te mau peapea.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 rave tatou i te ohipa a te Atua e faaruru paha tatou i te mau huru fifi.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Heoi, ki te noho te Atua ki a tatou, ka noho tatou ki a ia, ka taea e tatou te wikitoria i enei raru katoa.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tatou e tauturu mai e e horoa mai i te mana e te itoito ia pure tatou e ia ani tatou i te tauturu i roto i te mau huru fifi.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te aha Nehemia i ho‘i ai i te oire tumu?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te haere..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te haere ki te kura..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te karakia..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 te hanga i te taiepa o Hiruharama.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ki te hanga i te taiepa o Hiruharama.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Ano ra ko ahau ki te kingi, Ki te pai te kingi, ki te pai hoki tau pononga ki tana titiro, me unga ahau e ia ki te pa o Hura i tanumia ai oku matua, kia hanga ai e ahau.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