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l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No.1.1 a ni</a:t>
            </a:r>
            <a:r xmlns:a="http://schemas.openxmlformats.org/drawingml/2006/main">
              <a:rPr lang="lu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Chumi</a:t>
            </a:r>
            <a:r xmlns:a="http://schemas.openxmlformats.org/drawingml/2006/main">
              <a:rPr lang="lu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Thumal</a:t>
            </a:r>
            <a:r xmlns:a="http://schemas.openxmlformats.org/drawingml/2006/main">
              <a:rPr lang="lu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tan</a:t>
            </a:r>
            <a:r xmlns:a="http://schemas.openxmlformats.org/drawingml/2006/main">
              <a:rPr lang="lu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Pathian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us" altLang="ko-KR" sz="4400"/>
              <a:t>Pathian</a:t>
            </a:r>
          </a:p>
          <a:p>
            <a:pPr xmlns:a="http://schemas.openxmlformats.org/drawingml/2006/main" algn="ctr"/>
            <a:r xmlns:a="http://schemas.openxmlformats.org/drawingml/2006/main">
              <a:rPr lang="lus" altLang="ko-KR" sz="4400"/>
              <a:t>Siam</a:t>
            </a:r>
          </a:p>
          <a:p>
            <a:pPr xmlns:a="http://schemas.openxmlformats.org/drawingml/2006/main" algn="ctr"/>
            <a:r xmlns:a="http://schemas.openxmlformats.org/drawingml/2006/main">
              <a:rPr lang="lus" altLang="ko-KR" sz="4400"/>
              <a:t>Khawvel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a ni</a:t>
            </a:r>
            <a:r xmlns:a="http://schemas.openxmlformats.org/drawingml/2006/main">
              <a:rPr lang="lu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Thumal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tir lamah Pathianin a siam a</a:t>
            </a:r>
          </a:p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van leh lei hi.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1:1 ah hian kan hmu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Isaka nupui, Rebeki chuan fapa mal a hring a. A fapa pakhatna hming chu Esauva a ni a, a pahnihna chu Jakoba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Esauva chuan ramsa man chu a ngaina hle a. Chuvangin, pawn lam thil tih chu a ngaina hle. Mahse, Jakoba chu mi ngawi reng, in lama awm reng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 khat chu Jakoba’n chawhmeh a siam laiin Esauva chu ramsa man hnuah riltam takin a lo haw leh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“Stew min pe rawh!”, “I pianpui dikna min hralh hmasa phawt ang che. Tichuan ka pe ang che u,” a ti a. Esauva chu a ril a tam em em a, a pianpui nihna chu chawhmeh sen bawm khatin a hralh ta a ni.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 tâwpah Jakoba chuan malsâwmna dawng tûrin a pa chu a bum ta a ni. A tawpah chuan malsawmna chu a hmu ta a ni. Heng zawng zawng hi Pathian ruahmanna avanga thleng a ni.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>
                <a:solidFill>
                  <a:srgbClr val="ff0000"/>
                </a:solidFill>
              </a:rPr>
              <a:t>Vawiin Zirlai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Esauva chuan thlarau lam malsawmna dawn ai chuan riltam buaina chinfel chu a pawimawh zawk niin a ngai a.</a:t>
            </a:r>
            <a:r xmlns:a="http://schemas.openxmlformats.org/drawingml/2006/main">
              <a:rPr lang="lu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tawpah chuan,</a:t>
            </a:r>
            <a:r xmlns:a="http://schemas.openxmlformats.org/drawingml/2006/main">
              <a:rPr lang="lu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Jakoba</a:t>
            </a:r>
            <a:r xmlns:a="http://schemas.openxmlformats.org/drawingml/2006/main">
              <a:rPr lang="lu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lo ni ta</a:t>
            </a:r>
            <a:r xmlns:a="http://schemas.openxmlformats.org/drawingml/2006/main">
              <a:rPr lang="lu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chumi</a:t>
            </a:r>
            <a:r xmlns:a="http://schemas.openxmlformats.org/drawingml/2006/main">
              <a:rPr lang="lu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Israel fate thlahtu a ni.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Eng nge pawimawh zawk i tih?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Pathian fa ni tura malsawmna chu engmahin thlak theih a ni lo.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200"/>
              <a:t>Pathian chu a ni em?</a:t>
            </a:r>
            <a:r xmlns:a="http://schemas.openxmlformats.org/drawingml/2006/main">
              <a:rPr lang="lu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rgbClr val="c00000"/>
                </a:solidFill>
              </a:rPr>
              <a:t>Pathian</a:t>
            </a:r>
            <a:r xmlns:a="http://schemas.openxmlformats.org/drawingml/2006/main">
              <a:rPr lang="lus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lus" altLang="ko-KR" sz="3600">
                <a:solidFill>
                  <a:srgbClr val="c00000"/>
                </a:solidFill>
              </a:rPr>
              <a:t>hi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Mihringte tihsual leh dik lo chung pawhin Pathian chuan a duhzawng a hlen chhuak zel a 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Vawiin'.</a:t>
            </a:r>
            <a:r xmlns:a="http://schemas.openxmlformats.org/drawingml/2006/main">
              <a:rPr lang="lu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Zawhna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Esauva hian eng thilin nge a fate chanvo chu a hralh?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noodle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chhang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chemeClr val="dk1"/>
                </a:solidFill>
              </a:rPr>
              <a:t>sen stew a ni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rgbClr val="ff0000"/>
                </a:solidFill>
              </a:rPr>
              <a:t>sen stew a ni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a ni</a:t>
            </a:r>
            <a:r xmlns:a="http://schemas.openxmlformats.org/drawingml/2006/main">
              <a:rPr lang="lu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Thumal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bg1">
                    <a:lumMod val="50000"/>
                  </a:schemeClr>
                </a:solidFill>
              </a:rPr>
              <a:t>Tichuan, Jakoba chuan Esauva chu chhang leh lentil chi khat a pe 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bg1">
                    <a:lumMod val="50000"/>
                  </a:schemeClr>
                </a:solidFill>
              </a:rPr>
              <a:t>A ei a, a in a, a tho a, a chhuak ta 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bg1">
                    <a:lumMod val="50000"/>
                  </a:schemeClr>
                </a:solidFill>
              </a:rPr>
              <a:t>Chuvângin, Esauva chuan a pianpui nihna chu a hmusit a ni.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25:34-ah hian kan hmu 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11 Pathian Thu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400"/>
              <a:t>Jakoba Mumang a ni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Bible Kids No.2 Pathian Thu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/>
              <a:t>Thei khap chu an ei 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/>
              <a:t>A mumang ah chuan leia stairway a lo chawl a, a chung lam chu van thlengin a thleng a, Pathian vantirhkohte chu an chho leh chhuk lai a hmu a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tih hi a ni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28-ah hian: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12. A rilru a hah lutuk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Jakoba chuan a unaupa chu dawt sawiin a bum a. Thah a hlau hle a. Chutichuan, in a\angin Haran khuaa a pa u hnenah chuan a tlanchhia ta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Zanah chuan chutah chuan lung pakhat a la a, a lu hnuaiah chuan pillow angin a dah a. Chutah chuan chhungte nei lovin amah chauhvin a awm a. Chuvang chuan a hlauthawng a, mahni chauha awmin a inhria.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Jakoba chuan Pathian vantirhkohte chu leia stairway pakhata van lam pana chho leh chhuk lai a hmu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Pathian aw a hria a, ”I hnenah ka awm a, i kalna apiangah ka enkawl ang che.”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Zing a harh chuan a bula awm tur tia tiamtu Pathian chu chibai a buk a, Pathian chawimawina a hlan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Zirlai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Mahni chauha awm hlau Jakoba hnena Pathian a awm ang khan, 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Kan Pa Pathian pawhin keimahni chauha kan awm lai hian min enkawl thin.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Jakoba ang hian engtik lai pawha kan hnena awm rengtu Pathian chu chawimawiin chawimawi tur a ni.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200"/>
              <a:t>Pathian chu a ni em?</a:t>
            </a:r>
            <a:r xmlns:a="http://schemas.openxmlformats.org/drawingml/2006/main">
              <a:rPr lang="lu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rgbClr val="c00000"/>
                </a:solidFill>
              </a:rPr>
              <a:t>Pathian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Pathian chu khawi hmunah pawh leh engtik lai pawhin kan hnenah a awm reng a ni.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Pathianin min enkawl reng a 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a ni</a:t>
            </a:r>
            <a:r xmlns:a="http://schemas.openxmlformats.org/drawingml/2006/main">
              <a:rPr lang="lu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Zawhna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Jakoba a mut lai khan eng nge pillow atan a lak?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thing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dk1"/>
                </a:solidFill>
              </a:rPr>
              <a:t>2 </a:t>
            </a:r>
            <a:r xmlns:a="http://schemas.openxmlformats.org/drawingml/2006/main">
              <a:rPr lang="lus" altLang="ko-KR" sz="2800">
                <a:solidFill>
                  <a:schemeClr val="dk1"/>
                </a:solidFill>
              </a:rPr>
              <a:t>a ni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bag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ran vun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rgbClr val="ff0000"/>
                </a:solidFill>
              </a:rPr>
              <a:t>2 </a:t>
            </a:r>
            <a:r xmlns:a="http://schemas.openxmlformats.org/drawingml/2006/main">
              <a:rPr lang="lus" altLang="ko-KR" sz="2800">
                <a:solidFill>
                  <a:srgbClr val="ff0000"/>
                </a:solidFill>
              </a:rPr>
              <a:t>a ni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/>
              <a:t>A mumang ah chuan leia stairway a lo chawl a, a chung lam chu van thleng a ni a, Pathian vantirhkohte chu an chho a, an chhuk bawk a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tih hi a ni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28-ah hian: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12. A rilru a hah lutuk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Pathianin mihring chu ama anpuiin a siam a, Pathian anpuiin a siam a;</a:t>
            </a:r>
          </a:p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mipa leh hmeichhia a siam a 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tih hi a ni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1:27-ah a awm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No.12 a ni</a:t>
            </a:r>
            <a:r xmlns:a="http://schemas.openxmlformats.org/drawingml/2006/main">
              <a:rPr lang="lu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Chumi</a:t>
            </a:r>
            <a:r xmlns:a="http://schemas.openxmlformats.org/drawingml/2006/main">
              <a:rPr lang="lu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Thumal</a:t>
            </a:r>
            <a:r xmlns:a="http://schemas.openxmlformats.org/drawingml/2006/main">
              <a:rPr lang="lu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tan</a:t>
            </a:r>
            <a:r xmlns:a="http://schemas.openxmlformats.org/drawingml/2006/main">
              <a:rPr lang="lu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Pathian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400"/>
              <a:t>Josefa A Unaute Hralh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bg1">
                    <a:lumMod val="50000"/>
                  </a:schemeClr>
                </a:solidFill>
              </a:rPr>
              <a:t>"Tunah lo kal rawh, that ila, heng tuikhuah pakhatah hian i paih ang."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bg1">
                    <a:lumMod val="50000"/>
                  </a:schemeClr>
                </a:solidFill>
              </a:rPr>
              <a:t>tin, ran râpthlâk takin a ei zo tih sawi bawk ang che.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bg1">
                    <a:lumMod val="50000"/>
                  </a:schemeClr>
                </a:solidFill>
              </a:rPr>
              <a:t>Tichuan a mumang atanga lo chhuak chu kan en ang."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(Genesis 37: 20)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Jakoba hian fapa sawm leh pahnih a nei a. A fapa dang zawng zawng aiin Josefa chu a hmangaih zawk a ni. Chuvangin, Josefa tan puan mawi tak hausa tak a siam 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unaute chuan an huat em em a, a chhan chu an pa hian a bik takin a hmangaih em em a ni. “Josefa chu i hralh ang u. Pa hnenah a thi tih i hrilh ang 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Josefa chu sumdawng lo kalte hnenah bawih atan an hralh 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Chu thu a hriat chuan Jakoba chu a lungngai hle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Josefa chuan bawih angin nun harsa tak a hmang a. Amaherawhchu, sual engmah ti lovin Pathian a ring a, a rinchhan tlat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Josefa chu thu dik lo puhin lung inah an khung a.</a:t>
            </a:r>
            <a:r xmlns:a="http://schemas.openxmlformats.org/drawingml/2006/main">
              <a:rPr lang="lus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Amaherawhchu, lung inah phei chuan Pathian hmaah fel taka awm a tum a. Pathianin Josefa a theihnghilh lo va, Pathianin a tan ruahmanna mak tak a nei 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Zirlai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Josefa chu a unaute ngeiin an huat a, bawihah an hralh ta a ni. Thudik lova puh a nih avangin lung inah khung a ni bawk.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Mahse, Pathianah a innghat a, sual engmah ti lo turin a bei nasa lehzual a ni.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Harsatna engemaw zat kan tawk mai thei.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Sual engmah ti lo ila, kan tawngtaina duhsak taka ngaithlatu kan pa Pathian hnenah tanpuina dil ila.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200"/>
              <a:t>Pathian chu a ni em?</a:t>
            </a:r>
            <a:r xmlns:a="http://schemas.openxmlformats.org/drawingml/2006/main">
              <a:rPr lang="lu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rgbClr val="c00000"/>
                </a:solidFill>
              </a:rPr>
              <a:t>Kan Pa Pathian..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Kan Pa Pathian hian hun harsaah pawh kan tan ruahmanna mak tak tak a nei 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Quiz kan hmang dawn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Jakoba hian a fapa sâwm leh pahnih zîngah Josefa hnênah chauh eng nge a pêk?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infiamna hmanrua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Bible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puan mawi tak tak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pawisa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rgbClr val="ff0000"/>
                </a:solidFill>
              </a:rPr>
              <a:t>puan mawi tak tak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Pathian thilsiam zingah Adama leh Evi chu thilsiam tha ber an ni.</a:t>
            </a:r>
          </a:p>
          <a:p>
            <a:r xmlns:a="http://schemas.openxmlformats.org/drawingml/2006/main">
              <a:rPr lang="lu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Pathian anpuia siam an ni si 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bg1">
                    <a:lumMod val="50000"/>
                  </a:schemeClr>
                </a:solidFill>
              </a:rPr>
              <a:t>"Tûnah lo kal rawh, that ila, hêng tuikhuah pakhatah hian i paih ang."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bg1">
                    <a:lumMod val="50000"/>
                  </a:schemeClr>
                </a:solidFill>
              </a:rPr>
              <a:t>tin, ran râpthlâk takin a ei zo tih sawi bawk ang che.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bg1">
                    <a:lumMod val="50000"/>
                  </a:schemeClr>
                </a:solidFill>
              </a:rPr>
              <a:t>Tichuan a mumang atanga lo chhuak chu kan en ang."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(Genesis 37: 20)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13 Pathian Thu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400"/>
              <a:t>Josefa chu Egypt ramah Prime Minister a ni ta 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/>
              <a:t>Chutichuan, Pharaoa chuan Josefa hnênah, “Aigupta ram pum pui enkawltuah ka dah che a ni,” a ti a.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tih hi a ni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41-ah a awm a: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Aigupta lal Pharaoa chuan mumang a nei a. Bawng thau 7 leh chumi hnuah bawng mawi lo 7 an rawn chhuak leh a. Bawng mawi lo 7 chuan bawng thau 7 an ei zo vek. Mumang mak tak mai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Lal in chhungah chuan a mumang chu tumahin an hrilhfiah thei lo. Josefa puihnaa zu khalhtu ber chuan lal hnenah a inhmelhriattir 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Pathianin Josefa chu finna a pe a. Chuvangin, a mumang awmzia chu a hrilhfiah thei a, lal hnenah a hrilh thei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Pharaoa chu a rilru a khawih êm êm a, tang Josefa chu ram sâng ber pahnihnaah a ruat ta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Josefa chu Aigupta Prime Minister a lo ni a, Pathianin finna a pek hmangin ram chu a rorel tha hle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/>
              <a:t>Vawiin Zirlai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Pathian chuan Josefa tan ruahmanna mak tak tak a nei 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Harsatna engemaw kan tawh hunah pawh kan beidawng tur a ni lo, 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mahse Pathian ruahmanna mak tak tak kan tan beisei tur leh Pathian ring tur a ni..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200"/>
              <a:t>Pathian chu a ni em?</a:t>
            </a:r>
            <a:r xmlns:a="http://schemas.openxmlformats.org/drawingml/2006/main">
              <a:rPr lang="lu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rgbClr val="c00000"/>
                </a:solidFill>
              </a:rPr>
              <a:t>Pathian chuan a duh danin a ti thin.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 hnuaihnungte chu chawimawiin, chawimawite chu tihhniam an ni ang.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Pathian chuan chu mi hnenah chuan,</a:t>
            </a:r>
            <a:r xmlns:a="http://schemas.openxmlformats.org/drawingml/2006/main">
              <a:rPr lang="lus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“"Huana thing rah chu i zalên a; nimahsela, a </a:t>
            </a:r>
            <a:r xmlns:a="http://schemas.openxmlformats.org/drawingml/2006/main">
              <a:rPr lang="lus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chhia leh a ṭha hriatna thing rah chu i ei tûr a ni lo, a rah i ei hunah i thi ngei ang </a:t>
            </a:r>
            <a:r xmlns:a="http://schemas.openxmlformats.org/drawingml/2006/main">
              <a:rPr lang="l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Quiz kan hmang dawn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Pharaoa mumangah eng rannung nge lo lang?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sava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ui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sakawr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bawnghnute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rgbClr val="ff0000"/>
                </a:solidFill>
              </a:rPr>
              <a:t>bawnghnute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/>
              <a:t>Chutichuan, Pharaoa chuan Josefa hnênah,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/>
              <a:t>“Heti hian Aigupta ram zawng zawng enkawltuah ka dah che a ni.”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tih hi a ni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41-ah a awm a: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Aih.</a:t>
            </a:r>
            <a:r xmlns:a="http://schemas.openxmlformats.org/drawingml/2006/main">
              <a:rPr lang="lu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14. A rilru a hah lutuk</a:t>
            </a:r>
            <a:r xmlns:a="http://schemas.openxmlformats.org/drawingml/2006/main">
              <a:rPr lang="lu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Pathian Thu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400"/>
              <a:t>Josefa A Unute A Hmu Nawn leh 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bg1">
                    <a:lumMod val="50000"/>
                  </a:schemeClr>
                </a:solidFill>
              </a:rPr>
              <a:t>Josefa chuan a unaute chu hre mah se, anni chuan an hre lo.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tih hi a ni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42-ah a awm a: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8. A rilru a hah lutuk chuan a rilru a buai em em 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Pharaoa chuan Josefa chu Aigupta Prime Minister atan a ruat a. Josefa chuan kum 7 chhung zet riltam nasa tak chu fing takin a thunun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Amaherawhchu, ṭâm avângin Kanaan ramah buhfai a awm lo. Aigupta ramah buhfai ei tur la turin an chhuk a ngai a ni. Josefa unaute pawh ei tur lei turin Aigupta ramah an kal 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Josefa chuan a unaute chu hre mah se, anni chuan an hre 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Josefa chuan tu nge a nih a hrilh a. Amah chu an en a, an mangang hle a, an hlau hle bawk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Josefa chuan Pathianin Aigupta rama a tirh chhan chu a hre chiang hle a. A unaute a ngaidam a, a chhungte zawng zawng Aigupta ramah hruaiin him takin a enkawl 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Zirlai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Josefa chuan a unaute a chunga thil tha lo titu leh Pathian duh dan anga hmangaihtu te chu a ngaidam 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Kan chhungte leh thiante ngaihdam a ngai a, kan hmangaih a ngai a ni.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Mahse, Setana chuan rul anga inthuamin Evi chu a thlem a.</a:t>
            </a:r>
          </a:p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tawpah chuan Evi chuan a rah chu a ei ta a.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200"/>
              <a:t>Pathian chu a ni em?</a:t>
            </a:r>
            <a:r xmlns:a="http://schemas.openxmlformats.org/drawingml/2006/main">
              <a:rPr lang="lu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rgbClr val="c00000"/>
                </a:solidFill>
              </a:rPr>
              <a:t>Pathian..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Min ngaidam a, min hmangaih bawk.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Quiz kan hmang dawn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Josefa hi eng ram Prime Minister-ah nge a lo nih?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Aigupta ramah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Israelte an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Persia ram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Babulon ram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lus" altLang="ko-KR" sz="2800">
                <a:solidFill>
                  <a:srgbClr val="ff0000"/>
                </a:solidFill>
              </a:rPr>
              <a:t>Aigupta ramah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bg1">
                    <a:lumMod val="50000"/>
                  </a:schemeClr>
                </a:solidFill>
              </a:rPr>
              <a:t>Josefa chuan a unaute chu hre mah se, anni chuan an hre lo.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tih hi a ni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42-ah a awm a: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8. A rilru a hah lutuk chuan a rilru a buai em em 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Pathian Thu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400"/>
              <a:t>Naupang Tui atanga chhandam a ni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Naupang a lo puitlin chuan Pharaoa fanu hnenah a hruai a, ani chu a fapa a lo ni ta a ni. A hmingah Mosia a vuah a, "Tui ata ka hruai chhuak a ni," a ti.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Exodus a ni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 ah a awm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Aigupta Lal, Pharaoa chuan Israel fa piang thar zawng zawng chu Nile luiah paih vek turin thu a pe a, tihhlum turin phalsak turin thu a pe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Mosia nu Jokebeda chuan duhthlan tur dang a nei lo a, a fapa chu Nile lui kamah hruai bo tir mai loh chu.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Chutih lai chuan Aigupta lal fanu chuan luia a inbual laiin naute chu a hmu ta mai a ni. Tlangval chu tihpun chu a rilruah a dah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unaunu chuan lal fanu chuan naute mipa chu bawm atang chuan a hruai chhuak tih a hmu a. A nu dik tak Jokebed chu a tan naute mipa enkawl turin a inhmelhriattir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Naupang chu a lo puitlin chuan a fapa ni turin lal fanu hnenah an hruai leh ta a ni. A hmingah Mosia a vuah a, “Tui ata ka hruai chhuak a. Mosia chu Aigupta ramah a lo thang lian a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Palace-ah hian a awm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Tin, Evi chuan Adama hnenah dang a pe leh bawk a.</a:t>
            </a:r>
          </a:p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Adam pawhin a ei ve bawk.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Zirlai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Pathianin Mosia a chhanchhuak 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Pathian chuan a finna leh thiltihtheihna mak tak (providence) hmangin min chhandam a ni.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Pathian ruahmanna hi ka ruahmanna aiin a lian zawkin a famkim zawk tih hi ring ila, engtik lai pawhin.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200"/>
              <a:t>Pathian chu tu nge ni?</a:t>
            </a:r>
            <a:r xmlns:a="http://schemas.openxmlformats.org/drawingml/2006/main">
              <a:rPr lang="lu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rgbClr val="c00000"/>
                </a:solidFill>
              </a:rPr>
              <a:t>Pathian..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Eng kawng pawh daltu karah pawh a duhzawng tihlawhtlingtu Pathian engkimtithei a 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Quiz kan hmang dawn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Nausen tuiah an hruai bo chu eng thil nge thleng?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Tuiah a pil a, sanghain a ei zo ta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Savate chuan naupang chu an chhanchhuak.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Pathianin naupang chu van atangin a chhanchhuak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Aigupta lal fanu chuan a hmu a, a chhanchhuak ta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rgbClr val="ff0000"/>
                </a:solidFill>
              </a:rPr>
              <a:t>Aigupta lal fanu chuan a hmu a, a chhanchhuak ta 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Naupang a lo puitlin chuan Pharaoa fanu hnenah a hruai a, ani chu a fapa a lo ni ta a ni. A hmingah Mosia a vuah a, "Tui ata ka hruai chhuak a ni," a ti.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Exodus a ni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 ah a awm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Pathian thu an ngaihthlak loh avangin Pathianin Eden atangin a hnawtchhuak a.</a:t>
            </a:r>
          </a:p>
          <a:p>
            <a:r xmlns:a="http://schemas.openxmlformats.org/drawingml/2006/main">
              <a:rPr lang="lus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Chuta tang chuan Sual chu khawvelah a lo lut ta a ni.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/>
              <a:t>Vawiin </a:t>
            </a:r>
            <a:r xmlns:a="http://schemas.openxmlformats.org/drawingml/2006/main">
              <a:rPr lang="lus" altLang="ko-KR" sz="2800" b="1"/>
              <a:t>Zirlai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Adama leh Evi’n Pathian thupek an zawm loh vangin khawvelah sual a lo awm ta a ni.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Pathian thu ka zawm em?</a:t>
            </a: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Pathian ka rin chuan Pathian thu ka zawm a ngai a ni.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200"/>
              <a:t>Pathian chu a ni em?</a:t>
            </a:r>
            <a:r xmlns:a="http://schemas.openxmlformats.org/drawingml/2006/main">
              <a:rPr lang="lu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rgbClr val="C00000"/>
                </a:solidFill>
              </a:rPr>
              <a:t>Pathian..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Thu awih lohna a duh lo.</a:t>
            </a:r>
          </a:p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thu zawmtu chu malsawm rawh.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us" altLang="ko-KR" sz="4000"/>
              <a:t>Vawiin a ni</a:t>
            </a:r>
            <a:r xmlns:a="http://schemas.openxmlformats.org/drawingml/2006/main">
              <a:rPr lang="lus" altLang="en-US" sz="4000"/>
              <a:t> </a:t>
            </a:r>
            <a:r xmlns:a="http://schemas.openxmlformats.org/drawingml/2006/main">
              <a:rPr lang="lus" altLang="ko-KR" sz="4000"/>
              <a:t>Thumal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tir lamah Pathianin a siam a</a:t>
            </a:r>
          </a:p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van leh lei hi.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1:1 ah hian kan hmu a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Quiz kan hmang dawn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Pathianin mihringte hnena ei lo turin eng nge a tih?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rah a ni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thlai chi hrang hrang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chemeClr val="dk1"/>
                </a:solidFill>
              </a:rPr>
              <a:t>chhia leh tha hriatna rah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rgbClr val="FF0000"/>
                </a:solidFill>
              </a:rPr>
              <a:t>chhia leh tha hriatna rah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Pathianin mihring chu ama anpuiin a siam a, Pathian anpuiin a siam a;</a:t>
            </a:r>
          </a:p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mipa leh hmeichhia a siam a 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tih hi a ni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1:27-ah a awm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No.3 Pathian Thu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/>
              <a:t>Nova chuan Tlâng sâng takah chuan Lawng lian tak (Lawm) a siam 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/>
              <a:t>Vawiin a ni</a:t>
            </a:r>
            <a:r xmlns:a="http://schemas.openxmlformats.org/drawingml/2006/main">
              <a:rPr lang="lus" altLang="en-US" sz="4000"/>
              <a:t> </a:t>
            </a:r>
            <a:r xmlns:a="http://schemas.openxmlformats.org/drawingml/2006/main">
              <a:rPr lang="lus" altLang="ko-KR" sz="4000"/>
              <a:t>Thumal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Chutah LALPA chuan Nova hnenah, "Nang leh i chhungte zawng zawng lawngah lut rawh, tun chhuanah hian mi fel ka hmu che a ni," a ti 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(Genesis 7:1) tih a ni.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Pathian chuan leia mi zawng zawngin an awmdan an tichhe vek tih a hmu a. Pathian chuan Nova hnênah, “Mihringte leh leilung hi ka tichhe vek ang . Tlang chungah lawng lian tak siam rawh!“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Nova chuan Pathian thupek ang ngeiin tlângah lawng a siam ṭan a. Mite chuan a â niin an ngai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Nova chuan Pathian thupek angin Nova chhungte 8 te nen lawngah hian thilsiam chi hrang hrang lo lut sela.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Pathian sawi angin ni 40 chhung zet leiah ruah a sur reng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tawpah chuan leilung hi tuiin a khuh ta a. Leia thil nung che vel zawng zawng chu an thi vek a. Nova chauh a la awm a, lawnga a bula awmte pawh an awm bawk.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rgbClr val="FF0000"/>
                </a:solidFill>
              </a:rPr>
              <a:t>Vawiin Zirlai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Mite chuan Tuilêt lian tak laka chhanchhuahna hun remchâng petu Nova thusawi chu an ngaithla lo.</a:t>
            </a: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Nova chu a â tih chauh an sawi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Ṭhiante hnena chanchin tha i thlen hian an ngaithla tha lo mai thei che.</a:t>
            </a: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Mahse, a tâwpah chuan Pathian thu chu a dik a ni tih an hre dâwn a ni.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tir lamah chuan thim a lo awm ta a.</a:t>
            </a:r>
          </a:p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Mipa a awm lo va, eng pawh a awm lo. Engmah a awm 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200"/>
              <a:t>Pathian ?</a:t>
            </a:r>
            <a:r xmlns:a="http://schemas.openxmlformats.org/drawingml/2006/main">
              <a:rPr lang="lu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rgbClr val="C00000"/>
                </a:solidFill>
              </a:rPr>
              <a:t>Pathian..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Pathianin sual a hua a, sual a rel thin.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/>
              <a:t>Vawiin Quiz kan hmang dawn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Pathianin Nova hnênah eng siam tûrin nge a tih?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dk1"/>
                </a:solidFill>
              </a:rPr>
              <a:t>1 </a:t>
            </a:r>
            <a:r xmlns:a="http://schemas.openxmlformats.org/drawingml/2006/main">
              <a:rPr lang="lus" altLang="ko-KR" sz="2800">
                <a:solidFill>
                  <a:schemeClr val="dk1"/>
                </a:solidFill>
              </a:rPr>
              <a:t>Lawng pakhat (An Lawng) 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Car pakhat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 pakhat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Bike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lus" altLang="ko-KR" sz="2800">
                <a:solidFill>
                  <a:srgbClr val="FF0000"/>
                </a:solidFill>
              </a:rPr>
              <a:t>Lawng pakhat (An Lawng) 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/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Chutah LALPA chuan Nova hnenah, "Nang leh i chhungte zawng zawng lawngah lut rawh, tun chhuanah hian mi fel ka hmu che a ni," a ti 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7:1 ah hian kan hmu a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No.4 Pathian Thu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/>
              <a:t>Rainbow chu Pathian Thuthlung a ni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600">
                <a:solidFill>
                  <a:srgbClr val="FF0000"/>
                </a:solidFill>
              </a:rPr>
              <a:t>Vawiin a ni</a:t>
            </a: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us" altLang="ko-KR" sz="3600">
                <a:solidFill>
                  <a:srgbClr val="FF0000"/>
                </a:solidFill>
              </a:rPr>
              <a:t>Thumal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Chhum zinga ruahpui a lo lan apiangin ka hmu ang a, Pathian leh leia thil nung chi hrang hrangte inkara chatuan thuthlung chu ka hre reng ang."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tih hi a ni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9:16-ah a awm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Thil nung zawng zawng chu tihboral vek a ni a, Nova leh lawnga a bula awmte chauh an awm 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 40 chhung zet chu leiah ruah a sur chhunzawm zel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Ruah a reh hnu chuan Nova chuan sava a tir chhuak ta 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Tuipui chu a hmuiah olive hnah thar kengin a hnenah a lo kir leh a. Nova chuan, “Lei ata tui chu a tla thla ta!”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Nova chu a chhungte nen an chhuak a, Pathian a be ta a. “Khawvel thar min pek avangin Pathian hnenah lawmthu kan sawi e.”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Pathianin thuthlung leh malsawmna chhinchhiahna atan ruahpui a entir a. “Khawvel tharah hian hlim takin awm rawh!”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Pathian chuan, “Eng awm rawh se,” a ti a.</a:t>
            </a:r>
          </a:p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tichuan êng a lo awm ta a.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rgbClr val="FF0000"/>
                </a:solidFill>
              </a:rPr>
              <a:t>Vawiin Zirlai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Pathianin Nova leh a chhungte a chhandam ta.</a:t>
            </a: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Pathianin mal a sawm ang a, anmahni kaltlangin khawvel thar a siam ang tih a tiam a ni.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Pathian pawhin Isua zarah min chhandam a ni.</a:t>
            </a:r>
          </a:p>
          <a:p>
            <a:pPr xmlns:a="http://schemas.openxmlformats.org/drawingml/2006/main" algn="ctr"/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Pathianin keimahni kaltlangin a khawvel thar a siam dawn tih kan rin a ngai a ni.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200"/>
              <a:t>Yahweh Pathian?</a:t>
            </a:r>
            <a:r xmlns:a="http://schemas.openxmlformats.org/drawingml/2006/main">
              <a:rPr lang="lu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rgbClr val="C00000"/>
                </a:solidFill>
              </a:rPr>
              <a:t>Yahweh Pathian..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Yahweh Pathian chu kan Pa a ni a, amah kan rin hunah a fa duh takte chhandamtu leh malsawmna tam tak min pe thin.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/>
              <a:t>Vawiin Quiz kan hmang dawn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Lei a vawt lai hmu tûra Nova’n eng nge a tirh chhuah?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Eagle tih hi a ni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Sparrow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dk1"/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chemeClr val="dk1"/>
                </a:solidFill>
              </a:rPr>
              <a:t>Tuipui (Dove) a ni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Duck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rgbClr val="FF0000"/>
                </a:solidFill>
              </a:rPr>
              <a:t>Tuipui (Dove) a ni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600"/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Chhum zinga ruahpui a lo lan apiangin ka hmu ang a, Pathian leh leia thil nung chi hrang hrangte inkara chatuan thuthlung chu ka hre reng ang."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tih hi a ni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9:16-ah a awm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No.5</a:t>
            </a:r>
            <a:r xmlns:a="http://schemas.openxmlformats.org/drawingml/2006/main">
              <a:rPr lang="lu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Chumi</a:t>
            </a:r>
            <a:r xmlns:a="http://schemas.openxmlformats.org/drawingml/2006/main">
              <a:rPr lang="lu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Thumal</a:t>
            </a:r>
            <a:r xmlns:a="http://schemas.openxmlformats.org/drawingml/2006/main">
              <a:rPr lang="lu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tan</a:t>
            </a:r>
            <a:r xmlns:a="http://schemas.openxmlformats.org/drawingml/2006/main">
              <a:rPr lang="lu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Pathian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600"/>
              <a:t>Mi in saktute</a:t>
            </a:r>
          </a:p>
          <a:p>
            <a:pPr xmlns:a="http://schemas.openxmlformats.org/drawingml/2006/main" algn="ctr"/>
            <a:r xmlns:a="http://schemas.openxmlformats.org/drawingml/2006/main">
              <a:rPr lang="lus" altLang="ko-KR" sz="3600"/>
              <a:t>Babel kulhpui chu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Chuvang chuan Babel tia koh a ni --chutah chuan LALPAN a tihbuai avangin</a:t>
            </a:r>
          </a:p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khawvel pum pui tawng. Chuta tang chuan LALPAN a tidarh ta a</a:t>
            </a:r>
          </a:p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leilung zawng zawng chungah.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tih hi a ni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11:9-ah a awm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Mite chuan Pathian aia ropui leh hmingthang zawk nih an duh a. Chuvangin, Tower sang tak an siam tan ta a ni.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Chutiang chuan tower chu an sa vek ta a ni.</a:t>
            </a:r>
          </a:p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“Khawvel hmaah i inlan ang u. Kan ropui tak em!”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Amaherawhchu, Pathianin an chapona a hmuh chuan an inhriatthiam loh nan an tawng a tibuai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 inhriatthiam theih loh avangin an thawk ho thei lo. A tawpah chuan leilung chungah an darh ta a ni. Tun thleng hian khawvel tawng hrang hrang a inang lo.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 khatnaah chuan Pathianin êng leh thim a thliar hrang ta a. Ni ruk chhung chu khawvel pum a siam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us" altLang="ko-KR" sz="4000" b="1">
                <a:solidFill>
                  <a:srgbClr val="FF0000"/>
                </a:solidFill>
              </a:rPr>
              <a:t>1. 1. A rilru a hah lutuk chuan a rilru a buai em em a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us" altLang="ko-KR" sz="4000" b="1">
                <a:solidFill>
                  <a:srgbClr val="FF0000"/>
                </a:solidFill>
              </a:rPr>
              <a:t>2. 2. A rilru a hah lutuk chuan a rilru a buai em em a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us" altLang="ko-KR" sz="4000" b="1">
                <a:solidFill>
                  <a:srgbClr val="FF0000"/>
                </a:solidFill>
              </a:rPr>
              <a:t>3. A rilru a hah lutuk chuan a rilru a buai em em a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us" altLang="ko-KR" sz="4000" b="1">
                <a:solidFill>
                  <a:srgbClr val="FF0000"/>
                </a:solidFill>
              </a:rPr>
              <a:t>4. 4. A rilru a hah lutuk chuan a rilru a buai em em a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us" altLang="ko-KR" sz="4000" b="1">
                <a:solidFill>
                  <a:srgbClr val="FF0000"/>
                </a:solidFill>
              </a:rPr>
              <a:t>5. A rilru a hah lutuk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lus" altLang="ko-KR" sz="4000" b="1">
                <a:solidFill>
                  <a:srgbClr val="FF0000"/>
                </a:solidFill>
              </a:rPr>
              <a:t>6. 6. A rilru a hah lutuk chuan a rilru a buai em em a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/>
              <a:t>Vawiin Zirlai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Mite chuan Pathian aia ropui leh sang zawk nih an duh 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 rilru hi “inngaihluhna” an ti 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Pathian chuan ‘inngaihluhna’ hi a hua a ni.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Inngaihluhna kalh zawng chu ‘inngaihtlawmna’ a ni.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Pathian tihlawm turin Pathian hmaah ‘inngaitlawm’ kan ni tur a 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lus" altLang="ko-KR" sz="3200"/>
              <a:t>Yahweh Pathian ?</a:t>
            </a:r>
            <a:r xmlns:a="http://schemas.openxmlformats.org/drawingml/2006/main">
              <a:rPr lang="lu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rgbClr val="C00000"/>
                </a:solidFill>
              </a:rPr>
              <a:t>Yahweh Pathian..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Yahweh Pathian chu keimahni aiin a ropuiin a fing zawk a ni.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Kan finna zawng zawng kha khawm ila, Pathian aiin kan fing thei lo.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Quiz kan hmang dawn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Engvangin nge tower chu an tih zawh theih loh?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Tuilêt an siam lai khan Pathianin a thlen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Pathianin mei an siam lai khan mei a tichhuak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 siam lai khan Pathianin lirnghing a siam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chemeClr val="dk1"/>
                </a:solidFill>
              </a:rPr>
              <a:t>Pathianin an siam lai khan inhriatthiam tawn lo turin a siam a.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rgbClr val="FF0000"/>
                </a:solidFill>
              </a:rPr>
              <a:t>Pathianin an siam lai khan inhriatthiam tawn lo turin a siam 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a ni</a:t>
            </a:r>
            <a:r xmlns:a="http://schemas.openxmlformats.org/drawingml/2006/main">
              <a:rPr lang="lu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Thumal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Chuvang chuan Babel tia koh a ni --chutah chuan LALPAN a tihbuai avangin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khawvel pum pui tawng. Chuta tang chuan LALPAN a tidarh ta 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leilung zawng zawng chungah.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tih hi a ni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11:9-ah a awm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No.6 Pathian Thu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400"/>
              <a:t>Pathianin Abrahama a ko va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LALPAN Abrama hnenah, "I ram, i mite leh i ram kalsan rawh," a lo ti tawh 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 inah kal la, ram ka hmuhtir ang che.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12:1 ah hian kan hmu 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Kaldai rama Ur khua chu milem biakna khawpui a ni.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Abrahama chu a piang a, chutah chuan a awm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 khat chu Lalpa Pathianin a hnenah, “I ram chhuahsan la, mal ka sawm ang che,” a lo ti tawh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Abrahama chuan kalna tur hre lo mah se, Pathian thu zawmin Lalpan a hrilh angin a chhuak ta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zin laiin harsatna tam tak a tuar a mahse Pathianin him takin a venghim a ni.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Ramsa leh thing leh mau chi hrang hrang, sava leh sangha te hi leiah te, tuifinriatah te leh vanah te an khat vek a. Pathian chuan a thil siam zawng zawng chu a en a, “A tha hle mai!.”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tawpah chuan Abrahama chuan Kanaan ram a thleng ta a. Chutah chuan a awm a. “Ka lawm e, Pathian.”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a ni</a:t>
            </a:r>
            <a:r xmlns:a="http://schemas.openxmlformats.org/drawingml/2006/main">
              <a:rPr lang="lu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Zirlai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Abrahama chuan Pathian thu zawm chungin a khua a chhuahsan 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Hetiang hian, keini</a:t>
            </a:r>
            <a:r xmlns:a="http://schemas.openxmlformats.org/drawingml/2006/main">
              <a:rPr lang="lu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Pathian ringin a thu zawm tur a ni.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Engtik lai pawha Pathian thu zawm duhna kan nei tur a 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200"/>
              <a:t>Yahweh Pathian chu a ni em?</a:t>
            </a:r>
            <a:r xmlns:a="http://schemas.openxmlformats.org/drawingml/2006/main">
              <a:rPr lang="lu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rgbClr val="c00000"/>
                </a:solidFill>
              </a:rPr>
              <a:t>Yahweh</a:t>
            </a:r>
            <a:r xmlns:a="http://schemas.openxmlformats.org/drawingml/2006/main">
              <a:rPr lang="lus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lus" altLang="ko-KR" sz="3600">
                <a:solidFill>
                  <a:srgbClr val="c00000"/>
                </a:solidFill>
              </a:rPr>
              <a:t>Pathian….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Engpawh nise a thutiam hlen chhuaktu kan Pa a ni.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Quiz kan hmang dawn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Abrahama chu khawiah nge a lo pian?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Kanaan ram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 ramte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dk1"/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chemeClr val="dk1"/>
                </a:solidFill>
              </a:rPr>
              <a:t>Kaldai mite Ur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rgbClr val="ff0000"/>
                </a:solidFill>
              </a:rPr>
              <a:t>Kaldai mite Ur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a ni</a:t>
            </a:r>
            <a:r xmlns:a="http://schemas.openxmlformats.org/drawingml/2006/main">
              <a:rPr lang="lu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Thumal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Lalpa Pathian chuan Abrama hnenah, “I ram, i mite leh i pa chhungte kalsan la, ram ka hmuhtir tur cheah kal rawh,” a lo ti tawh 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12:1 ah hian kan hmu 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7 Pathian Thu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4400"/>
              <a:t>Isaka, Fapa Tiam chu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a ni</a:t>
            </a:r>
            <a:r xmlns:a="http://schemas.openxmlformats.org/drawingml/2006/main">
              <a:rPr lang="lu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Thumal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Abrahama chu a fapa Isaka a pian tirh khan kum za lai a ni 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tih hi a ni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21:5-ah a awm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Pathianin Abrahama hnenah chuan Pathianin zan vâna arsi ang zat fate a pe ang tih a tiam a.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Mahse, kum 100 a tlin thlengin fa a nei lo.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 khat chu Pathianin Abrahama chu zanah pawnah a hruai chhuak 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“Van lam chu han en teh. Arsi i chhiar thei em?”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Pathian chuan ram mawi tak chu pe turin a tiam bawk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us" altLang="ko-KR" sz="3600"/>
              <a:t>Vawiin </a:t>
            </a:r>
            <a:r xmlns:a="http://schemas.openxmlformats.org/drawingml/2006/main">
              <a:rPr lang="lus" altLang="ko-KR" sz="4000"/>
              <a:t>Zirlai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Tuin nge khawvel siam?</a:t>
            </a:r>
          </a:p>
          <a:p>
            <a:pPr xmlns:a="http://schemas.openxmlformats.org/drawingml/2006/main" algn="ct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Pathianin khawvel a siam 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Khawvel hi tuin nge felfai taka vawngtu?</a:t>
            </a:r>
          </a:p>
          <a:p>
            <a:pPr xmlns:a="http://schemas.openxmlformats.org/drawingml/2006/main" algn="ct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Pathian hian khawvel hi a tidanglam reng a ni.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Khawvel hi amahin siam a ni lo.</a:t>
            </a:r>
          </a:p>
          <a:p>
            <a:pPr xmlns:a="http://schemas.openxmlformats.org/drawingml/2006/main" algn="ct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Khawvel hi a mah chauhin a che thei lo.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Pathianin khawvel pum pui hi a siam a, chuti chung pawh chuan a zavaiin a la thunun reng a ni tih kan hre reng tur a ni.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“I fate chu vâna arsi ang maiin an tam ang a, Tuipui kamah hêngte ang maiin an tam ang.“ Abrahama chuan Lalpa thutiam chu a ring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Pathian chuan a thutiam chu a hlen ta a ni. Sari chuan Abrahama hnênah fapa a hring a. Abrahama chuan </a:t>
            </a:r>
            <a:r xmlns:a="http://schemas.openxmlformats.org/drawingml/2006/main">
              <a:rPr lang="lus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Isaaka tih </a:t>
            </a:r>
            <a:r xmlns:a="http://schemas.openxmlformats.org/drawingml/2006/main">
              <a:rPr lang="lu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hming a vuah a chu chu </a:t>
            </a:r>
            <a:r xmlns:a="http://schemas.openxmlformats.org/drawingml/2006/main">
              <a:rPr lang="lus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Lawm </a:t>
            </a:r>
            <a:r xmlns:a="http://schemas.openxmlformats.org/drawingml/2006/main">
              <a:rPr lang="lu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tihna a ni </a:t>
            </a:r>
            <a:r xmlns:a="http://schemas.openxmlformats.org/drawingml/2006/main">
              <a:rPr lang="lu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a ni</a:t>
            </a:r>
            <a:r xmlns:a="http://schemas.openxmlformats.org/drawingml/2006/main">
              <a:rPr lang="lus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Zirlai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Abrahama chuan Pathian thutiam chu a tân thil theih loh anga lang mah se, a ring tak zet a ni.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Pathian chu Abrahama rin dan a hmuh khan a lawm hle a. Pathianin Isaka, fapa tiam chu a pe 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Pathian chuan a thutiam chu kan tân thil theih loh anga lang mah se, a hlen chhuak ngei ang.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200"/>
              <a:t>Pathian chu...</a:t>
            </a:r>
            <a:r xmlns:a="http://schemas.openxmlformats.org/drawingml/2006/main">
              <a:rPr lang="lu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rgbClr val="c00000"/>
                </a:solidFill>
              </a:rPr>
              <a:t>Pathian chu...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Engkimtithei (engkim ti thei) 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Quiz kan hmang dawn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Abrahama hian Isaaka a neih lai khan kum engzat nge a nih?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90-ah a awm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rgbClr val="ff0000"/>
                </a:solidFill>
              </a:rPr>
              <a:t>100 a ni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Abrahama chu a fapa Isaka a pian tirh khan kum za lai a ni 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(Genesis 21: 5) tih a ni.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8 Pathian Thu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900"/>
              <a:t>Abrahama chuan Isaka chu Pathian hnenah a hlan a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Tichuan Pathianin, “I fapa, i fapa neih chhun, I hmangaih Isaka, 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Moria bialah chuan kal rawh. Chutah chuan halral thilhlan atan inthawi rawh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tlâng pakhatah ka hrilh ang che u,” a ti 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22:2 ah hian kan hmu 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Ni khat chu Pathianin Abrahama hnenah, 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“I fapa neih chhun chu halral thilhlan atan Min hlan rawh.”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Abrahama chuan Isaaka chu a hmangaih êm êm a, Pathian hnên aṭanga thu a hriat chuan a harsa hle. Mahse Pathian thu awih a tum ta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lus" altLang="ko-KR" sz="3200"/>
              <a:t>Pathian chu tu nge ni?</a:t>
            </a:r>
            <a:r xmlns:a="http://schemas.openxmlformats.org/drawingml/2006/main">
              <a:rPr lang="lu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3600">
                <a:solidFill>
                  <a:srgbClr val="C00000"/>
                </a:solidFill>
              </a:rPr>
              <a:t>Ani chu...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kei pawh tiamin khawvel pum siamtu siamtu chu.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Abrahama chuan Isaaka chu a phuar a, maichâmah chuan a muttir a, tihhlum a tum a. Chutih lai tak chuan, 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“Abrahama, Abrahama, that suh. A chungah engmah ti suh. Tunah chuan, Pathian i ṭih a, i hmangaih tih ka hria.” Hei hi Pathianin Abrahama a fiahna chu a ni.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“Ka lawm e, Pathian!” Pathian chuan Abrahama rinna chu lawm takin a pawm a. Pathianin ringtu zawng zawng thlahtuah a siam a.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/>
              <a:t>Vawiin Zirlai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Abrahama chuan Isaaka chu a hmangaih êm êm a, mahse Pathian Thu zawm chu a tân a pawimawh zâwk a ni.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Thil dang zawng aiin Pathian ka hmangaih zawk tur a ni a, khawvela mi dang zawng zawng aiin ka hmangaih zawk tur a ni.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200"/>
              <a:t>Pathian chu a ni em?</a:t>
            </a:r>
            <a:r xmlns:a="http://schemas.openxmlformats.org/drawingml/2006/main">
              <a:rPr lang="lu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rgbClr val="c00000"/>
                </a:solidFill>
              </a:rPr>
              <a:t>Pathian chu..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Fiahna hmanga kan rinna tichaktu kan pa.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/>
              <a:t>Vawiin a ni</a:t>
            </a:r>
            <a:r xmlns:a="http://schemas.openxmlformats.org/drawingml/2006/main">
              <a:rPr lang="lus" altLang="en-US" sz="4000"/>
              <a:t> </a:t>
            </a:r>
            <a:r xmlns:a="http://schemas.openxmlformats.org/drawingml/2006/main">
              <a:rPr lang="lus" altLang="ko-KR" sz="4000"/>
              <a:t>Zawhna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Abrahama hnenah halral thilhlan hlan turin Pathianin eng nge a sawi?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dk1"/>
                </a:solidFill>
              </a:rPr>
              <a:t>1 </a:t>
            </a:r>
            <a:r xmlns:a="http://schemas.openxmlformats.org/drawingml/2006/main">
              <a:rPr lang="lus" altLang="ko-KR" sz="2800">
                <a:solidFill>
                  <a:schemeClr val="dk1"/>
                </a:solidFill>
              </a:rPr>
              <a:t>Fapa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Nupui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Beram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lus" altLang="ko-KR" sz="2800">
                <a:solidFill>
                  <a:srgbClr val="ff0000"/>
                </a:solidFill>
              </a:rPr>
              <a:t>Fapa</a:t>
            </a:r>
            <a:r xmlns:a="http://schemas.openxmlformats.org/drawingml/2006/main">
              <a:rPr lang="lus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Tichuan Pathianin, “I fapa, i fapa neih chhun, I hmangaih Isaka kha hruai la, 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Moria bialah chuan kal rawh. Chutah chuan halral thilhlan atan inthawi rawh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tlâng pakhatah ka hrilh ang che u,” a ti 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22:2 ah hian kan hmu 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No.9</a:t>
            </a:r>
            <a:r xmlns:a="http://schemas.openxmlformats.org/drawingml/2006/main">
              <a:rPr lang="lu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Chumi</a:t>
            </a:r>
            <a:r xmlns:a="http://schemas.openxmlformats.org/drawingml/2006/main">
              <a:rPr lang="lu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Thumal</a:t>
            </a:r>
            <a:r xmlns:a="http://schemas.openxmlformats.org/drawingml/2006/main">
              <a:rPr lang="lu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tan</a:t>
            </a:r>
            <a:r xmlns:a="http://schemas.openxmlformats.org/drawingml/2006/main">
              <a:rPr lang="lu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Pathian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400"/>
              <a:t>Isaaka chu a inhnial lo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bg1">
                    <a:lumMod val="50000"/>
                  </a:schemeClr>
                </a:solidFill>
              </a:rPr>
              <a:t>Chuta tang chuan a kal zel a, tuikhuah dang a lai leh a, chu mi chungchangah chuan tumah an inhnial lo.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bg1">
                    <a:lumMod val="50000"/>
                  </a:schemeClr>
                </a:solidFill>
              </a:rPr>
              <a:t>A hmingah Rehoboth a vuah a, "Tunah chuan LALPAN hmun min pe ta," a ti 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bg1">
                    <a:lumMod val="50000"/>
                  </a:schemeClr>
                </a:solidFill>
              </a:rPr>
              <a:t>ramah chuan kan lo thanglian ang."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tih hi a ni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26-ah hian: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 A rilru a hah lutuk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Chumi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tuikhuah a ni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chuvangin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pawimawh,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avang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anni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thei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nei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tharlam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tui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thlalerah chuan. Isaka chuan tuikhuahte chu a pa rochun a nei 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Quiz kan hmang dawn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Pathianin eng hmangin nge khawvel hi a siam?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lung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tui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leivut a ni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thumal a ni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rgbClr val="FF0000"/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rgbClr val="FF0000"/>
                </a:solidFill>
              </a:rPr>
              <a:t>thumal a ni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Mahse, Philistia mite chuan an huat em em a. Chutichuan, tuikhuahte chu leiin an luah khat ta a 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Mahse, Isaka chuan an inhnial lo. A insawn a, tuikhuah chu a lai a. Tui thianghlim tuikhuah a hmuchhuak 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Hetih lai hian mi dangte chuan Isaka hnen atangin tuikhuah chu an la a. Mahse, anmahni nen pawh a inhnial lo, chutiang bawkin.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Pathianin Isaaka chu mal a sawm a. Tuikhuah dang a lai leh a. Chuta tang chuan Pathianin tui thianghlim a pe a. Isaka chuan maichâm a siam a, lâwmthu a hlan a.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Zirlai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Isaka chuan a tuikhuah laksaktute nen an inhnial lo.</a:t>
            </a:r>
            <a:r xmlns:a="http://schemas.openxmlformats.org/drawingml/2006/main">
              <a:rPr lang="lu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Pathianin Isaaka chu mal a sawm 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Midang nen pawh kan inhnial loh a ngai bawk.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Midangte kan hmangaih a, kan ngaidam a ngai a ni.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200"/>
              <a:t>Pathian a ni em??</a:t>
            </a:r>
            <a:r xmlns:a="http://schemas.openxmlformats.org/drawingml/2006/main">
              <a:rPr lang="lus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rgbClr val="c00000"/>
                </a:solidFill>
              </a:rPr>
              <a:t>Pathian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Midang nena inhnial thinte chu a hua a ni.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Hmangaihtute chu a hmangaih a ni.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quiz kan nei dawn 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Eng thil vangin nge Isaka chuan hun harsa tak a tawrh?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 a 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beram no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dk1"/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chemeClr val="dk1"/>
                </a:solidFill>
              </a:rPr>
              <a:t>tha tak a ni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chhungkua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lus" altLang="ko-KR" sz="2800">
                <a:solidFill>
                  <a:srgbClr val="ff0000"/>
                </a:solidFill>
              </a:rPr>
              <a:t>tha tak a ni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 hi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bg1">
                    <a:lumMod val="50000"/>
                  </a:schemeClr>
                </a:solidFill>
              </a:rPr>
              <a:t>Chuta tang chuan a kal zel a, tuikhuah dang a lai leh a, chu mi chungchangah chuan tumah an inhnial lo.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bg1">
                    <a:lumMod val="50000"/>
                  </a:schemeClr>
                </a:solidFill>
              </a:rPr>
              <a:t>A hmingah Rehoboth a vuah a, "Tunah chuan LALPAN hmun min pe ta," a ti 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bg1">
                    <a:lumMod val="50000"/>
                  </a:schemeClr>
                </a:solidFill>
              </a:rPr>
              <a:t>ramah chuan kan lo thanglian ang."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tih hi a ni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26-ah hian:</a:t>
            </a:r>
            <a:r xmlns:a="http://schemas.openxmlformats.org/drawingml/2006/main">
              <a:rPr lang="lus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lus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22. A rilru a hah lutuk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No.10 a ni</a:t>
            </a:r>
            <a:r xmlns:a="http://schemas.openxmlformats.org/drawingml/2006/main">
              <a:rPr lang="lu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Chumi</a:t>
            </a:r>
            <a:r xmlns:a="http://schemas.openxmlformats.org/drawingml/2006/main">
              <a:rPr lang="lu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Thumal</a:t>
            </a:r>
            <a:r xmlns:a="http://schemas.openxmlformats.org/drawingml/2006/main">
              <a:rPr lang="lu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tan</a:t>
            </a:r>
            <a:r xmlns:a="http://schemas.openxmlformats.org/drawingml/2006/main">
              <a:rPr lang="lus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l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Pathian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/>
              <a:t>Esauva chuan piantharna chu a hralh ta a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3600"/>
              <a:t>stew sen bawm khat atan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lus" altLang="ko-KR" sz="4000">
                <a:solidFill>
                  <a:srgbClr val="ff0000"/>
                </a:solidFill>
              </a:rPr>
              <a:t>Vawiin Thu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bg1">
                    <a:lumMod val="50000"/>
                  </a:schemeClr>
                </a:solidFill>
              </a:rPr>
              <a:t>Tichuan, Jakoba chuan Esauva chu chhang leh lentil chi khat a pe 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bg1">
                    <a:lumMod val="50000"/>
                  </a:schemeClr>
                </a:solidFill>
              </a:rPr>
              <a:t>A ei a, a in a, a tho a, a chhuak ta 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bg1">
                    <a:lumMod val="50000"/>
                  </a:schemeClr>
                </a:solidFill>
              </a:rPr>
              <a:t>Chuvângin, Esauva chuan a pianpui nihna chu a hmusit a ni.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lus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lus" altLang="ko-KR" sz="2800">
                <a:solidFill>
                  <a:schemeClr val="bg1">
                    <a:lumMod val="50000"/>
                  </a:schemeClr>
                </a:solidFill>
              </a:rPr>
              <a:t>Genesis 25:34-ah hian kan hmu 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