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l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lus" altLang="en-US" err="1"/>
              <a:t>토ᅇ tih a ni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Aih.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Pathian Thu a ni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4000"/>
              <a:t>Jonathana, .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4000"/>
              <a:t>Davida Thian Tha tak a ni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Jonathana khan Davida hnenah eng nge a pek loh?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khandaih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shield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arrow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thawmhnaw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shield a ni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40 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400"/>
              <a:t>Lalnu Estheri huaisenna chu.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Chutah lal chuan, "Eng nge ni, Lalnu Estheri? Eng nge i dil? Lalram chanve thleng pawhin pek a ni ang che," a ti 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Estheri chu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Juda hmeichhe fing tak Estheri Persia lalnu a nih lai kha a ni. Mahse, Hamana chuan lal dan hmangin Judate tihboral a tum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‘Lal koh lohvin lal ka pan chuan ka that mai thei,’ tiin a ngaihtuah a. Mahse, dan kalh ni mah se, a mite chhandam tura ngen turin lal hnenah kal a tum ta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Mahse, lalnu Estheri chu court-a ding a hmuh chuan a chungah a lawm hle a, “Eng nge i dil? ka pe ang che,” a ti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Haman-a’n Judate tihboral a tum dan chu lal chuan a rawn puang chhuak ta a ni. Chumi avang chuan lal chuan a hua a, thah a ni ta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“Lalpa, min venhim avangin ka lawm e!” Lalnu Estheri huaisenna avângin Judate chu humhim an ni.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Estheri chu tihhlum tur ni mah se, huaisen takin a mite chhandam turin Pathian hnenah a tawngtai 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a finna mak tak leh chakna hmangin Estheri tawngtaina hmangin Judate chu buaina ata a chhanchhuak ta a ni.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Kan nitin nunah Pathian tanpuina leh chhandamna mak tak hi ringin beisei ila.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/>
              <a:t>Pathian?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 chu..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chu a tâwp thlenga a mite vawngtu leh ṭanpuitu a ni.</a:t>
            </a:r>
            <a:r xmlns:a="http://schemas.openxmlformats.org/drawingml/2006/main">
              <a:rPr lang="lu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khawvel tawp thlengin min vawng reng a, min pui zel bawk.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Estheri chu koh lohvin lal a pan a, engtin nge a awm?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Amah chu tihhlum tur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Amah chu hnawhchhuah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Lal chu a hmu thei 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Lal hnenah a dil duh chu a sawi thei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Lal hnenah a dil duh chu a sawi thei a.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Davida’n Saula a biak zawh hnu chuan Jonathana chu thlarau lamah Davida nen an inpumkhat ta a, amah ang bawkin a hmangaih ta a 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Samuela 18: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1. A rilru a hah lutuk chuan a rilru a buai em em 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Chutah lal chuan, "Eng nge ni, Lalnu Estheri? Eng nge i dil? Lalram chanve thleng pawhin pek a ni ang che," a ti 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Estheri chu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41 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4400"/>
              <a:t>Pathian malsawmna dawngtu Joba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 ramah chuan mi pakhat, a hming Joba a awm a. He mi hi sawiselbo leh dik tak a ni a; Pathian a ṭih a, sual a pumpelh a 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Hna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Khawchhak ram Uz rama cheng Joba chu a hausa ber a ni. Pathian a ṭih a, sawisêl bo lo leh dik tak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“Joba malsawmna i pek avangin a hlau che! Joba hian engmah lovah Pathian a ṭih em?” Setana chuan Joba fiah tumin ruahmanna a siam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Setana chuan zan khat chhungin engkim, a fate leh a thil neih zawng zawng a laksak vek a. Khawvela mi rethei ber a lo ni ta a ni.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 nupui chuan "Pathian chibai buk la, thi rawh!" Joba thiante an lo kal a, an dem a.Mahse, Joba chuan a hma ang bawkin Pathian a ring tlat 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Hrehawmna leh lungngaihna hun lai kha a ni. Mahse Joba chuan fiahna chu a paltlang a, Pathianin a hma aia nasa zawk malsawmna a pe a ni. Tun hma zawng aiin Pathian ṭih mi a lo ni ta a ni.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Joba chu mi fel tak ni mah se, Setana chuan buaina a pe 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Harsatna awm mah se, Joba chuan Pathian a ring a, Pathian chu a dawhthei hle a ni.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Chu harsatnate chu kan chungah a lo thleng thei a ni.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Chutih hunah chuan Pathian kan ring a, Pathian kan dawhtheih a ngai a ni.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3200"/>
              <a:t>Pathian?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 chu..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chu a ni</a:t>
            </a:r>
          </a:p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duh dan anga mi hausa emaw, rethei emaw min siam thei.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32 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400"/>
              <a:t>Thilpek atana Finna dawngtu Solomona.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Joba chungchangah eng ber nge dik lo?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hausa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Khawchhak ramah a awm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Lal a ni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Pathian a ṭih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Lal a ni 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 ramah chuan mi pakhat, a hming Joba a awm a. He mi hi sawiselbo leh dik tak a ni a; Pathian a ṭih a, sual a pumpelh a 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Hna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AIH. 42 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400"/>
              <a:t>Daniela chuan King chaw chu a ei duh lo va.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Nimahsela Daniela chuan lal chaw leh uain hmanga intibawlhhlawh lo turin thutlukna a siam a, hetianga intibawlhhlawh lo turin hotu lian hnenah phalna a dil ta a 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Daniela chuan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Daniela leh a thian pathumte chu Babulon-ah tang angin an hruai a. Lal chuan a hotute chu lal chaw leh uain pein zirtir turin a ti 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“Pathian danin a khap chaw ei loh kan duh!” Daniela leh a thian pathumte chuan hetianga mahni intibawlhhlawh lo turin chief official hnenah phalna an dil 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Daniela leh a thiante pathumte chuan Idol hnena an hlan chaw ei ai chuan thlai leh tui an ei a. Pathianin a hlut a, finna a pe tam zawk a ni.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“An va fing tak em!” Lal chaw ei thin tlangval dang zawng zawng aiin an hrisel zawkin an fing zawkin an lang tih lal chuan mak a ti lo thei lo.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Chuta tang chuan Daniela leh a thian pathumte chuan Babulon thil pawimawh tak takte chu an enkawl a, Pathian hmaah an thianghlim ta a ni.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Daniela leh a ṭhian pathumte chuan tâng dinhmun hnuaiah pawh Pathian dân zawm tûrin thu tlûkna an siam a.</a:t>
            </a:r>
          </a:p>
          <a:p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Tichuan, lal chaw ei thin mipa dang zawng zawng aiin an hrisel zawkin an fing zawk ta a ni.</a:t>
            </a:r>
          </a:p>
          <a:p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Eng dinhmunah pawh Pathian thu kan awih a ngai a ni.</a:t>
            </a:r>
          </a:p>
          <a:p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Pathian hmangaih tluka thil pawimawh a awm lo.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Lal Solomona chu khawvel lal dang zawng zawng aiin hausakna leh finna lamah a ropui zawk a.</a:t>
            </a:r>
            <a:r xmlns:a="http://schemas.openxmlformats.org/drawingml/2006/main">
              <a:rPr lang="lu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Chronicles 9: .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A rilru a hah lutuk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/>
              <a:t>Tunge</a:t>
            </a:r>
            <a:r xmlns:a="http://schemas.openxmlformats.org/drawingml/2006/main">
              <a:rPr lang="lus" altLang="en-US" sz="3200"/>
              <a:t> </a:t>
            </a:r>
            <a:r xmlns:a="http://schemas.openxmlformats.org/drawingml/2006/main">
              <a:rPr lang="lus" altLang="ko-KR" sz="3200"/>
              <a:t>hi</a:t>
            </a:r>
            <a:r xmlns:a="http://schemas.openxmlformats.org/drawingml/2006/main">
              <a:rPr lang="lus" altLang="en-US" sz="3200"/>
              <a:t> </a:t>
            </a:r>
            <a:r xmlns:a="http://schemas.openxmlformats.org/drawingml/2006/main">
              <a:rPr lang="lus" altLang="ko-KR" sz="3200"/>
              <a:t>Pathian?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 chu..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chu hmun tinah a ruala awm thei (omnipresence) a ni. Tin, engkimtithei a ni bawk.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Lal chaw aiah Daniela leh a thian pathumte chuan eng chaw nge an ei?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tui leh thlai chi hrang hrang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cookie leh coke te a awm bawk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buhfai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tui leh thlai chi hrang hrang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Nimahsela Daniela chuan lal chaw leh uain hmanga intibawlhhlawh lo turin thutlukna a siam a, hetianga intibawlhhlawh lo turin hotu lian hnenah phalna a dil ta a 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Daniela chuan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43 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400"/>
              <a:t>Sakeibaknei Pu Daniel-a chu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Lal chu a lawm em em a, Daniela chu khur ata hruai chhuak turin thu a pe a. Tin, Daniela chu pûka ata an chhuah chuan a Pathian a rinchhan avângin hliam reng reng a awm lo.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Daniela chuan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23. A rilru a hah lutuk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Babulon ramah hian Daniela huat em em mi an awm a, salah hruaiin Prime Minister a lo ni ta a ni. Daniela thah an duh 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''Lal ni lo thil dang hmaa chibai buk apiang chu sakeibaknei pukah an paih ang!' Daniela chuan hre reng chung pawhin ni khatah vawi thum tawngtai a chawlhsan lo.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Chuvangin a tawpah chuan Daniela chu sakeibaknei puk hlauhawm takah chuan an paih lut ta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Lal chu a tuk zingah sakeibaknei puk bulah a lo kal a, ‘Daniela! I him em?' Dik tak chuan lal chuan Daniela a hmangaih em em avângin Daniela chu thi lo tûrin a duh a ni.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“Pathianin min venghim hi ka tha e!” Daniela chu a hliam lo. Lal chuan Daniela Pathian chu a fak bawk 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Solomona chu lal Davida thlaktu Israel lal pathumna a lo ni ta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Milem hmaa chibai bûk lo Daniela;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tâwpah chuan, sakeibaknei pûkah paih a ni a, mahse a him ta a ni.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Daniela rinna avang hian Babulon lal pawhin Pathian a fak 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Pathian chauh kan biak a ngai a,...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milem rawngbawl lo rinna kan neih a ngai!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Chutiang rinna chuan midangte chu Pathian ring turin a siam thei a ni.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/>
              <a:t>Pathian chu a ni em?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 chu a ni..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hi rintlak a ni</a:t>
            </a:r>
            <a:r xmlns:a="http://schemas.openxmlformats.org/drawingml/2006/main">
              <a:rPr lang="lu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amah ring tak takte leh a rawngbawltute chhandam theitu.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Engati nge</a:t>
            </a:r>
            <a:r xmlns:a="http://schemas.openxmlformats.org/drawingml/2006/main">
              <a:rPr lang="lu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tawh</a:t>
            </a:r>
            <a:r xmlns:a="http://schemas.openxmlformats.org/drawingml/2006/main">
              <a:rPr lang="lu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Daniela sakeibaknei puka paih luh?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Lal hnenah dawt a sawi vang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Lal milem hmaah a chibai loh vang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Lal a that dawn avangin.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Pathian a biak that loh vang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Lal milem hmaah a chibai loh vang a ni.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Lal chu a lawm em em a, Daniela chu khur ata hruai chhuak turin thu a pe a. Tin, Daniela chu pûka ata an kai chhuah chuan a Pathian a rinchhan avângin hliam reng reng a awm lo.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Daniela chuan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23. A rilru a hah lutuk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44 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400"/>
              <a:t>Sangha lian tak chhunga awm Jona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Nimahsela LALPAN Jona ei turin sangha lian tak a pe a, Jona chu sangha chhungah chuan ni thum leh zan thum a awm 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Ni khat chu Pathian chu Jona hnenah a inlar a, “</a:t>
            </a:r>
          </a:p>
          <a:p>
            <a:r xmlns:a="http://schemas.openxmlformats.org/drawingml/2006/main">
              <a:rPr lang="lu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“Ninevi khawpui ropuiah kal la, a dodal zawngin thu hril rawh! An suahsualna lak ata ka chhanchhuak ang.”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 chuan Pathian thu awih a duh lo. Ram pawnah a kal a, Pathian laka tlanchhiat tumin Tarsis lam panin lawngin a kal a.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Mahse, Pathianin thlipui nasa tak a rawn tir a, an thi vek tur a ni. Lawng khalhtute chuan Jona chu tuipuiah an paih thla a. Sangha lian tak a lo kal a, a lo ei zo ta 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 chuan sangha chhungah ni 3 chhung a sual a sim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“Ka mite tha taka kaihruai turin finna min pe ang che.” Solomona’n chutiang thil a dil chu Pathian a lawm hle a ni. Chuvangin, Solomona dil chu Pathianin a pe ta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Nga chuan ram ro takah a luak chhuak ta a. Ninevi khuaah a kal a, duh lo chungin Pathian thuchah chu a au va.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Pathian vaukhânna an hriat veleh Ninevi mite chuan an sim a, Pathian khawngaihna an zawng ta a ni. Pathianin Ninevi khuaa mite chu a ngaidam 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 chuan Pathian Thu a zâwm lo va.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Mahse Pathianin Jona chu thu awih lo turin a hmang a, a tâwpah Ninevi mite chu a chhandam ta a ni.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Pathian duhzawng hi ka ngaihdan nen a danglam chang a awm thin.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Mahse Pathian duhzawng chu a dik reng a ni.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Pathian duhzawng kan zawm reng tur a ni.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/>
              <a:t>Pathian chu tu nge ni?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 chu..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Thianghlim taka sual sim a, ngaihdam diltute chhandamtu chu Pathian a 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Jona hi tu pum chhungah nge ni 3 chhung a awm?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Sakeibaknei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Sakeibaknei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Sangha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Sangha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Nimahsela LALPAN Jona ei turin sangha lian tak a pe a, Jona chu sangha chhungah chuan ni thum leh zan thum a awm 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 khat chu hmeichhe pahnih Solomona hnenah nausen te tak te nen an lo kal a. Naute chu lal hmaa a naute a ni tiin an inbei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Lal chuan, “Hmeichhe pahnihin naute chu a fa a ni tih an uar tlat avangin, naute chu pahnihin then la, pakhat hnenah a chanve pe la, pakhat hnenah a chanve pe rawh!”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Hmeichhe pakhat chu a fapa chungah lainatnain a khat a. Chuvangin, ani chuan, “Naute nung chu pe rawh. Amah chu that suh!“ Chu thu a hriat chuan Solomona chuan chu hmeichhia chu a nu dik tak a ni tih a rel ta a. King chuan, “Naute chu pe rawh. Nu tak tak a ni!”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Solomona chuan hausakna leh thuneihna a dil lo va, thinlung fing a dil a ni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ram rorel turin.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Keimahni tan chauh ni lovin midang rawngbawlna atan pawh Pathian hnenah kan tawngtai a ngai a ni.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Davida’n Saula a biak zawh hnu chuan Jonathana chu thlarau lamah Davida nen an inpumkhat ta a, amah ang bawkin a hmangaih ta a 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Samuela 18: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1. A rilru a hah lutuk chuan a rilru a buai em em 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/>
              <a:t>Pathian?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chu khawvel atanga i hmuh theih loh finna min pe theitu a ni.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Solomona’n Pathian hnênah eng nge a dîl?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ei tur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hausakna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hriselna lam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finna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finna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Lal Solomona chu khawvel lal dang zawng zawng aiin hausakna leh finna lamah a ropui zawk a.</a:t>
            </a:r>
            <a:r xmlns:a="http://schemas.openxmlformats.org/drawingml/2006/main">
              <a:rPr lang="lu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Chronicles 9: .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A rilru a hah lutuk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33 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400"/>
              <a:t>Pathian Hming atan Temple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Solomona chuan LALPA Hming atan biak in sak tur leh a tan lal in sak turin thu a pe 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Chronicles 2:1-ah hian kan hmu 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Solomona chuan a pa angin Pathian tan biak in sak a duh a, Davida chuan thu a pe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Chuvângin, thingrem siamtu thiamte chu biak in atâna thing ṭha ber berte rawn keng tûrin thu a pe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Biak in atan lungte a buatsaih a. Kuthnathawktu thiam tak takte chu lung lian tak tak, ropui tak tak leh nghet tak tak rawn keng turin a ngen 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Kuthnathawktu \henkhatin Pathian biak in chu thawmhnaw rawng hrang hrang leh rangkachak hrui hmangin an chei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biak in an sak zawh chuan Solomona leh Israel mi zawng zawngte chuan lawm takin Pathian an bia a.</a:t>
            </a:r>
            <a:r xmlns:a="http://schemas.openxmlformats.org/drawingml/2006/main">
              <a:rPr lang="lus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“Aw Lalpa Pathian! Hetah hian lo lal rawh!”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Davida chu lal in chhûnga awm tûr a lo ni ta a ni. Lal Saula fapa Jonathana nen an inhmu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Solomona leh a mite chuan Lalpa Pathian tan Biak In mawi tak sak hmangin Pathian hmangaihna thinlung an lantir 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Kohhran hi Pathian kan tawnna leh Pathian hmangaihna thinlung kan lantir theihna hmun a ni.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Kan Kohhran hi kan hmangaih a ngai a ni.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/>
              <a:t>Pathian?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chu Pathian chibai buktute daptu leh malsawmtu a ni.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nei dawn e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Solomona leh Israel-te chuan Pathian an hmangaihna lantîr nân eng nge an siam?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Milem biakna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Palace-ah a awm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khawpui a ni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hmun thianghlim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hmun thianghlim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Solomona chuan LALPA Hming atan biak in sak tur leh a tan lal in sak turin thu a pe 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Chronicles 2:1-ah hian kan hmu 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34 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400"/>
              <a:t>Chhang leh Sa rawn kengtu Ravens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/>
              <a:t>Lui a\angin i in ang a, chutah chuan rulhut te chu chaw pe turin ka ti a ni.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lalte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Lal pakhat Ahaba tia koh, Pathian hmaa mi sual tak a awm a. Zawlnei Elija chuan Pathian thu chu Ahaba hnenah a thlen a.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“Ramah ruah a sur lo vang!” Heti hian Ahaba chuan thah a tum ta a. Pathianin lal Ahaba lakah a thup tir 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Elija chu Pathianin a sawi ram lamah a tlanchhia a.</a:t>
            </a:r>
          </a:p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Mahse, chutah chuan ei tur engmah a hmu thei 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rulhutte chu chutah chuan Elija chawm turin thu a pe a. Sakeibaknei chuan zing leh tlaiah chhang leh sa an rawn keng a, lui a\angin a in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Jonathana chuan Davida chu a duh em em a. Jonathana chu Davida nên thlarau lamah pumkhat a lo ni ta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Elija chuan a nunna hlauhawma Pathian thu a zawm a, Pathian venhimna chu mak tak maiin a tawng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Lal sual, Ahaba chuan Pathian thu zawm chu a duh lo hle a. Chuvângin, Pathian zâwlnei, Pathian thu hrilhtu Elija chu tihhlum a tum ta a ni.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Mahse, Pathianin Elija chu mak tak maiin a humhim a, a enkawl bawk!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Elija angin eng dinhmunah pawh Pathian thu kan zawm a, kan puang chhuak tur a ni.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min venghim ngei ang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/>
              <a:t>Pathian chu tu nge ni 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 chu..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chu a thu awih leh zawmtute chu mak tak maia enkawltu a 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Elija hnenah tuin nge ei tur rawn ken?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sakawr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eagle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dragon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raven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raven a ni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/>
              <a:t>Lui a\angin i in ang a, chutah chuan rulhutte chu chaw pe turin ka ti a ni.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lalte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35 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400"/>
              <a:t>A Flour leh oil te chu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4400"/>
              <a:t>a hmang zo lo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Sidon khaw Zarephath khuaah kal nghal la, chutah chuan awm rawh. Chumi hmunah chuan hmeithai pakhat chu i ei tur pe turin thu ka pe a ni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lalte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Lalpa Pathian sawi angin Israel ramah ruah a sur lo. Chuvângin, mite tân ei tûr a awm 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Lalpa Pathianin Elija chu Zarephath khuaa hmeithai pakhat hnenah a tir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Elija chuan chhangphut siam turin a ti a, chu chu chhangphut kut khat chauh leh hriak tlem a la awm chu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Jonathana chuan Davida chu ama khandaih leh thal a pe a. Davida chu a ring tak zet tihna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An khawsakna tur chhangphut leh hriak nei lo mah se, Elija thusawi ang chuan chhang a siam a, Elija hnenah a pe hmasa a, anmahni tan a siam a ni.</a:t>
            </a:r>
            <a:r xmlns:a="http://schemas.openxmlformats.org/drawingml/2006/main">
              <a:rPr lang="lus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Tichuan mak tak maiin chhangphut bawm leh hriak bawm chu a ni</a:t>
            </a:r>
            <a:r xmlns:a="http://schemas.openxmlformats.org/drawingml/2006/main">
              <a:rPr lang="lus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hman zo lo.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Ni khat chu a fapa chu a thi a. Mahse Lalpa Pathian chuan naupang nunna chu a hnenah kir lehin nung turin a phalsak a. Pathian chawimawina a pe a ni.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Hmeithainu chuan chhangphut leh hriak tlem a hlan a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Pathian hnenah.</a:t>
            </a:r>
            <a:r xmlns:a="http://schemas.openxmlformats.org/drawingml/2006/main">
              <a:rPr lang="lu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Tichuan, malsawmna tam tak a dawng ta a ni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suangtuahna piah lamah.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châng chuan, Pathian hnêna thil pawimawh tak tak kan pêk a ngaih hun a awm ang.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Tichuan, he thilhlan leh inthawina hmang hian Pathianin mal min sawm nasa hle a ni.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/>
              <a:t>Pathian chu tu nge ni?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 chu..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chu kan nunna atana kan mamawh zawng zawng min petu a ni-ei leh in, silhfen, leh in, etc..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 hnenah nge Pathianin Elija chu kal turin a tih??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puithiam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hmeithainu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general tih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hmeithainu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Sidon khaw Zarephath khuaah kal nghal la, chutah chuan awm rawh. Chumi hmunah chuan hmeithai pakhat chu i ei tur pe turin thu ka pe a ni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lalte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36 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4400"/>
              <a:t>Mei chu Van atangin a tla thla 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Chutah LALPA mei chu a tla a, inthawina te, thingpui te, lungte leh leilung te chu a kang ral a, khur chhunga tui pawh a chil a.</a:t>
            </a:r>
            <a:r xmlns:a="http://schemas.openxmlformats.org/drawingml/2006/main">
              <a:rPr lang="lu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lalte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 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Elija chu Israel lal sual Ahaba hnenah a tir a. “Pathian dik tak chu tu nge ni tih i hre thei ang!”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Elija hian milem betute zâwlnei der 850 zet a do tawh a ni. “Meia chhangtu pathian chu Pathian tak a ni!”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Jonathana chuan a thawmhnaw hlu tak chu Davida hnenah a pe a. Jonathan-a’n Davida nena an inṭhianṭhatna thûkzia a târ lang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Zawlnei 850 velin an pathian hming an lam a, maicham vel chu an zai a mahse mei alh chhanna a awm 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Elija turn a ni ta. Elija chuan van lam panin a tawngtai a. Tichuan, Pathian mei chu a tla a, maicham chunga inthawina chu a kang ta vek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“Jehova chu Pathian tak a ni!” Israel mite chuan an sualte an sim a, Pathian chawimawina an hlan ta a ni.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Pathian derte chuan engmah an ti thei lo.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Tan</a:t>
            </a:r>
            <a:r xmlns:a="http://schemas.openxmlformats.org/drawingml/2006/main">
              <a:rPr lang="lu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anni</a:t>
            </a:r>
            <a:r xmlns:a="http://schemas.openxmlformats.org/drawingml/2006/main">
              <a:rPr lang="lu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nei</a:t>
            </a:r>
            <a:r xmlns:a="http://schemas.openxmlformats.org/drawingml/2006/main">
              <a:rPr lang="lu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Aih</a:t>
            </a:r>
            <a:r xmlns:a="http://schemas.openxmlformats.org/drawingml/2006/main">
              <a:rPr lang="lu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thuneihna.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Pathian chu Engkimtithei a ni.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Amah kan rinchhan leh kan rin hian A thilmak mak tak takte chu kan tawng thei a ni.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3200"/>
              <a:t>Pathian chu tu nge ni?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 chu..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Milem derte nena danglam Pathian tak tak leh nung leh hnathawktu a ni.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Elija’n a ṭawngṭai lai khan eng nge vân ata tla?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vur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ruah a sur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lung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mei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mei a ni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Chutah LALPA mei chu a tla a, inthawina te, thingpui te, lungte leh leilung te chu a kang ral a, khur chhunga tui pawh a chil a.</a:t>
            </a:r>
            <a:r xmlns:a="http://schemas.openxmlformats.org/drawingml/2006/main">
              <a:rPr lang="lu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lalte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 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AIH. 37 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400"/>
              <a:t>Naamana Phâr a tihdam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Chutichuan, Pathian miin a hrilh angin Jordan luiah vawi sarih a chhuk a, a tisa chu a lo siam ṭha leh a, naupang tê ang maiin a lo thianghlim ta a 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Lalte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Naamana chu Aram lal sipai hotu a ni a, mahse phâr a nei a. Israelte zâwlnei Elisa hnênah siam ṭhat leh tûrin a kal 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Davida chu thihna khawp dinhmun hlauhawmah vawi eng emaw zat a awm a, lal Saula’n thah a tum avângin. Amaherawhchu, chu hlauhawmna lakah chuan Jonathana puihnain a tlanchhuak thei a ni.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Elisa chuan a hmu lo va, “Kal la, Jordan luiah vawi sarih inbual rawh,” a ti mai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Naamana chu Elisa thu chu a duh lo hle a. Nimahsela, a chhiahhlawhte chuan, “Luiah kal la, i ruang chu hnim la, khawngaihin,” an ti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Naamana chu Elisa leh a chhiahhlawhte sawi angin Jordan luiah vawi sarih a inhnim pil 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Tichuan, mak tak maiin a tisa chu a lo siam thar leh a, a lo thianghlim ta a ni.</a:t>
            </a:r>
          </a:p>
          <a:p>
            <a:r xmlns:a="http://schemas.openxmlformats.org/drawingml/2006/main">
              <a:rPr lang="lu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Naamana chu Elisa hnenah a kir leh a, Pathian a chawimawi ta 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Naamana chuan Pathian mi Elisa a hriat a, a thu a zawm chuan a phâr ata tihthianghlim a nih avangin malsawmna a dawng ta a ni.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Mahni duh danin kan nung tur a ni lo, .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Pathian duhzawng a ni zawk.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Pathian thu kan nunpui leh kan zawm hian, .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min pek theih malsawmna tam tak hmangin malsawmna kan dawng thei a ni.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rgbClr val="FF0000"/>
                </a:solidFill>
              </a:rPr>
              <a:t>Pathian?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 chu..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Natna tinreng tidam theitu chu Pathian a ni. Min tidam thei Pathian Engkimtithei a 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Naamana chu Jordan luiah vawi engzat nge a inhnim pil?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vawi thum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vawi khat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vawi nga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pasarih 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vawi tam tak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vawi sarih lai a ni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Chutichuan, Pathian miin a hrilh angin Jordan luiah vawi sarih a chhuk a, a tisa chu a lo siam ṭha leh a, naupang tê ang maiin a lo thianghlim ta a 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Lalte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38 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400"/>
              <a:t>Pathian Biak In siam that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Chuvangin Lal Joasa chuan puithiam Jehoiada leh puithiam dangte chu a ko va, "Engvangin nge biak in chhiatna chu in siam that loh? In sum enkawltute hnen atangin pawisa la tawh suh u, biak in siamthatna atan hlan zawk rawh u," a ti 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Lalte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Jonathana chuan a duhthusam chu a thlang lo va, a thianpa Davida zawk chu a thlang zawk a ni.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Jonathana ang bawkin, .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kan thian tan chuan thian tha tak i ni ang 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Juda lal Joasa chuan Pathian biak in chu a chhe tawh hle a, siam that tumna rilru a nei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Amaherawhchu, biak in siam that nan budget a tling lo. Joasa chuan Pathian biak in siam thatna tur thilhlan dawng turin a rilru a siam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Pathian hmangaihtute chuan thinlung takin biak in siam ṭhat nân sum an hlân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Biak in siam thatna atana sum khawn khawm chu hnathawktute hnenah pek a ni a, rinawmna famkim nen biak in chu an siam tha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"Uai! Biak in mawi tak a va ni em!” Joasa chu Pathian a lawm dawn tih ngaihtuahin a lawm hle.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Joasa chuan Pathian biak in chu hmun hlu tak, miten Pathian an biakna hmunah a ngai 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Kohhran hi Pathian kan biak huna a awmna hmun a ni.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Chuvangin, kohhran hi kan hmangaih a ngai a, hlut takin kan ngaihtuah a ngai a ni.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rgbClr val="FF0000"/>
                </a:solidFill>
              </a:rPr>
              <a:t>Pathian?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 chu...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chuan a Temple Thianghlim atan min din vek a ni.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chuan amah chibai buktute a tawk thin.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Joasa chuan eng nge siam ṭhat a tum?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lal in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pindan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sikul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Temple Thianghlim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Temple Thianghlim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Chuvangin Lal Joasa chuan puithiam Jehoiada leh puithiam dangte chu a ko va, "Engvangin nge biak in chhiatna chu in siam that loh? In sum enkawltute hnen atangin pawisa la tawh suh u, biak in siamthatna atan hlan zawk rawh u," a ti 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Lalte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39 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600"/>
              <a:t>Jerusalem kulh siam thartu Nehemia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3200"/>
              <a:t>Pathian?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Thian tha min petu a ni.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Thian tha min pek avangin Pathian hnenah lawmthu sawi rawh!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Lal chu ka chhâng a, "Lal duhzâwng leh i chhiahhlawh hian a mithmuha duhsakna a hmuh chuan ka pi leh pute phumna Juda khuaah hian min tir ang a, ka din thar leh theih nân," ka ti 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 lal chuan lal no kengtu Nehemia chu khawpui leh kulhpui chhe tawh chu sak thar leh turin phalna a pe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 mi tam tak nen Jerusalem-ah an lo kir leh a, anmahni nen Jerusalem kulh chu an sa leh ta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Mahse, Israel mite harhna duh lo hnam dangte chuan an tibuai a. Chu bâkah, Israel mi tam tak chu phunnawiin an puak darh bawk.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 chuan Pathian hnênah ṭanpuina a dil a. Pathianin hna thawk turin thiltihtheihna leh huaisenna a pe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tâwpah chuan Nehemia chuan Israel mite nêna Jerusalem kulh siam ṭhat hna chu a zo ta a ni. Kulh a sak zawh hnu chuan a mite nen hlim takin Pathian an bia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Nehemia chuan buaina tam tak awm mah se, Pathian ṭanpuinain kulh siam ṭhat leh chu a zo ta a ni.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hna kan thawh hian dinhmun khirh tak tak kan tawk thei a ni.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Amaherawhchu, Pathianin min awmpui a, keimahni kan awmpui chuan chu harsatna zawng zawng chu kan hneh thei a ni.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/>
              <a:t>Pathian?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 chu..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Kan tawngtai a, dinhmun harsa tak kara tanpuina kan dil hian min puitu leh chakna leh huaisenna min pe thintu chu Pathian a 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Engvângin nge Nehemia chu a pianna khuaah a kîr leh?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zin chhuah tur..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sikul kal turin..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biak tur..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Jerusalem kulh siam thar lehna tur..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Jerusalem kulh siam thar lehna tur..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Lal chu ka chhâng a, "Lal duhzâwng leh i chhiahhlawh hian a mithmuha duhsakna a hmuh chuan ka pi leh pute phumna Juda khuaah hian min tir ang a, ka din thar leh theih nân," ka ti 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