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၁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ဟိ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စကားလုံး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၏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ဘုရားသခ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400"/>
              <a:t>ဘုရားသခ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4400"/>
              <a:t>လုပ်ထားတာ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4400"/>
              <a:t>ကမ္ဘာ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</a:t>
            </a:r>
            <a:r xmlns:a="http://schemas.openxmlformats.org/drawingml/2006/main">
              <a:rPr lang="m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စကားလုံး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အစအဦး၌ ဘုရားသခင်သည် ဖန်ဆင်းတော်မူ၏။</a:t>
            </a: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ကောင်းကင်နှင့်မြေကြီး၊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 ၁:၁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ဣဇာက်၏ဇနီး ရေဗက္ကသည် အမြွှာမွေးခဲ့သည်။ ပထမသားကား ဧသော၊ ဒုတိယသားကား ယာကုပ်။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ဧသောသည် အမဲလိုက်ခြင်းကို နှစ်သက်သည်။ ဒါကြောင့် ပြင်ပလှုပ်ရှားမှုတွေကို နှစ်သက်တယ်။ သို့သော် ယာကုပ်သည် အိမ်ထဲတွင် နေတတ်သူဖြစ်သည်။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တစ်နေ့တွင်၊ ယာကုပ်သည် စွပ်ပြုတ်ပြုတ်နေစဉ် ဧသောသည် အမဲလိုက်ပြီးနောက် ဗိုက်ဆာကာ အိမ်ပြန်လာခဲ့သည်။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“ငါ့ကို စွပ်ပြုတ်နည်းနည်းလောက် ပေးပါ”၊ “မင်းရဲ့ မွေးရာပါအခွင့်အရေး ငါ့ကို အရင်ရောင်းပါ။ ပြီးရင် မင်းကို ငါနည်းနည်းပေးမယ်။" ဧသောသည် အလွန်ဆာလောင်သဖြင့် သူ၏မွေးရာပါအခွင့်အရေးကို ဟင်းနီပန်းကန်လုံးတစ်လုံးနှင့် ရောင်းလိုက်သည်။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နောက်ဆုံးတွင်၊ ယာကုပ်သည် ကောင်းချီးရရှိရန် ဖခင်ကိုလှည့်စားခဲ့သည်။ နောက်ဆုံးတော့ သူကောင်းချီးကိုရခဲ့တယ်။ ဤအရာများအားလုံးကို ဘုရားသခင် ပေးစွမ်းသောအားဖြင့် ဖြစ်ပေါ်လာခြင်းဖြစ်သည်။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ဗိုက်ဆာတဲ့ပြဿနာကို ဖြေရှင်းဖို့က ဝိညာဉ်ရေးကောင်းချီးရဖို့ထက် ပိုအရေးကြီးတယ်လို့ ဧသောထင်ခဲ့တယ်။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နောက်ဆုံး၊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ယာကုပ်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ဖြစ်လာတယ်။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အဆိုပါ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ဣသရေလအမျိုး၏ ဘိုးဘေး၊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ဘယ်အရာက ပိုအရေးကြီးတယ်လို့ ထင်ပါသလဲ။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ဘုရားသခင်၏ သားသမီးဖြစ်ခြင်းကောင်းချီးကို မည်သည့်အရာနှင့်မျှ အစားထိုး၍မရပါ။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ဘုရားလား?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</a:t>
            </a:r>
            <a:r xmlns:a="http://schemas.openxmlformats.org/drawingml/2006/main">
              <a:rPr lang="m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သည်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လူသားများ၏ အမှားနှင့် အမှားများကြားမှ သူ၏အလိုတော်ကို ဖြည့်ဆည်းပေးနေသည်။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'</a:t>
            </a:r>
            <a:r xmlns:a="http://schemas.openxmlformats.org/drawingml/2006/main">
              <a:rPr lang="m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ပဟေဠိ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ဧသောသည် သူ၏သားဦးအခွင့်အရေးကို ဘာအတွက်ရောင်းခဲ့သနည်း။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ခေါက်ဆွဲ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ပေါင်မုန့်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အသား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dk1"/>
                </a:solidFill>
              </a:rPr>
              <a:t>အနီရောင်စွပ်ပြုတ်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အနီရောင်စွပ်ပြုတ်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</a:t>
            </a:r>
            <a:r xmlns:a="http://schemas.openxmlformats.org/drawingml/2006/main">
              <a:rPr lang="m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စကားလုံး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ထိုအခါ ယာကုပ်သည် ဧသောကို ပေါင်မုန့်နှင့် ပဲဟင်းချက်နည်းကို ပေး၏။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စားသောက်ပြီးနောက် ထ၍ ထွက်သွား၏။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ထို့ကြောင့် ဧသောသည် သူ၏သားဦးအခွင့်အရေးကို မထီမဲ့မြင်ပြုခဲ့သည်။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 ၂၅:၃၄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၁၁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400"/>
              <a:t>ယာကုပ်၏အိပ်မက်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သမ္မာကျမ်းစာကလေးများ No.2 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/>
              <a:t>တားမြစ်ထားသောအသီးကို စားကြ၏။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/>
              <a:t>မြေကြီးပေါ်၌ ကျိန်းဝပ်သော လှေကားထစ်ကို ကောင်းကင်ဘုံသို့ ရောက်သည်နှင့်၊ ဘုရားသခင်၏ ကောင်းကင်တမန်များသည် ထိုလှေကားပေါ်မှ ဆင်းသက်လာသည်ကို သူမြင်မက်ခဲ့သည်။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ယာကုပ်သည် သူ့ညီကို မုသာဖြင့် လှည့်စားခဲ့သည်။ အသတ်ခံရမှာကို ကြောက်တယ်။ ထို့ကြောင့် သူသည် ဟာရန်ရှိ သူ၏ဦးလေးထံသို့ အိမ်မှ ထွက်ပြေးခဲ့သည်။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ညဘက်တွင် ကျောက်တုံးကိုယူ၍ ခေါင်းအုံးအောက်တွင် ထားကာ အိပ်လေ၏။ မိသားစုမရှိပဲ တစ်ယောက်တည်းနေခဲ့တယ်။ ဒါကြောင့် သူကြောက်ပြီး အထီးကျန်သလို ခံစားရတယ်။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ယာကုပ်သည် ဘုရားသခင်၏ ကောင်းကင်တမန်များ တက်သွားကာ ကောင်းကင်သို့ မြေကြီးပေါ်ရှိ လှေကားထစ်တစ်ခု ဆင်းလာသည်ကို မြင်ခဲ့သည်။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“ငါသည် သင်နှင့်အတူရှိ၍ သင်သွားလေရာရာ၌ သင့်ကို စောင့်ရှောက်မည်” ဟူသော ဘုရားသခင်၏ စကားသံကို သူကြားရသည်။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နံနက်အိပ်ရာနိုးသောအခါ၊ သူနှင့်အတူရှိမည်ဟု ကတိပြုတော်မူသော ဘုရားသခင်ကို ကိုးကွယ်ဆည်းကပ်၍၊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ယာကုပ်နှင့်အတူရှိသကဲ့သို့၊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ကျွန်ုပ်တို့၏အဖဘုရားသခင်သည် ကျွန်ုပ်တို့တစ်ဦးတည်းရှိချိန်တွင်လည်း ကျွန်ုပ်တို့ကိုဂရုစိုက်ပါသည်။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ယာကုပ်ကဲ့သို့ပင် ကျွန်ုပ်တို့နှင့်အတူ အမြဲရှိတော်မူသော ဘုရားသခင်အား ဂုဏ်တင်ချီးမွမ်းသင့်သည်။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ဘုရားလား?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ကျွန်ုပ်တို့နှင့်အတူ နေရာမရွေး အချိန်မရွေးရှိတော်မူ၏။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ကျွန်ုပ်တို့ကို အမြဲဂရုစိုက်သည်။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</a:t>
            </a:r>
            <a:r xmlns:a="http://schemas.openxmlformats.org/drawingml/2006/main">
              <a:rPr lang="m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ပဟေဠိ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ယာကုပ်အိပ်ပျော်သွားတဲ့အခါ ခေါင်းအုံးအဖြစ် ဘာယူခဲ့သလဲ။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သစ်သား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dk1"/>
                </a:solidFill>
              </a:rPr>
              <a:t>ကျောက်တုံး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အိတ်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တိရစ္ဆာန်၏အရေပြား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ကျောက်တုံး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/>
              <a:t>မြေကြီးပေါ်၌ ကျိန်းဝပ်သော လှေကားထစ်ကို ကောင်းကင်ဘုံသို့ ရောက်သည်နှင့်၊ ဘုရားသခင်၏ ကောင်းကင်တမန်များသည် ထိုလှေကားပေါ်မှ ဆင်းသက်လာသည်ကို သူမြင်မက်ခဲ့သည်။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မိမိပုံသဏ္ဍာန်နှင့်အညီ လူကိုဖန်ဆင်းတော်မူ၏။</a:t>
            </a: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ယောက်ျားမိန်းမတို့ကို ဖန်ဆင်းတော်မူ၏။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၁:၂၇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၁၂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ဟိ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စကားလုံး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၏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ဘုရားသခ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400"/>
              <a:t>ယောသပ်ကို သူ့အစ်ကိုတွေက ရောင်းတယ်။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“ကဲ လာ၊ သူ့ကိုသတ်ပြီး အဲဒီရေတွင်းတွေထဲက တစ်ခုထဲကို ပစ်ထည့်လိုက်ရအောင်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ကြမ်းတမ်းသော တိရစ္ဆာန်သည် ကိုက်စားသည်ဟု ဆို၏။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ပြီးရင် သူ့အိမ်မက်တွေ ဘာတွေဖြစ်လာမလဲဆိုတာကို ငါတို့မြင်ရလိမ့်မယ်။"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ကမ္ဘာဦး ၃၇:၂၀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ယာကုပ်တွင် သားဆယ်နှစ်ယောက်ရှိသည်။ ယောသပ်ကို တခြားသားတွေထက် ပိုချစ်တယ်။ ထို့ကြောင့် ယောသပ်အတွက် အလွန်လှပသောအထည်တစ်ထည်ကို ပြုလုပ်ခဲ့သည်။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အစ်ကိုတွေက သူ့ကို အရမ်းချစ်တာကြောင့် သူတို့အဖေက သူ့ကို အရမ်းမုန်းတယ်။ “ယောသပ်ကို ရောင်းရအောင်။ ကွယ်လွန်သွားတဲ့ ဖခင်ကို ပြောကြည့်ရအောင်။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ယောသပ်ကို ကုန်သည်တွေရဲ့ ကျွန်အဖြစ် ရောင်းစားလိုက်ကြတယ်။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ထိုစကားကိုကြားသောအခါ ယာကုပ်သည် အလွန်ဝမ်းနည်းသွားသည်။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ယောသပ်သည် ကျွန်တစ်ဦးအဖြစ် ခက်ခဲကြမ်းတမ်းစွာ နေထိုင်ခဲ့သည်။ သို့သော်၊ သူသည် အပြစ်တစ်စုံတစ်ရာမကျူးလွန်ဘဲ ဘုရားသခင်ကို ယုံကြည်ကိုးစားခဲ့သည်။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ယောသပ်သည် မဟုတ်မမှန်စွပ်စွဲချက်ဖြင့် ထောင်ထဲသို့ ပို့ခံရသည်။</a:t>
            </a:r>
            <a:r xmlns:a="http://schemas.openxmlformats.org/drawingml/2006/main">
              <a:rPr lang="my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 ထောင်ထဲတွင်ပင် ဘုရားသခင်ရှေ့တော်၌ ဖြောင့်မတ်ရန် ကြိုးစားခဲ့သည်။ ဘုရားသခင်သည် ယောသပ်ကို မမေ့ခဲ့ဘဲ ဘုရားသခင်သည် သူ့အတွက် အံ့သြဖွယ်အကြံအစည်တစ်ခုရှိခဲ့သည်။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ယောသပ်ကို သူ့အစ်ကိုတွေက ကျွန်အဖြစ်ရောင်းစားပြီး မုန်းတီးခဲ့တယ်။ မမှန်မကန် စွဲချက်နဲ့လည်း ထောင်ချခံရတယ်။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သို့သော်၊ သူသည် ဘုရားသခင်ကို အားကိုးပြီး မည်သည့်အပြစ်ကိုမျှ ထပ်၍မကျူးလွန်ရန် ကြိုးစားခဲ့သည်။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အခက်အခဲအချို့ ကြုံရနိုင်သည်။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မည်သည့်အပြစ်ကိုမျှ မကျူးလွန်မိပါစေနှင့်၊ ကျွန်ုပ်တို့၏ဆုတောင်းချက်ကို တလိုတလားနားထောင်ပေးသော ကျွန်ုပ်တို့၏အဖဘုရားသခင်ထံ အကူအညီတောင်းခံကြပါစို့။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ဘုရားလား?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ငါတို့အဘဘုရားသခင်..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ကျွန်ုပ်တို့၏ခမည်းတော်ဘုရားသခင်သည် ခက်ခဲသောအချိန်များတွင်ပင် ကျွန်ုပ်တို့အတွက် အံ့သြဖွယ်အစီအစဉ်များရှိသည်။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ယာကုပ်သည် သူ၏သားတကျိပ်နှစ်ပါးတွင် ယောသပ်ကိုသာ အဘယ်အရာပေးသနည်း။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အရုပ်များ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သမ္မာကျမ်းစာ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အလွန်လှပသောအထည်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ပိုက်ဆံ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အလွန်လှပသောအထည်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အာဒံနှင့်ဧဝသည် ဘုရားသခင်၏ သတ္တဝါများထဲတွင် အကောင်းဆုံး သတ္တဝါဖြစ်သည်။</a:t>
            </a:r>
          </a:p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အကြောင်းမူကား၊ သူတို့သည် ဘုရားသခင်၏ ပုံသဏ္ဌာန်တော်နှင့်အညီ ဖန်ဆင်းခံရသောကြောင့်ဖြစ်သည်။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“ကဲ လာ၊ သူ့ကိုသတ်ပြီး အဲဒီရေတွင်းတွေထဲက တစ်ခုထဲကို ပစ်ထည့်လိုက်ရအောင်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ကြမ်းတမ်းသော တိရစ္ဆာန်သည် သူ့ကို ကိုက်စားသည်ဟု ဆို၏။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ပြီးရင် သူ့အိမ်မက်တွေ ဘာတွေဖြစ်လာမလဲဆိုတာကို ငါတို့မြင်ရလိမ့်မယ်။"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ကမ္ဘာဦး ၃၇:၂၀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13 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400"/>
              <a:t>ယောသပ်သည် အီဂျစ်တွင် ၀န်ကြီးချုပ်ဖြစ်လာသည်။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/>
              <a:t>အဲဂုတ္တုပြည်တရှောက်လုံးကို ငါအုပ်စိုးမည်ဟု ယောသပ်အား မိန့်တော်မူ၏။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၄၁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အဲဂုတ္တုရှင်ဘုရင် ဖာရောသည် အိပ်မက်တစ်ခု မက်ခဲ့သည်။ အဆီကျတဲ့ နွား ၇ ကောင် အဲဒီနောက်မှာ ရုပ်ဆိုးတဲ့ နွား ၇ ကောင် ထွက်လာတယ်။ ရုပ်ဆိုးသောနွား ၇ ကောင်သည် ဆူဖြိုးသောနွားမ ၇ ကောင်ကို စားသည်။ အိပ်မက်က အရမ်းထူးဆန်းတယ်။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နန်းတော်ထဲမှာ သူ့အိပ်မက်ကို ဘယ်သူမှ နားမလည်နိုင်။ ယောသပ်၏အကူအညီဖြင့် ဖလားတော်ဝန်သည် ရှင်ဘုရင်ထံ မိတ်ဆက်ပေးခဲ့သည်။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 ယောသပ်ကို ပညာပေးတယ်။ ထို့ကြောင့် အိပ်မက်၏ အဓိပ္ပါယ်ကို အနက်ဖွင့်၍ ဘုရင်အား ပြောပြလေသည်။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ဖာရောဘုရင်သည် အလွန်စိတ်လှုပ်ရှားသဖြင့် ပြည်တော်၏ဒုတိယအမြင့်ဆုံးရာထူးတွင် သုံ့ပန်းအဖြစ် ယောသပ်ကို ခန့်အပ်ခဲ့သည်။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ယောသပ်သည် အီဂျစ်ပြည်၏ ၀န်ကြီးချုပ်ဖြစ်လာပြီး ဘုရားသခင်ပေးသော ဉာဏ်ပညာဖြင့် ပြည်ကို ကောင်းစွာအုပ်ချုပ်ခဲ့သည်။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/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ယောသပ်အတွက် အံ့သြဖွယ်အကြံအစည်များ ရှိသည်။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အခက်အခဲတွေ ကြုံရတဲ့အခါ စိတ်မပျက်သင့်ဘူး၊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 ကျွန်ုပ်တို့အတွက် ဘုရားသခင်၏ အံ့ဖွယ်အစီအစဥ်များကို မျှော်လင့်၍ ဘုရားသခင်ကို ယုံကြည်သင့်သည်။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ဘုရားလား?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 သူ၏အလိုတော်အတိုင်း လုပ်ဆောင်သည်။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နှိမ့်ချသောသူသည် ချီးမြှောက်ခြင်းသို့ ရောက်လိမ့်မည်။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 လူကို၊</a:t>
            </a:r>
            <a:r xmlns:a="http://schemas.openxmlformats.org/drawingml/2006/main">
              <a:rPr lang="my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““ဥယျာဉ်၌ မည်သည့်အပင်မှ လွတ်လွတ်လပ်လပ် စားခွင့်ရှိသော်လည်း </a:t>
            </a:r>
            <a:r xmlns:a="http://schemas.openxmlformats.org/drawingml/2006/main">
              <a:rPr lang="my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ကောင်းမကောင်း သိကျွမ်းရာအပင်မှ မစားရ၊ အကြောင်းမူကား၊ ထိုအသီးကို စားသောအခါ စင်စစ် သေရလိမ့်မည် </a:t>
            </a:r>
            <a:r xmlns:a="http://schemas.openxmlformats.org/drawingml/2006/main">
              <a:rPr lang="m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။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ဖာရောဘုရင်၏အိပ်မက်ထဲတွင် မည်သည့်တိရစ္ဆာန်များပေါ်လာသနည်း။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ငှက်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ခွေး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မြင်း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နွား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နွား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/>
              <a:t>ဖာရောမင်းကလည်း၊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/>
              <a:t>“အဲဂုတ္တုပြည်တရှောက်လုံးကို ငါအုပ်စိုးစေ၍၊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၄၁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မရှိ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၁၄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400"/>
              <a:t>ယောသပ်သည် သူ၏ညီအစ်ကိုများနှင့် ထပ်မံတွေ့ဆုံခဲ့သည်။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ယောသပ်သည် သူ့အစ်ကိုများကို မှတ်မိသော်လည်း သူ့ကို မမှတ်မိ။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ဖာရောဘုရင်သည် ယောသပ်အား အီဂျစ်ပြည်၏ ၀န်ကြီးချုပ်အဖြစ် ခန့်အပ်ခဲ့သည်။ ယောသပ်သည် ၇ နှစ်တာ ပြင်းထန်သော အစာခေါင်းပါးမှုကို ပညာရှိစွာ ထိန်းချုပ်ခဲ့သည်။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သို့ရာတွင် ခါနာန်ပြည်၌ စပါးမရှိသောကြောင့်၊ စပါးစားဖို့ အီဂျစ်ပြည်ကို ဆင်းရတယ်။ ယောသပ်​ရဲ့​ညီ​တွေ​လည်း အစာ​ဝယ်​ဖို့ အီဂျစ်​ပြည်​ကို သွား​တယ်။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ယောသပ်သည် သူ့အစ်ကိုများကို မှတ်မိသော်လည်း သူ့ကို မမှတ်မိ။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ယောသပ်က သူဘယ်သူလဲဆိုတာ ပြောပြတယ်။ သူတို့သည် သူ့ကိုကြည့်ကာ လန့်လန့်ကာ ကြောက်လန့်သွားကြသည်။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သူ့ကို အီဂျစ်ပြည်သို့ အဘယ်ကြောင့် စေလွှတ်ခဲ့သည်ကို ယောသပ် အသိအမှတ်ပြုခဲ့သည်။ သူ့အစ်ကိုတွေကို ခွင့်လွှတ်ပြီး သူ့မိသားစုအားလုံးကို အီဂျစ်ပြည်ကို ခေါ်သွားပြီး သူတို့ကို ဘေးကင်းစွာ စောင့်ရှောက်ခဲ့တယ်။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ယောသပ်က သူ့ကို ဆိုးဆိုးရွားရွားဆက်ဆံပြီး ဘုရားအလိုတော်အတိုင်း ချစ်တဲ့ သူ့ညီအစ်ကိုတွေကို ခွင့်လွှတ်ခဲ့တယ်။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မိသားစုနဲ့ သူငယ်ချင်းတွေကို ခွင့်လွှတ်ပြီး သူတို့ကို ချစ်ရမယ်။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သို့သော်၊ စာတန်သည် ဧဝကို မြွေတစ်ကောင်အသွင်ဖြင့် သွေးဆောင်ခဲ့သည်။</a:t>
            </a:r>
          </a:p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နောက်ဆုံးတွင် ဧဝသည် သစ်သီးကို စားခဲ့သည်။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ဘုရားလား?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ငါတို့ကို ခွင့်လွှတ်ပြီး ငါတို့ကို ချစ်တယ်။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ဂျိုးဇက်သည် မည်သည့်နိုင်ငံ၏ ၀န်ကြီးချုပ်ဖြစ်လာသနည်း။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အီဂျစ်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အစ္စရေး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ပါရှား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ဗာဗုလုန်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အီဂျစ်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ယောသပ်သည် သူ့အစ်ကိုများကို မှတ်မိသော်လည်း သူ့ကို မမှတ်မိ။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400"/>
              <a:t>ရေထဲက ကယ်တင်ခဲ့တဲ့ ကလေး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သူငယ်ကြီးလာသောအခါ၊ ဖာရောဘုရင်၏သမီးတော်ထံသို့ ဆောင်ယူ၍ သားဖြစ်လေ၏။ မောရှေအမည်ဖြင့် မှည့်လေ၏။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ထွက်မြောက်ရာ၊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၂:၁၀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အီဂျစ်ဘုရင် ဖာရောဘုရင်က အစ္စရေးမွေးကင်းစ ကလေးငယ်အားလုံးကို နိုင်းမြစ်ထဲ ပစ်ချပြီး သတ်ပစ်ဖို့ အမိန့်ပေးခဲ့တယ်။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မောရှေ၏မိခင် ဂျိုခေဗက်သည် သူ၏သားကို နိုင်းမြစ်ပေါ်တွင် သယ်ဆောင်သွားစေရန်မှတပါး ရွေးချယ်စရာမရှိပေ။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ထိုအချိန်တွင် အီဂျစ်မင်းသမီးသည် မြစ်ထဲတွင် ရေချိုးနေစဉ် ကလေးငယ်ကို မြင်တွေ့ခဲ့ရသည်။ ကောင်လေးကို ကြီးပြင်းဖို့ သူမ စိတ်ထဲမှာ စွဲနေတယ်။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သူ့ညီမတော်က မင်းသမီးလေးကို တောင်းထဲက ကလေးကို ထုတ်ယူသွားတာကို တွေ့လိုက်ရတယ်။ သူမသည် ရင်သွေးလေးကို နို့တိုက်ရန် သူ၏မိခင်အစစ် Jochebed ကို မိတ်ဆက်ပေးခဲ့သည်။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ကလေးကြီးပြင်းလာသောအခါ မင်းသမီးလေးထံသို့ သားတော်အဖြစ်သို့ ပြန်လည်ခေါ်ဆောင်သွားခဲ့သည်။ မောရှေအမည်ဖြင့်မှည့်၍၊ မောရှေသည် အီဂျစ်ပြည်၌ ကြီးပြင်းလာခဲ့သည်။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နန်းတော်။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ဧဝသည် အခြားသော အာဒံအား ပေး၏။</a:t>
            </a:r>
          </a:p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အာဒံလည်းစားတယ်။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မောရှေကို ကယ်တင်ခဲ့သည်။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ကျွန်ုပ်တို့အား သူ၏ အံ့သြဖွယ်ဉာဏ်ပညာနှင့် တန်ခိုး (ပံ့ပိုးမှု) ဖြင့် ကယ်တင်ခဲ့သည်။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ဘုရားသခင်၏အကြံအစည်များသည် ကျွန်ုပ်၏အမြဲထက် ကြီးမားပြီး ပြီးပြည့်စုံကြောင်း ယုံကြည်ကြပါစို့။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ဘုရားသခင်က ဘယ်သူလဲ။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အနန္တတန်ခိုးရှင်ဘုရားသခင်သည် အတားအဆီးတစ်စုံတစ်ရာရှိသော်လည်း သူ၏အလိုတော်ကို ပြီးမြောက်စေတော်မူ၏။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ရေထဲမှာ သယ်သွားတဲ့ ကလေးက ဘာဖြစ်သွားတာလဲ။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ရေနစ်ပြီး ငါးတွေစားတယ်။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ငှက်များသည် ကလေးကို ကယ်တင်ခဲ့သည်။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ကလေးကို ကောင်းကင်မှ ကယ်တင်ခဲ့သည်။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အီဂျစ်မင်းသမီးက သူ့ကိုမြင်ပြီး ကယ်တင်ခဲ့တယ်။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အီဂျစ်မင်းသမီးက သူ့ကိုမြင်ပြီး ကယ်တင်ခဲ့တယ်။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သူငယ်ကြီးလာသောအခါ၊ ဖာရောဘုရင်၏သမီးတော်ထံသို့ ဆောင်ယူ၍ သားဖြစ်လေ၏။ မောရှေအမည်ဖြင့် မှည့်လေ၏။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ထွက်မြောက်ရာ၊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၂:၁၀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သူတို့ကို ဘုရားသခင် နားမထောင်သောကြောင့် ဧဒင်မှ နှင်ထုတ်ခဲ့သည်။</a:t>
            </a:r>
          </a:p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ထိုအချိန်မှစ၍ အပြစ်သည် ဤလောကသို့ ရောက်ရှိလာသည်။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/>
              <a:t>ယနေ့ </a:t>
            </a:r>
            <a:r xmlns:a="http://schemas.openxmlformats.org/drawingml/2006/main">
              <a:rPr lang="my" altLang="ko-KR" sz="2800" b="1"/>
              <a:t>သင်ခန်းစာ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အာဒံနှင့်ဧဝသည် ဘုရားသခင်၏အမိန့်တော်ကို မနာခံသောကြောင့် အပြစ်သည် ဤလောကသို့ရောက်လာသည်။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ငါသည် ဘုရားသခင်၏ နှုတ်ကပတ်တော်ကို နာခံပါသလား။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ဘုရားသခင်ကို ယုံကြည်ရင် ဘုရားသခင်ရဲ့ နှုတ်ကပတ်တော်ကို နာခံရမယ်။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ဘုရားလား?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မနာခံခြင်းကို မကြိုက်။</a:t>
            </a: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နှုတ်ကပတ်တော်ကို နာခံသောသူအား ကောင်းကြီးပေးပါစေ။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/>
              <a:t>ဒီနေ့</a:t>
            </a:r>
            <a:r xmlns:a="http://schemas.openxmlformats.org/drawingml/2006/main">
              <a:rPr lang="my" altLang="en-US" sz="4000"/>
              <a:t> </a:t>
            </a:r>
            <a:r xmlns:a="http://schemas.openxmlformats.org/drawingml/2006/main">
              <a:rPr lang="my" altLang="ko-KR" sz="4000"/>
              <a:t>စကားလုံး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အစအဦး၌ ဘုရားသခင်သည် ဖန်ဆင်းတော်မူ၏။</a:t>
            </a: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ကောင်းကင်နှင့်မြေကြီး၊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 ၁:၁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လူသားတွေကို မစားဖို့ ဘုရားသခင် ဘာပြောခဲ့သလဲ။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အသီး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အသား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ဟင်းသီးဟင်းရွက်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dk1"/>
                </a:solidFill>
              </a:rPr>
              <a:t>အကောင်းအဆိုးကို သိခြင်း၏အကျိုး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အကောင်းအဆိုးကို သိခြင်း၏အကျိုး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မိမိပုံသဏ္ဍာန်နှင့်အညီ လူကိုဖန်ဆင်းတော်မူ၏။</a:t>
            </a: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ယောက်ျားမိန်းမတို့ကို ဖန်ဆင်းတော်မူ၏။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၁:၂၇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၃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/>
              <a:t>နောဧသည် မြင့်သောတောင်ပေါ်တွင် သင်္ဘောကြီး (သေတ္တာ) ကို ပြုလုပ်ခဲ့သည်။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/>
              <a:t>ဒီနေ့</a:t>
            </a:r>
            <a:r xmlns:a="http://schemas.openxmlformats.org/drawingml/2006/main">
              <a:rPr lang="my" altLang="en-US" sz="4000"/>
              <a:t> </a:t>
            </a:r>
            <a:r xmlns:a="http://schemas.openxmlformats.org/drawingml/2006/main">
              <a:rPr lang="my" altLang="ko-KR" sz="4000"/>
              <a:t>စကားလုံး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ထာ​ဝ​ရ​ဘု​ရား​က နော​ဧ​အား``သင်​နှင့်​သင်​၏​အ​ဆွေ​အ​မျိုး​သား​အ​ပေါင်း​တို့၊ ဤ​အ​မျိုး​သား​တို့​၌​ဖြောင့်​မတ်​ခြင်း​ကို​ငါ​တွေ့​မြင်​ရ​သော​ကြောင့် သင်္ဘော​သို့​သွား​ကြ​လော့။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(ကမ္ဘာဦး ၇:၁)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မြေကြီးပေါ်ရှိလူအပေါင်းတို့သည် သူတို့၏လမ်းစဉ်များကို ဖောက်ပြန်ကြသည်ကို ဘုရားသခင်မြင်တော်မူ၏။ ဘုရားသခင်က နောဧအား “လူများနှင့် မြေကြီးကို ငါဖျက်ဆီးမည်။ တောင်ပေါ်မှာ သင်္ဘောကြီးတစ်စင်းလုပ်ပါ”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နောဧသည် ဘုရားသခင်မှာထားတော်မူသည်အတိုင်း တောင်ပေါ်၌ သင်္ဘောကို စတင်တည်ဆောက်ခဲ့သည်။ လူတွေက သူ့ကို ရူးသွားပြီလို့ ထင်နေကြတယ်။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နောဧသည် ဘုရားသခင်မှာထားတော်မူသည့်အတိုင်း နောဧ၏မိသားစုဝင် ၈ ဦးနှင့်အတူ သတ္တဝါအမျိုးမျိုးကို သင်္ဘောထဲသို့ လိုက်ပါခွင့်ပေးခဲ့သည်။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 မိန့်တော်မူသည့်အတိုင်း ရက်ပေါင်း ၄၀ ကြာ မိုးရွာသည်။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နောက်ဆုံးတွင် မြေကြီးသည် ရေဖြင့် ဖုံးလွှမ်းသွားသည်။ ကမ္ဘာမြေပေါ်တွင် ရွေ့လျားနေသော သက်ရှိတိုင်း သေဆုံးခဲ့သည် ။ နောဧနှင့် သူနှင့်အတူ သင်္ဘောထဲတွင် ကျန်ရစ်ခဲ့သည်။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ရေလွှမ်းမိုးမှုကြီးကနေ ကယ်တင်ဖို့ အခွင့်အရေးပေးခဲ့တဲ့ နောဧစကားကို လူတွေ နားမထောင်ခဲ့ကြဘူး။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နောဧ ရူးသွားပြီလို့သာ ပြောကြတယ်။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သူငယ်ချင်းများထံ ဧဝံဂေလိတရားကို သင်ကြားသောအခါတွင် သူတို့သည် သင့်စကားကို နားမထောင်နိုင်ပေ။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သို့သော်၊ အဆုံးတွင်၊ ဘုရားသခင်၏ နှုတ်ကပတ်တော်သည် မှန်ကန်ကြောင်းကို သူတို့ သိလိမ့်မည်။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အစပိုင်းတွင် အမှောင်ထုသည် မျက်နှာပြင်ပေါ်တွင် ရှိနေသည်။</a:t>
            </a:r>
          </a:p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လူလည်းမရှိ၊ အလင်းရောင်လည်းမရှိ။ ဘာမှ မရှိခဲ့ပါ။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 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အပြစ်ကိုမုန်း၍ အပြစ်ကိုစီရင်သည်။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/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နောဧကို ဘုရားသခင် ဘာပြောခဲ့သလဲ။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dk1"/>
                </a:solidFill>
              </a:rPr>
              <a:t>သင်္ဘောတစ်စင်း (သေတ္တာတစ်စင်း)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ကားတစ်စီး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အိမ်၊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စက်ဘီးတစ်စီး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သင်္ဘောတစ်စင်း (သေတ္တာတစ်စင်း)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/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ထာ​ဝ​ရ​ဘု​ရား​က နော​ဧ​အား``သင်​နှင့်​သင်​၏​အ​ဆွေ​အ​မျိုး​သား​အ​ပေါင်း​တို့၊ ဤ​အ​မျိုး​သား​တို့​၌​ဖြောင့်​မတ်​ခြင်း​ကို​ငါ​တွေ့​မြင်​ရ​သော​ကြောင့် သင်္ဘော​သို့​သွား​ကြ​လော့။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 ၇:၁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၄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/>
              <a:t>သက်တန့်သည် ဘုရားသခင်၏ ပဋိညာဉ်ဖြစ်သည်။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rgbClr val="FF0000"/>
                </a:solidFill>
              </a:rPr>
              <a:t>ဒီနေ့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rgbClr val="FF0000"/>
                </a:solidFill>
              </a:rPr>
              <a:t>စကားလုံး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သက်တံသည် တိမ်ထဲတွင်ပေါ်လာတိုင်း ၎င်းကိုမြင်ရမည်ဖြစ်ပြီး၊ ဘုရားသခင်နှင့် မြေကြီးပေါ်ရှိ သက်ရှိသတ္တဝါအားလုံးတို့ကြား ထာဝရပဋိညာဉ်ကို သတိရစေမည်ဖြစ်သည်။"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၉:၁၆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သက်ရှိအားလုံး သုတ်သင်ပယ်ရှင်းပြီး နောဧနှင့် သူနှင့်အတူ သင်္ဘောထဲတွင်သာ ကျန်ရှိတော့သည်။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မြေကြီးပေါ်၌ ရက်ပေါင်း ၄၀ ကြာ မိုးရွာသည်။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မိုးစဲပြီးနောက် နောဧသည် ချိုးငှက်တစ်ကောင်ကို လွှတ်လိုက်၏။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ချိုးငှက်သည် ၎င်း၏နှုတ်သီး၌ လတ်ဆတ်သော သံလွင်ရွက်ဖြင့် သူ့ထံ ပြန်လာခဲ့သည်။ နောဧသိတယ်– “မြေကြီးထဲကရေ”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နောဧသည် မိသားစုနှင့်အတူ ထွက်၍ ဘုရားသခင်ကို ကိုးကွယ်လေ၏။ “ကျွန်ုပ်တို့ကို ကမ္ဘာသစ်ပေးတဲ့အတွက် ဘုရားသခင်ကို ကျေးဇူးတင်ပါတယ်။”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ပဋိညာဉ်တရားနှင့် ကောင်းချီးမင်္ဂလာ၏ နိမိတ်လက္ခဏာအဖြစ် သက်တံကိုပြသခဲ့သည်။ "ကမ္ဘာသစ်မှာ ပျော်ရွှင်စွာနေထိုင်ပါ။"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 "အလင်းရှိပါစေ"</a:t>
            </a:r>
          </a:p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အလင်းရှိ၏ ။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နောဧနှင့် သူ၏မိသားစုကို ကယ်တင်ခဲ့သည်။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၎င်းတို့အား ကောင်းချီးပေးကာ ၎င်းတို့အားဖြင့် ကမ္ဘာသစ်တစ်ခု ဖန်တီးမည်ဟု ကတိပြုခဲ့သည်။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ယေရှုအားဖြင့် ကျွန်ုပ်တို့ကို ကယ်တင်ခဲ့သည်။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ကျွန်ုပ်တို့အားဖြင့် သူ၏ကမ္ဘာသစ်ကို ဖန်တီးပေးမည်ဟု ကျွန်ုပ်တို့ ယုံကြည်ရမည်ဖြစ်သည်။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ထာဝရဘုရားဘုရား?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ထာ​ဝ​ရ​ဘု​ရား..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ကျွန်ုပ်တို့အား ယုံကြည်သောအခါ သူ၏ချစ်လှစွာသောသားသမီးများကို ကယ်တင်ပြီး ကောင်းချီးများစွာပေးသော ကျွန်ုပ်တို့၏ခမည်းတော်ဖြစ်သည်။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/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နောဧသည် မြေကြီးခြောက်သွားသည်ကိုတွေ့မြင်ရန် အဘယ်အရာစေလွှတ်ခဲ့သနည်း။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လင်းယုန်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စာငှက်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dk1"/>
                </a:solidFill>
              </a:rPr>
              <a:t>Dove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Dove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600"/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သက်တံသည် တိမ်ထဲတွင်ပေါ်လာတိုင်း ၎င်းကိုမြင်ရမည်ဖြစ်ပြီး၊ ဘုရားသခင်နှင့် မြေကြီးပေါ်ရှိ သက်ရှိသတ္တဝါအားလုံးတို့ကြား ထာဝရပဋိညာဉ်ကို သတိရစေမည်ဖြစ်သည်။"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၉:၁၆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၅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ဟိ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စကားလုံး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၏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ဘုရားသခ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600"/>
              <a:t>ဆောက်တဲ့လူတွေ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600"/>
              <a:t>Babel မျှော်စင်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ထို​အ​ကြောင်း​ကြောင့် ထို​အ​ရပ်​၌​ထာ​ဝ​ရ​ဘု​ရား​သည် စိတ်​ရှုပ်​စေ​သော​ကြောင့် ဗာ​ဗေ​လ​ဟု​ခေါ်​ဝေါ်​ကြ​၏။</a:t>
            </a: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ကမ္ဘာတစ်ဝှမ်းလုံး၏ဘာသာစကား။ ထိုအရပ်မှ ထာဝရဘုရားသည် သူတို့ကို ကွဲပြားစေတော်မူ၏။</a:t>
            </a: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မြေကြီးတပြင်လုံး၏မျက်နှာပေါ်မှာ။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၁၁:၉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လူတွေက ဘုရားသခင်ထက် ပိုကြီးပြီး ကျော်ကြားချင်ကြတယ်။ ဒါကြောင့် သူတို့ဟာ မြင့်မားတဲ့ မျှော်စင်တစ်ခုကို စတင်တည်ဆောက်ခဲ့တယ်။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ထို့ကြောင့် သူတို့သည် မျှော်စင်ကို လုံးလုံးလျားလျား ဆောက်ခဲ့ကြသည်။</a:t>
            </a:r>
          </a:p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“ကိုယ့်ကိုယ်ကို ကမ္ဘာကို ပြရအောင်။ ငါတို့ အရမ်းတော်တယ်!”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သို့ရာတွင်၊ ဘုရားသခင်သည် သူတို့၏မာနကိုမြင်သောအခါ၊ အချင်းချင်းနားမလည်နိုင်အောင် သူတို့၏ဘာသာစကားကို ရှုပ်ထွေးစေတော်မူ၏။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တစ်ယောက်နဲ့တစ်ယောက် နားမလည်နိုင်လို့ လက်တွဲမလုပ်နိုင်ကြပါဘူး။ နောက်ဆုံးတော့ မြေကြီးတပြင်လုံး ပြန့်ကျဲသွားတယ်။ ယခုအချိန်အထိ ကမ္ဘာ့ဘာသာစကားများသည် တစ်ခုနှင့်တစ်ခု ကွဲပြားနေပါသည်။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ပဌမနေ့၌ ဘုရားသခင်သည် အလင်းကို အမှောင်နှင့် ပိုင်းခြားထားသည်။ ခြောက်ရက်ပတ်လုံး ကမ္ဘာကို ဖန်ဆင်းတော်မူ၏။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y" altLang="ko-KR" sz="4000" b="1">
                <a:solidFill>
                  <a:srgbClr val="FF0000"/>
                </a:solidFill>
              </a:rPr>
              <a:t>၁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y" altLang="ko-KR" sz="4000" b="1">
                <a:solidFill>
                  <a:srgbClr val="FF0000"/>
                </a:solidFill>
              </a:rPr>
              <a:t>၂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y" altLang="ko-KR" sz="4000" b="1">
                <a:solidFill>
                  <a:srgbClr val="FF0000"/>
                </a:solidFill>
              </a:rPr>
              <a:t>၃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y" altLang="ko-KR" sz="4000" b="1">
                <a:solidFill>
                  <a:srgbClr val="FF0000"/>
                </a:solidFill>
              </a:rPr>
              <a:t>၄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y" altLang="ko-KR" sz="4000" b="1">
                <a:solidFill>
                  <a:srgbClr val="FF0000"/>
                </a:solidFill>
              </a:rPr>
              <a:t>၅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y" altLang="ko-KR" sz="4000" b="1">
                <a:solidFill>
                  <a:srgbClr val="FF0000"/>
                </a:solidFill>
              </a:rPr>
              <a:t>၆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/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လူတွေက ဘုရားသခင်ထက် ပိုကြီးပြီး မြင့်မြတ်ချင်ကြတယ်။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ဤစိတ်ကို "မာန" ဟုခေါ်သည်။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'မာန' ကို မုန်းတီးသည်။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မောက်မာခြင်း၏ ဆန့်ကျင်ဘက်မှာ 'နှိမ့်ချခြင်း' ဖြစ်သည်။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ကျွန်ုပ်တို့သည် ဘုရားသခင်ရှေ့တော်၌ 'နှိမ့်ချခြင်း' ရှိသင့်သည်။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ထာ​ဝ​ရ​ဘု​ရား?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ထာ​ဝ​ရ​ဘု​ရား..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ထာဝရဘုရားသည် ငါတို့ထက် သာ၍ကြီးမြတ်တော်မူ၏။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ကျွန်ုပ်တို့သည် ကျွန်ုပ်တို့၏ဉာဏ်ပညာအားလုံးကို အတူတကွပေါင်းစပ်ထားသော်လည်း ဘုရားသခင်ထက်သာ၍ ပညာရှိနိုင်မည်မဟုတ်ပေ။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မျှော်စင်ကို အဘယ်ကြောင့် မပြီးစီးနိုင်ကြသနည်း။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ရေလွှမ်းမိုးခြင်းကို ပြုလုပ်သောအခါ၊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ဘုရား​သခင်​က သူတို့​လုပ်​တဲ့​အခါ မီး​တောက်​လောင်​တယ်။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သူတို့လုပ်တဲ့အခါ ဘုရားသခင်က ငလျင်လှုပ်တယ်။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dk1"/>
                </a:solidFill>
              </a:rPr>
              <a:t>ဖန်ဆင်းသောအခါတွင် ဘုရားသခင်သည် ၎င်းတို့အား အချင်းချင်း နားလည်ရန် ဖန်ဆင်းခဲ့သည်။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ဖန်ဆင်းသောအခါတွင် ဘုရားသခင်သည် ၎င်းတို့အား အချင်းချင်း နားလည်ရန် ဖန်ဆင်းခဲ့သည်။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</a:t>
            </a:r>
            <a:r xmlns:a="http://schemas.openxmlformats.org/drawingml/2006/main">
              <a:rPr lang="m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စကားလုံး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ထို​အ​ကြောင်း​ကြောင့် ထို​အ​ရပ်​၌​ထာ​ဝ​ရ​ဘု​ရား​သည် စိတ်​ရှုပ်​စေ​သော​ကြောင့် ဗာ​ဗေ​လ​ဟု​ခေါ်​ဝေါ်​ကြ​၏။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ကမ္ဘာတစ်ဝှမ်းလုံး၏ဘာသာစကား။ ထိုအရပ်မှ ထာဝရဘုရားသည် သူတို့ကို ကွဲပြားစေတော်မူ၏။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မြေကြီးတပြင်လုံး၏မျက်နှာပေါ်မှာ။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၁၁:၉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၆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400"/>
              <a:t>ဘုရားသခင်က အာဗြဟံကို ခေါ်တယ်။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ထာ​ဝ​ရ​ဘု​ရား​သည်​အာ​ဗြံ​အား``သင်​၏​နိုင်​ငံ၊ သင်​၏​လူ​မျိုး​တော်​ကို​စွန့်​ခွာ​လော့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အဘ၏အိမ်သူအိမ်သားတို့ကို ငါပြမည်။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 ၁၂:၁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ခါလဒဲလူတို့၏ ဥရမြို့သည် ရုပ်တုကိုးကွယ်သောမြို့ဖြစ်သည်။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အာဗြဟံသည် မွေးဖွားပြီး ထိုနေရာတွင် နေထိုင်ခဲ့သည်။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တစ်နေ့တွင်၊ ထာဝရအရှင်ဘုရားသခင်က၊ သင်၏ပြည်မှ ထွက်သွားလော့၊ ငါကောင်းကြီးပေးမည်ဟု မိန့်တော်မူ၏။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အာဗြဟံသည် အဘယ်သို့သွားရမည်ကို မသိသော်လည်း၊ သခင်ဘုရားမိန့်တော်မူသည်အတိုင်း ထွက်သွားလေ၏။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သူ ခရီးသွားစဉ်တွင် အခက်အခဲများစွာ ကြုံတွေ့ခဲ့ရသော်လည်း ဘုရားသခင်က သူ့ကို ဘေးကင်းစွာ ကာကွယ်ပေးခဲ့သည်။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တိရစ္ဆာန်များ၊ အပင်များ၊ ငှက်များ၊ ငါးများ သည် မြေကြီးပေါ်တွင်၊ ပင်လယ်နှင့် ကောင်းကင်၌ ပြည့်နေပါသည်။ ဘုရားသခင်က သူလုပ်ထားသမျှကိုကြည့်ပြီး “အရမ်းကောင်းတယ်!” လို့ပြောတယ်။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နောက်ဆုံးတွင် အာဗြဟံသည် ခါနာန်ပြည်သို့ ရောက်လာသည်။ သူအဲဒီမှာနေခဲ့တယ်။ "ကျေးဇူးတင်ပါတယ် ဘုရား။"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</a:t>
            </a:r>
            <a:r xmlns:a="http://schemas.openxmlformats.org/drawingml/2006/main">
              <a:rPr lang="m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အာဗြဟံသည် ဘုရားသခင်၏နှုတ်ကပတ်တော်ကို နာခံခြင်းဖြင့် သူ၏ဇာတိမြို့မှ ထွက်ခွာခဲ့သည်။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ဤကဲ့သို့ ကျွန်ုပ်တို့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ဘုရားသခင်ကို ယုံကြည်ပြီး သူ၏နှုတ်ကပတ်တော်ကို နာခံသင့်သည်။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ကျွန်ုပ်တို့သည် အချိန်မရွေး ဘုရားသခင်၏ နှုတ်ကပတ်တော်ကို နာခံလိုသော ဆန္ဒရှိသင့်သည်။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ထာဝရဘုရားသည် အဘယ်သို့နည်း။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ထာဝရဘုရား</a:t>
            </a:r>
            <a:r xmlns:a="http://schemas.openxmlformats.org/drawingml/2006/main">
              <a:rPr lang="m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ဘုရားသခ…။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ကိုယ်တော်သည် ကျွန်ုပ်တို့၏အဘဖြစ်တော်မူ၏။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အာဗြဟံကို ဘယ်မှာမွေးတာလဲ။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ခါနန်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ဟာရန်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အစ္စရေး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dk1"/>
                </a:solidFill>
              </a:rPr>
              <a:t>ခါလဒဲလူမျိုး ဥရ၊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ခါလဒဲလူမျိုး ဥရ၊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</a:t>
            </a:r>
            <a:r xmlns:a="http://schemas.openxmlformats.org/drawingml/2006/main">
              <a:rPr lang="m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စကားလုံး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ထာ​ဝ​ရ​ဘု​ရား​သည်​အာ​ဗြံ​အား``သင်​၏​ပြည်၊ မင်း​၏​လူ​မျိုး​နှင့်​မင်း​၏​အ​ဖ​၏​အိမ်​သူ​အိမ်​သား​တို့​ကို​စွန့်​၍ ငါ​ပြ​မည့်​ပြည်​သို့​သွား​လော့'' ဟု​မိန့်​တော်​မူ​၏။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 ၁၂:၁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၇ ဘုရားသခင်ရဲ့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4400"/>
              <a:t>ကတိထားရာသား ဣဇာက်၊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</a:t>
            </a:r>
            <a:r xmlns:a="http://schemas.openxmlformats.org/drawingml/2006/main">
              <a:rPr lang="m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စကားလုံး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အာဗြဟံသည် သားဣဇာက်ကို ဖွားမြင်သောအခါ၊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၂၁:၅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အာဗြဟံအား ညကောင်းကင်၌ ကြယ်များကဲ့သို့ သားသမီးများကို ပေးမည်ဟု ကတိပြုခဲ့သည်။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ဒါပေမယ့် သူ့အသက် 100 မတိုင်ခင်အထိ ကလေးမရှိသေးပါဘူး။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တစ်နေ့မှာ ဘုရားသခင်က အာဗြဟံကို ညဘက်အပြင်မှာ ခေါ်သွားတယ်။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“ကောင်းကင်ကို မော့ကြည့်လိုက်။ ကြယ်တွေကို ရေတွက်လို့ရလား"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လှပသောပြည်ကို ပေးမည်ဟု ဘုရားသခင်က ကတိပြုခဲ့သည်။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3600"/>
              <a:t>ယနေ့ </a:t>
            </a:r>
            <a:r xmlns:a="http://schemas.openxmlformats.org/drawingml/2006/main">
              <a:rPr lang="my" altLang="ko-KR" sz="4000"/>
              <a:t>သင်ခန်းစာ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ကမ္ဘာကြီးကို ဘယ်သူဖန်ဆင်းတာလဲ။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 ကမ္ဘာကြီးကို ဖန်ဆင်းတယ်။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လောကကြီးကို ဘယ်သူက စည်းကမ်းရှိရှိ ထိန်းသိမ်းထားတာလဲ။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ကမ္ဘာကြီးကို စည်းကမ်းတကျ စောင့်ရှောက်သည်။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ကမ္ဘာကြီးက သူ့ဘာသာသူ ဖန်ဆင်းတာမဟုတ်ဘူး။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ကမ္ဘာကြီးက သူ့အလိုလို ရွေ့လို့မရဘူး။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ကမ္ဘာတစ်ခုလုံးကို ဖန်ဆင်းခဲ့ပြီး ၎င်းတို့အားလုံးကို ထိန်းချုပ်ထားဆဲဖြစ်ကြောင်း ကျွန်ုပ်တို့ သတိရသင့်သည်။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သင်၏သားမြေးတို့သည် မိုဃ်းကောင်းကင်၌ ကြယ်များ၊ သမုဒ္ဒရာသဲလုံးများကဲ့သို့ များပြားကြလိမ့်မည်။” အာဗြဟံသည် ထာဝရဘုရား၏ ကတိတော်ကို ယုံကြည်၏။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သူ၏ကတိတော်ကို စောင့်ရှောက်ခဲ့သည်။ စာရာသည် အာဗြဟံ၌ သားယောက်ျားကို ဘွားမြင်၏။ အာဗြဟံသည် </a:t>
            </a:r>
            <a:r xmlns:a="http://schemas.openxmlformats.org/drawingml/2006/main">
              <a:rPr lang="m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ရွှင်လန်းခြင်း </a:t>
            </a: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ဟု အဓိပ္ပါယ်ရသော </a:t>
            </a:r>
            <a:r xmlns:a="http://schemas.openxmlformats.org/drawingml/2006/main">
              <a:rPr lang="m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ဣဇာက် </a:t>
            </a: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အမည်ကို ပေးခဲ့သည် </a:t>
            </a: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။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</a:t>
            </a:r>
            <a:r xmlns:a="http://schemas.openxmlformats.org/drawingml/2006/main">
              <a:rPr lang="m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အာဗြဟံက သူ့အတွက် မဖြစ်နိုင်ဘူးလို့ထင်ရပေမဲ့ ဘုရားသခင်ရဲ့ကတိကို တကယ်ယုံကြည်ခဲ့တယ်။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အာဗြဟံ၏ယုံကြည်ချက်ကို မြင်သောအခါ ဘုရားသခင်သည် အလွန်ပျော်ရွှင်ခဲ့သည်။ ဘုရားသခင်သည် ကတိထားရာသား ဣဇာက်ကို ပေးတော်မူ၏။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ကျွန်ုပ်တို့အတွက် မဖြစ်နိုင်ဟုထင်ရသော်လည်း သူ၏ကတိတော်ကို အတိအကျပြည့်စုံစေပါသည်။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ဘုရားသခင်သည်…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အနန္တ (အရာရာကို စွမ်းဆောင်နိုင်သူ)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ဣဇာက်ရသောအခါ အာဗြဟံသည် အသက်မည်မျှရှိသနည်း။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၉၀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၇၀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၁၀၀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၁၀၀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အာဗြဟံသည် သားဣဇာက်ကို ဖွားမြင်သောအခါ၊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ကမ္ဘာဦး ၂၁:၅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၈ 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900"/>
              <a:t>အာဗြဟံသည် ဣဇာက်ကို ဘုရားသခင်ထံ ပူဇော်ခဲ့သည်။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ထိုအခါ ဘုရားသခင်က “သင်ချစ်သော သင်၏သား ဣဇာက်၊ သင်၏သားကို ယူလော့၊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မောရိပြည်သို့သွား၍၊ မီးရှို့ရာယဇ်အဖြစ် ယဇ်ပူဇော်ကြလော့။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ငါ မင်းကို ပြောမယ့် တောင်တန်းတွေထဲက တစ်ခု။"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 ၂၂:၂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တစ်နေ့တွင် ဘုရားသခင်က အာဗြဟံအား၊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“သင်တို့၏ တစ်ဦးတည်းသောသားကို မီးရှို့ရာယဇ်အဖြစ် ငါ့အား ပူဇော်လော့။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အာဗြဟံသည် ဣဇာက်ကို အလွန်ချစ်သောကြောင့် ဘုရားသခင်ထံမှ ကြားသောအခါ ခဲယဉ်းသည်။ သို့သော် ဘုရားသခင်ကို နာခံရန် ဆုံးဖြတ်ခဲ့သည်။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ဘုရားသခင်က ဘယ်သူလဲ။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သူက...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ကျွန်ုပ်အပါအဝင် ကမ္ဘာတစ်ခုလုံးကို ဖန်ဆင်းခဲ့သော ဖန်ဆင်းရှင်။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အာဗြဟံသည် ဣဇာက်ကိုချည်နှောင်၍ တဲပေါ်၌တင်၍ သတ်ရန်ကြိုးစား၏။ ထိုအချိန်မှာ၊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“အာဗြဟံ၊ အာဗြဟံ၊ သူ့ကို မသတ်နဲ့။ သူ့ကို ဘာမှ မလုပ်နဲ့။ အခု မင်း ဘုရားသခင်ကို ကြောက်ရွံ့ပြီး ချစ်တယ်ဆိုတာ ငါသိတယ်။” ဤသည်မှာ အာဗြဟံအား ဘုရားသခင်ပြုသော စမ်းသပ်မှုဖြစ်သည်။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"ကျေးဇူးတင်ပါတယ် ဘုရားသခင်!" ဘုရားသခင်သည် အာဗြဟံ၏ယုံကြည်ခြင်းကို ဝမ်းမြောက်စွာလက်ခံခဲ့သည်။ ဘုရားသခင်သည် သူ့ကို ယုံကြည်သူအားလုံး၏ ဘိုးဘေးဖြစ်စေခဲ့သည်။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/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အာဗြဟံသည် ဣဇာက်ကို အလွန်ချစ်သော်လည်း ဘုရားသခင်၏နှုတ်ကပတ်တော်ကို နာခံရန် သူ့အတွက် ပိုအရေးကြီးသည်။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ကျွန်ုပ်သည် ဘုရားသခင်ကို အခြားအရာများထက်၊ ကမ္ဘာပေါ်ရှိ အခြားမည်သူမဆိုကို ပိုချစ်သင့်သည်။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ဘုရားလား?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စမ်းသပ်ခြင်းအားဖြင့် ကျွန်ုပ်တို့၏ယုံကြည်ခြင်းကို ခိုင်ခံ့စေသော ကျွန်ုပ်တို့၏ဖခင်။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/>
              <a:t>ဒီနေ့</a:t>
            </a:r>
            <a:r xmlns:a="http://schemas.openxmlformats.org/drawingml/2006/main">
              <a:rPr lang="my" altLang="en-US" sz="4000"/>
              <a:t> </a:t>
            </a:r>
            <a:r xmlns:a="http://schemas.openxmlformats.org/drawingml/2006/main">
              <a:rPr lang="my" altLang="ko-KR" sz="4000"/>
              <a:t>ပဟေဠိ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မီးရှို့ရာယဇ်အဖြစ် အာဗြဟံအား ပူဇော်ရန် ဘုရားသခင်က ဘာပြောခဲ့သနည်း။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dk1"/>
                </a:solidFill>
              </a:rPr>
              <a:t>သား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ဇနီး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ခွေး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သား</a:t>
            </a: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ထိုအခါ ဘုရားသခင်က “သင်ချစ်သော သင်၏သား ဣဇာက်၊ သင်၏သားကို ယူလော့၊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မောရိပြည်သို့သွား၍၊ မီးရှို့ရာယဇ်အဖြစ် ထိုအရပ်၌ ယဇ်ပူဇော်ကြလော့။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ငါ မင်းကို ပြောမယ့် တောင်တန်းတွေထဲက တစ်ခု။"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 ၂၂:၂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၉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ဟိ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စကားလုံး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၏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ဘုရားသခ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400"/>
              <a:t>ဣဇာက်သည် ရန်မဖြစ်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သူသည် ထိုနေရာမှပြောင်း၍ နောက်ထပ်ရေတွင်းတစ်တွင်းကို တူးခဲ့ရာတွင် မည်သူမျှ ရန်ဖြစ်ခြင်းမရှိပေ။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ရဟောဗုတ်အမည်ဖြင့်မှည့်၍၊ ယခု ထာဝရဘုရားသည် ငါတို့ကို အခန်းပေးတော်မူပြီ။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ငါတို့သည် ပြည်၌ ကြီးပွားလိမ့်မည်။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၂၆-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ဟိ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ရေတွင်း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ခဲ့ကြသည်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ဒါကြောင့်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အရေးကြီးတယ်၊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ဘာဖြစ်လို့လဲဆိုတော့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သူတို့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နိုင်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ရယူ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လတ်ဆတ်သော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ရေ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ကန္တာရထဲမှာ။ ဣဇာက်သည် ခမည်းတော် အမွေဆက်ခံသော ရေတွင်းများ ရှိသည်။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ကမ္ဘာကို အဘယ်အရာဖြင့် ဖန်ဆင်းသနည်း။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ကျောက်တုံး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ဖုန်မှုန့်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စကားလုံး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စကားလုံး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သို့ရာတွင် ဖိလိတ္တိလူတို့က သူ့ကို မနာလို။ ထို့ကြောင့် သူတို့သည် ရေတွင်းများကို မြေကြီးဖြင့် ပြည့်စေသည်။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သို့ရာတွင်၊ ဣဇာက်သည် သူတို့နှင့် ရန်မဖြစ်။ သူပြောင်းသွားကာ ရေတွင်းတူးသည်။ ရေချိုရေတွင်းတစ်တွင်းကို သူရှာဖွေတွေ့ရှိခဲ့သည်။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ထိုအချိန်၌ အခြားသောလူတို့သည် ဣဇာက်ထံမှ ရေတွင်းကို ယူကြ၏။ သို့သော် သူသည် သူတို့နှင့် စကားများရန်မဖြစ်။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ဣဇာက်ကို ကောင်းချီးပေးခဲ့သည်။ နောက်ထပ်ရေတွင်းတစ်တွင်း ထပ်တူးပြန်တယ်။ ဘုရားသခင်သည် ထိုနေရာမှ ရေချိုကို ပေးတော်မူ၏။ ဣဇာက်သည် ယဇ်ပူဇော်၍ ကျေးဇူးတော်ကို ချီးမွမ်းလေ၏။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ဣဇာက်သည် မိမိရေတွင်းကို လုယူသောသူတို့နှင့် ရန်မဖြစ်။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ဣဇာက်ကို ကောင်းချီးပေးခဲ့သည်။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တခြားသူတွေနဲ့လည်း ရန်မဖြစ်သင့်ပါဘူး။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တခြားသူတွေကို ချစ်ပြီး ခွင့်လွှတ်ရမယ်။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200"/>
              <a:t>ဘုရားလား??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 …။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သူတပါးနဲ့ ရန်ဖြစ်သူတွေကို မုန်းတယ်။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အချင်းချင်းချစ်သောသူတို့ကို ချစ်တော်မူ၏။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 ပဟေဋ္ဌိ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ဣဇာက်သည် အဘယ်အရာကြောင့် ခက်ခဲသောအချိန်ကို ခံစားခဲ့ရသနည်း။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အိမ်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သိုးသငယ်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dk1"/>
                </a:solidFill>
              </a:rPr>
              <a:t>ကောင်းပြီ။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မိသားစု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ကောင်းပြီ။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ဒီနေ့စကား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သူသည် ထိုနေရာမှပြောင်း၍ နောက်ထပ်ရေတွင်းတစ်တွင်းကို တူးခဲ့ရာတွင် မည်သူမျှ ရန်ဖြစ်ခြင်းမရှိပေ။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ရဟောဗုတ်အမည်ဖြင့်မှည့်၍၊ ယခု ထာဝရဘုရားသည် ငါတို့ကို အခန်းပေးတော်မူပြီ။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ငါတို့သည် ပြည်၌ ကြီးပွားလိမ့်မည်။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ကမ္ဘာဦး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၂၆-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၁၀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ဟိ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စကားလုံး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၏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ဘုရားသခ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/>
              <a:t>ဧသောသည် သားဦးအခွင့်အရေးကို ရောင်းလိုက်သည်။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3600"/>
              <a:t>အနီရောင်စွပ်ပြုတ်ပန်းကန်တစ်လုံးအတွက်၊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ထိုအခါ ယာကုပ်သည် ဧသောကို ပေါင်မုန့်နှင့် ပဲဟင်းချက်နည်းကို ပေး၏။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စားသောက်ပြီးနောက် ထ၍ ထွက်သွား၏။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ထို့ကြောင့် ဧသောသည် သူ၏သားဦးအခွင့်အရေးကို မထီမဲ့မြင်ပြုခဲ့သည်။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y" altLang="ko-KR" sz="2800">
                <a:solidFill>
                  <a:schemeClr val="bg1">
                    <a:lumMod val="50000"/>
                  </a:schemeClr>
                </a:solidFill>
              </a:rPr>
              <a:t>ကမ္ဘာဦး ၂၅:၃၄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