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m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my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မရှိ</a:t>
            </a:r>
            <a:r xmlns:a="http://schemas.openxmlformats.org/drawingml/2006/main">
              <a:rPr lang="m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/>
              <a:t>ယောနသန်၊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4000"/>
              <a:t>ဒါဝိဒ်၏ သူငယ်ချင်းကောင်း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ယောနသန်သည် ဒါဝိဒ်အား အဘယ်အရာကို မပေးသနည်း။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ဓား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ဒိုင်း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မြှား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အဝတ်အစား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ဒိုင်း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၄၀ 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မိဖုရားဧသတာ၏သတ္တိ။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ရှင်ဘုရင်ကလည်း၊ မိဖုရားဧသတာ အဘယ့်ကြောင့်နည်း။ တောင်းလျှောက်ခြင်းကား အဘယ်သို့နည်း၊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ဧသတာ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၅:၃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ပညာရှိဂျူးအမျိုးသမီး ဧသတာသည် ပါးရှားဘုရင်မဖြစ်ချိန်ဖြစ်သည်။ သို့ရာတွင် ဟာမန်သည် ဘုရင့်ဥပဒေအား အသုံးပြု၍ ဂျူးများကို ဖျက်ဆီးရန် ကြံစည်ခဲ့သည်။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'ရှင်ဘုရင်ကို မခေါ်ဘဲ ရှင်ဘုရင်ထံ ချဉ်းကပ်ရင် အသေသတ်ခံရနိုင်တယ်' လို့ တွေးခဲ့တယ်။ သို့သော် ဘုရင်ထံသွား၍ သူ့လူများကို ကယ်တင်ရန် တောင်းဆိုရန် ဆုံးဖြတ်ခဲ့သည်။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သို့ရာတွင် မိဖုရားဧသတာသည် နန်းတွင်း၌ရပ်နေသည်ကိုမြင်သောအခါ လွန်စွာသဘောကျ၍ “မင်းတောင်းဆိုချက်က ဘာလဲ။ မင်းကိုငါပေးမယ်။"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ဟာမန်သည် ယုဒလူတို့ကို ဖျက်ဆီးရန် ကြံစည်ကြောင်းကို ဘုရင်က ထုတ်ဖော်ခဲ့သည်။ ထို့ကြောင့် သူသည် ဘုရင်ကို မုန်းတီးပြီး အသတ်ခံခဲ့ရသည်။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"သခင်၊ ငါတို့ကို ကာကွယ်ပေးတဲ့အတွက် ကျေးဇူးတင်ပါတယ်" မိဖုရားဧသတာ၏ရဲစွမ်းသတ္တိကြောင့် ဂျူးလူမျိုးများကို ကာကွယ်ခဲ့သည်။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ဧသတာ အသေသတ်ရမည့်တိုင် သူ့လူများကို ရဲရင့်စွာကယ်တင်ရန် ဘုရားသခင်ထံ ဆုတောင်းခဲ့သည်။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ဧသတာ၏ အံ့သြဖွယ်ဉာဏ်ပညာနှင့် ခွန်အားဖြင့် ဆုတောင်းခြင်းဖြင့် ဂျူးများကို အကျပ်အတည်းမှ ကယ်တင်ခဲ့သည်။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ကျွန်ုပ်တို့၏နေ့စဉ်အသက်တာတွင် ဘုရားသခင်၏ အံ့သြဖွယ်အကူအညီနှင့် ကယ်တင်ခြင်းကို ယုံကြည်ပြီး မျှော်လင့်ကြပါစို့။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သူ၏လူတို့ကို အဆုံးတိုင်အောင် စောင့်ထိန်းပြီး ကူညီပေးသူဖြစ်သည်။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ကျွန်ုပ်အား ကမ္ဘာကြီး၏အဆုံးတိုင်အောင် စောင့်ရှောက်ပြီး ကူညီနေပါသည်။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ဧသတာသည် အခေါ်မခံဘဲ ရှင်ဘုရင်ထံ ချဉ်းကပ်သောအခါ ဘာဖြစ်သွားသနည်း။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သူမကို သေဒဏ်ပေးရမယ်။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သူမကို နှင်ထုတ်ခဲ့သည်။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ဘုရင်​ကို​တွေ့ခွင့်​မရ​တော့ဘူး။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သူမသည် ဘုရင်ကို တောင်းဆိုလိုသောအရာကို ပြောနိုင်သည်။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သူမသည် ဘုရင်ကို တောင်းဆိုလိုသောအရာကို ပြောနိုင်သည်။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ဒါဝိဒ်သည် ရှောလုနှင့် စကားပြောပြီးသောအခါ၊ ယောနသန်သည် ဒါဝိဒ်နှင့် တသားတည်းဖြစ်လာပြီး သူ့ကိုယ်သူ ချစ်သည်။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ရှင်ဘုရင်ကလည်း၊ မိဖုရားဧသတာ အဘယ့်ကြောင့်နည်း။ တောင်းလျှောက်ခြင်းကား အဘယ်သို့နည်း၊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ဧသတာ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၅:၃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41 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400"/>
              <a:t>ဘုရားသခင် ကောင်းချီးပေးသော ယောဘ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ဥဇပြည်၌ ယောဘအမည်ရှိသော သူတယောက်ရှိ၍၊ ဤသူသည် အပြစ်မရှိ၊ ဘုရားသခင်ကို ကြောက်ရွံ့၍ မကောင်းမှုကို ရှောင်၏။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အလုပ်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၁:၁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အရှေ့ပြည် ဥဇပြည်တွင် နေထိုင်သော ယောဘသည် အချမ်းသာဆုံးဖြစ်သည်။ သူသည် ဘုရားသခင်ကို ကြောက်ရွံ့ပြီး အပြစ်မရှိ၊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“မင်း ယောဘကို ကောင်းချီးပေးတဲ့အတွက် မင်းကို ကြောက်တယ်။ ယောဘက ဘုရားသခင်ကို ဘာမှမကြောက်ဘူးလား” စာတန်သည် ယောဘအား စမ်းသပ်ရန် ကြံစည်ခဲ့သည်။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စာတန်သည် အရာအားလုံးကို ညတွင်းချင်းပင် သူ၏သားသမီးများနှင့် သူ၏ပိုင်ဆိုင်မှုအားလုံးကို သိမ်းသွားခဲ့သည်။ သူသည် ကမ္ဘာပေါ်တွင် အဆင်းရဲဆုံးလူသား ဖြစ်လာခဲ့သည်။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သူ့မိန်းမက “ဘုရားသခင်ကို ကျိန်ဆဲပြီး သေပါစေ” လို့ပြောပြီး ထွက်သွားခဲ့တယ်။ ယောဘ၏မိတ်ဆွေများက လာ၍ အပြစ်တင်ကြသော်လည်း ယောဘသည် ဘုရားသခင်ကို အစဉ်အမြဲ ယုံကြည်ကိုးစားခဲ့သည်။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ထိုကာလသည် ဆင်းရဲဒုက္ခ ခါးသီးသောကာလဖြစ်သည်။ သို့သော် ယောဘသည် စမ်းသပ်မှုကို ကျော်ဖြတ်ခဲ့ပြီး ဘုရားသခင်သည် သူ့အား ယခင်ကထက် များစွာပို၍ ကောင်းချီးပေးခဲ့သည်။ သူသည် ယခင်ကထက် ဘုရားသခင်ကို ကြောက်ရွံ့သူ ဖြစ်လာခဲ့သည်။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ယောဘသည် ဖြောင့်မတ်သောသူဖြစ်သော်လည်း စာတန်သည် သူ့ကို ဒုက္ခပေးခဲ့သည်။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ယောဘသည် အခက်အခဲများကြားမှ ဘုရားသခင်ကို ယုံကြည်ခဲ့ပြီး ဘုရားသခင်ကို စိတ်ရှည်ခဲ့သည်။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အဲဒီအခက်အခဲတွေက ငါတို့ဆီရောက်လာနိုင်တယ်။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ထိုအချိန်တွင် ကျွန်ုပ်တို့သည် ဘုရားသခင်ကို ယုံကြည်ပြီး ဘုရားသခင်ကို စိတ်ရှည်ရမည်။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တစ်ဆူတည်းဖြစ်သည်။</a:t>
            </a: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ကိုယ်တော်၏အလိုတော်နှင့်အညီ ကျွန်ုပ်တို့ကို ချမ်းသာသည်ဖြစ်စေ ဆင်းရဲဖြစ်စေနိုင်သည် 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၃၂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ရှောလမုန်သည် ဉာဏ်ပညာကို လက်ဆောင်အဖြစ် လက်ခံခဲ့သည်။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ယောဘနှင့်ပတ်သက်ပြီး မည်သည့်အရာက မှားသနည်း။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ချမ်းသာတယ်။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အရှေ့ပြည်၌ နေတော်မူ၏။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သူသည် ဘုရင်ဖြစ်သည်။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ဘုရားသခင်ကို ကြောက်ရွံ့တယ်။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သူသည် ဘုရင်ဖြစ်သည်။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ဥဇပြည်၌ ယောဘအမည်ရှိသော သူတယောက်ရှိ၍၊ ဤသူသည် အပြစ်မရှိ၊ ဘုရားသခင်ကို ကြောက်ရွံ့၍ မကောင်းမှုကို ရှောင်၏။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အလုပ်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၁:၁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မဟုတ်ဘူး 42 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ဒံယေလသည် ဘုရင်၏ အစာကိုမစားရန် ငြင်းဆန်ခဲ့သည်။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သို့ရာတွင် ဒံယေလသည် တော်ဝင်အစားအစာနှင့် စပျစ်ရည်ဖြင့် မိမိကိုယ်ကို ညစ်ညူးစေခြင်း မပြုရန် ဆုံးဖြတ်ပြီး အရာရှိကြီးအား ဤနည်းဖြင့် မိမိကိုယ်ကို ညစ်ညူးခြင်းမပြုရန် ခွင့်တောင်းခဲ့သည်။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ဒံယေလ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၁:၈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ဒံယေလနှင့် သူ၏သူငယ်ချင်းသုံးဦးကို ဗာဗုလုန်သို့ သုံ့ပန်းအဖြစ် ခေါ်ဆောင်ခဲ့သည်။ ရှင်ဘုရင်က သူ့အရာရှိတွေကို ရှင်ဘုရင်ရဲ့ အစာနဲ့ စပျစ်ရည်ကို ပေးဆောင်ဖို့ အမိန့်ပေးတယ်။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“ဘုရားသခင်ရဲ့ တားမြစ်ထားတဲ့ အစာကို ငါတို့မစားချင်ဘူး!” ဒံယေလနှင့် သူ၏သူငယ်ချင်းသုံးဦးသည် မိမိတို့ကိုယ်ကို ညစ်ညူးစေခြင်းမပြုရန် အရာရှိချုပ်ထံ ခွင့်တောင်းခဲ့သည်။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နှင့် သူ၏ သူငယ်ချင်း သုံးယောက်သည် Idol အား ပူဇော်သော အစားအစာ အစား အသီးအရွက် နှင့် ရေကို စားခဲ့သည်။ ဘုရားသခင်က သူတို့ကို တန်ဖိုးထားပြီး ဉာဏ်ပညာ ပိုပေးတယ်။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"သူတို့က ဘယ်လောက်ပညာရှိလဲ!" ဘုရင်မင်းမြတ်သည် တော်ဝင်အစားအစာကိုစားသော အခြားလူငယ်တို့ထက် ပိုကျန်းမာပြီး ဉာဏ်ပညာပိုကောင်းသည်ဟု ဘုရင်မအံ့သြဘဲမနေနိုင်ပေ။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ထိုအချိန်မှစ၍ ဒံယေလနှင့် သူ၏သူငယ်ချင်းသုံးယောက်သည် ဗာဗုလုန်၏အရေးကြီးသောအရာများကို တာဝန်ယူကာ ဘုရားသခင်ရှေ့တော်၌ သန့်ရှင်းနေခဲ့သည်။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ဒံယေလနှင့် သူ၏မိတ်ဆွေသုံးဦးတို့သည် အကျဉ်းသားများ၏အခြေအနေအောက်တွင် ဘုရားသခင့်ပညတ်ကို လိုက်နာရန် စိတ်ပိုင်းဖြတ်ခဲ့ကြသည်။</a:t>
            </a:r>
          </a:p>
          <a:p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ထို့နောက် သူတို့သည် တော်ဝင်အစားအစာကိုစားသော အခြားအမျိုးသားများထက် ပိုမိုကျန်းမာပြီး ဥာဏ်ပညာရှိလာကြသည်။</a:t>
            </a:r>
          </a:p>
          <a:p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ကျွန်ုပ်တို့သည် မည်သည့်အခြေအနေမျိုးတွင်မဆို ဘုရားသခင်ကို နာခံရမည်။</a:t>
            </a:r>
          </a:p>
          <a:p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ဘုရားသခင်ကို ချစ်ခြင်းထက် အရေးကြီးသောအရာ မရှိပါ။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ရှောလမုန်မင်းကြီးသည် မြေကြီးပေါ်ရှိ အခြားသောဘုရင်များထက် စည်းစိမ်နှင့် ဉာဏ်ပညာ သာ၍ကြီးမြတ်သည်။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 ရာဇဝင်ချုပ် ၉၊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ကမ္ဘာ့ကျန်းမာရေးအဖွဲ့</a:t>
            </a:r>
            <a:r xmlns:a="http://schemas.openxmlformats.org/drawingml/2006/main">
              <a:rPr lang="my" altLang="en-US" sz="3200"/>
              <a:t> </a:t>
            </a:r>
            <a:r xmlns:a="http://schemas.openxmlformats.org/drawingml/2006/main">
              <a:rPr lang="my" altLang="ko-KR" sz="3200"/>
              <a:t>သည်</a:t>
            </a:r>
            <a:r xmlns:a="http://schemas.openxmlformats.org/drawingml/2006/main">
              <a:rPr lang="my" altLang="en-US" sz="3200"/>
              <a:t> </a:t>
            </a:r>
            <a:r xmlns:a="http://schemas.openxmlformats.org/drawingml/2006/main">
              <a:rPr lang="my" altLang="ko-KR" sz="3200"/>
              <a:t>ဘုရားသခ?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တစ်ပြိုင်နက်တည်း နေရာတိုင်း၌ ရှိနိုင်သူ (သဗ္ဗညုတ)။ အနန္တတန်ခိုးရှင်ဖြစ်တော်မူ၏။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ဘုရင့်အစာအစား ဒံယေလနဲ့ သူ့သူငယ်ချင်းသုံးယောက် ဘာအစားအစာစားခဲ့သလဲ။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ရေနှင့် ဟင်းသီးဟင်းရွက်များ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ကွတ်ကီးနှင့် ကိုကာ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ခေါက်ဆွဲ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ထမင်း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ရေနှင့် ဟင်းသီးဟင်းရွက်များ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သို့ရာတွင် ဒံယေလသည် တော်ဝင်အစားအစာနှင့် စပျစ်ရည်ဖြင့် မိမိကိုယ်ကို ညစ်ညူးစေခြင်း မပြုရန် ဆုံးဖြတ်ပြီး အရာရှိကြီးအား ဤနည်းဖြင့် မိမိကိုယ်ကို ညစ်ညူးခြင်းမပြုရန် ခွင့်တောင်းခဲ့သည်။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ဒံယေလ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၁:၈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နံပါတ် 43 ဘုရားသခင်၏နှုတ်ကပတ်တော်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ခြင်္သေ့တွင်းမှ ဒံယေလ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ရှင်ဘုရင်သည် အလွန်ဝမ်းမြောက်၍ ဒံယေလကို တွင်းထဲက ထုတ်ပစ်ရန် အမိန့်ပေးခဲ့သည်။ ဒံယေလကို တွင်းထဲက ရုတ်သိမ်းလိုက်သောအခါ၊ မိမိဘုရားသခင်ကို ကိုးစားသောကြောင့်၊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ဒံယေလ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၆-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ဗာဗုလုန်မှာ ဒံယေလကို မုန်းတီးပြီး ချုပ်နှောင်ခံရပြီး ဝန်ကြီးချုပ်ဖြစ်လာတဲ့ လူတွေရှိတယ်။ ဒံယေလကို သတ်ချင်ကြတယ်။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''ရှင်ဘုရင်မှလွဲ၍ အခြားအရာတစ်ခုခုကို ဦးညွှတ်သောသူမည်သည်ကား ခြင်္သေ့တွင်းထဲသို့ ပစ်ချခြင်းခံရမည်။ ဒံယေလသည် သိသော်လည်း တစ်နေ့လျှင် သုံးကြိမ် ဆုတောင်းခြင်းကို မရပ်ခဲ့ပေ။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ထို့ကြောင့် နောက်ဆုံးတွင် ဒံယေလသည် ကြောက်မက်ဖွယ်ကောင်းသော ခြင်္သေ့တွင်းထဲသို့ ပစ်ချခံခဲ့ရသည်။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ရှင်ဘုရင်သည် နံနက်စောစော ခြင်္သေ့တွင်းသို့ လာ၍ 'ဒံယေလ၊ မင်းဘေးကင်းရဲ့လား' တကယ်တော့ ဘုရင်က ဒံယေလကို ဒံယေလကို အရမ်းချစ်တဲ့အတွက် မသေစေချင်ဘူး။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"ငါ့ကိုကာကွယ်ဖို့ ဘုရားသခင်အတွက် ငါအဆင်ပြေတယ်!" ဒံယေလသည် မထိခိုက်။ ရှင်ဘုရင်သည်လည်း ဒံယေလ၏ ဘုရားသခင်ကို ချီးမွမ်း၏။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ရှောလမုန်သည် ဒါဝိဒ်မင်းဆက်၏ တတိယမြောက်ဣသရေလဘုရင်ဖြစ်လာသည်။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ရုပ်တုတို့ကို ဦးမညွှတ်ဘဲ ဒံယေလ၊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နောက်ဆုံးတွင် ခြင်္သေ့တွင်းထဲသို့ ပစ်ချခံခဲ့ရသော်လည်း ဘေးကင်းခဲ့သည်။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ဒံယေလ၏ယုံကြည်ခြင်းကြောင့် ဗာဗုလုန်ဘုရင်သည်လည်း ဘုရားသခင်ကို ချီးမွမ်းခဲ့သည်။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ကျွန်ုပ်တို့သည် ဘုရားသခင်ကိုသာ ကိုးကွယ်ရမည်။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ရုပ်တုများကို မကိုးကွယ်သော ယုံကြည်ခြင်းရှိရမည်။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ထိုယုံကြည်ခြင်းသည် အခြားလူများကို ဘုရားသခင်ကို ယုံကြည်စေနိုင်သည်။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ဘုရားလား?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 တစ်ဆူတည်းသော..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ယုံကြည်စိတ်ချရသော ဘုရားဖြစ်သည်။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ကိုယ်တော်ကို အမှန်တကယ်ယုံကြည်ပြီး ကိုယ်တော်ကိုဝတ်ပြုသူများကို ကယ်တင်နိုင်သူ။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အဘယ်ကြောင့်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ဖြစ်ခဲ့သည်။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ဒံယေလသည် ခြင်္သေ့တွင်းထဲသို့ ပစ်ချခဲ့သလား။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ဘုရင်​ကို လိမ်နေလို့။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မင်းကြီး၏ရုပ်တုကို မကိုးကွယ်သောကြောင့်၊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ဘုရင်ကို သတ်တော့မယ်။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ဘုရားသခင်ကို ကောင်းစွာ မကိုးကွယ်သောကြောင့်၊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မင်းကြီး၏ရုပ်တုကို မကိုးကွယ်သောကြောင့်၊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ရှင်ဘုရင်သည် အလွန်ဝမ်းမြောက်၍ ဒံယေလကို တွင်းထဲက ထုတ်ပစ်ရန် အမိန့်ပေးခဲ့သည်။ ဒံယေလကို တွင်းထဲက ရုတ်သိမ်းလိုက်သောအခါ၊ မိမိဘုရားသခင်ကို ကိုးစားသောကြောင့်၊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ဒံယေလ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၆-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၄၄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ငါးကြီးထဲမှာရှိတဲ့ ယောန၊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ယောနကို မျိုရန် ငါးကြီးတစ်ကောင်ကို ထာဝရဘုရား ပေးတော်မူသဖြင့်၊ ယောနသည် ငါးအတွင်း၌ သုံးရက်သုံးညနေ၏။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၁:၁၇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တစ်နေ့တွင် ဘုရားသခင်သည် ယောနအားထင်ရှားပြပြီး မိန့်တော်မူသည်ကား၊</a:t>
            </a:r>
          </a:p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“နိနေဝေမြို့ကြီးသို့သွား၍ ထိုမြို့တဘက်၌ တရားဟောလော့။ သူတို့​ရဲ့​ဆိုး​ညစ်​မှု​က​နေ ငါ​ကယ်​တင်​မယ်။”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ယောနသည် ဘုရားသခင်ကို မနာခံလိုပါ။ သူသည် တိုင်းတစ်ပါးသို့သွား၍ ဘုရားသခင်ထံမှ ထွက်ပြေးရန် တာရှုမြို့သို့ ရွက်လွှင့်ခဲ့သည်။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သို့သော်၊ ဘုရားသခင်သည် ကြီးမားသောလေကို စေလွှတ်ခဲ့ပြီး ၎င်းတို့အားလုံး သေဆုံးရပေလိမ့်မည်။ သင်္ဘောသားတွေက ယောနကို ပင်လယ်ထဲ ပစ်ချကြတယ်။ ငါးကြီးတစ်ကောင်ရောက်လာပြီး သူ့ကိုမျိုချလိုက်တယ်။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ယောနသည် ငါးတွင် ၃ ရက်ကြာ သူ၏အပြစ်များကို နောင်တရခဲ့သည်။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“ငါ၏လူတို့ကို ကောင်းစွာဦးဆောင်နိုင်စေရန် ဉာဏ်ပညာကို ပေးပါ။” ရှောလမုန်သည် ဤအရာကိုတောင်းသောကြောင့် ဘုရားသခင် နှစ်သက်တော်မူ၏။ ဒါကြောင့် ရှောလမုန်တောင်းတာကို ဘုရားသခင် ပေးခဲ့တယ်။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ငါးက သူ့ကို ခြောက်သွေ့တဲ့မြေပေါ် အန်ချတယ်။ သူသည် နိနေဝေမြို့သို့သွား၍ သူတို့အား ဘုရားသခင်၏သတင်းစကားကို သည်းမခံနိုင်စွာ ကြွေးကြော်ခဲ့သည်။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ဘုရားသခင်၏သတိပေးချက်ကိုကြားသောအခါ၊ နိနေဝေမြို့သားများသည် နောင်တရပြီး ဘုရားသခင်၏ကျေးဇူးတော်ကို ဆည်းကပ်ကြသည်။ ဘုရားသခင်သည် နိနေဝေမြို့သားတို့ကို ခွင့်လွှတ်တော်မူ၏။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ယောနသည် ဘုရားသခင့်နှုတ်ကပါဌ်တော်ကို မနာခံခဲ့ပါ။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 ဘုရားသခင်သည် ယောနကို မနာခံရန် အသုံးပြုခဲ့ပြီး နောက်ဆုံးတွင် နိနေဝေမြို့သားများကို ကယ်တင်ခဲ့သည်။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ဘုရားသခင်ရဲ့အလိုတော်က ကျွန်တော်ထင်ထားတာနဲ့ မတူတဲ့ အချိန်တွေရှိတယ်။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 ဘုရားသခင်၏ အလိုတော်သည် အမြဲမှန်သည်။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ကျွန်ုပ်တို့သည် ဘုရားသခင်၏အလိုတော်ကို အမြဲနာခံရမည်။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ဘုရားသခင်က ဘယ်သူလဲ။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၎င်းတို့၏ အပြစ်များကို စိတ်ရင်းမှန်ဖြင့် နောင်တရပြီး ခွင့်လွှတ်မှုကို တောင်းခံသူများကို ကယ်တင်သောအရှင်ဖြစ်သည်။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ယောနသည် ၃ ရက်ကြာအောင် မည်သူ့ဗိုက်ကို ခံခဲ့သနည်း။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ခြင်္သေ့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ဆင်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ခွေး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ငါး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ငါး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ယောနကို မျိုရန် ငါးကြီးတစ်ကောင်ကို ထာဝရဘုရား ပေးတော်မူသဖြင့်၊ ယောနသည် ငါးအတွင်း၌ သုံးရက်သုံးညနေ၏။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၁:၁၇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တစ်နေ့တွင် အမျိုးသမီးနှစ်ဦးသည် ကလေးငယ်တစ်ဦးနှင့်အတူ ရှောလမုန်ထံသို့ ရောက်ရှိလာသည်။ ကလေးသည် ရှင်ဘုရင်ရှေ့တော်၌ ရင်သွေးဖြစ်သဖြင့် စစ်တိုက်ကြ၏။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ရှင်ဘုရင်က “ကလေးက သူ့သားဖြစ်ကြောင်း မိန်းမနှစ်ယောက်က အခိုင်အမာပြောတဲ့အတွက် ကလေးကို နှစ်ပိုင်းဖြတ်ပြီး တစ်ဝက်ကို တစ်ယောက်ကို တစ်ဝက်ခွဲပေးလိုက်ပါ။”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အမျိုးသမီးတစ်ဦးသည် သူ့သားကို သနားကြင်နာမှုအပြည့်နှင့် ပေးခဲ့သည်။ ထို့ကြောင့်သူမက “အသက်ရှင်သောကလေးကို သူ့အားပေးပါ။ မသတ်ပါနှင့်။” ထိုစကားကိုကြားသောအခါ ရှောလမုန်သည် ထိုအမျိုးသမီးသည် သူ၏မိခင်အစစ်ဖြစ်ကြောင်း ဆုံးဖြတ်ခဲ့သည်။ ဘုရင်က “ကလေးကို သူ့အား ပေးလိုက်ပါ။ သူက တကယ့်အမေပဲ!”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ရှောလမုန်သည် စည်းစိမ်ဥစ္စာနှင့် တန်ခိုးကိုမတောင်းဘဲ ပညာရှိစိတ်နှလုံးကို တောင်း၏။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သူ့နိုင်ငံကို အုပ်ချုပ်ဖို့၊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ကျွန်ုပ်တို့သည် မိမိကိုယ်ကိုအတွက်သာမက အခြားသူများကိုပါ စေခိုင်းရန်အတွက်လည်း ဘုရားသခင်ထံ ဆုတောင်းရမည်ဖြစ်သည်။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ဒါဝိဒ်သည် ရှောလုနှင့် စကားပြောပြီးသောအခါ၊ ယောနသန်သည် ဒါဝိဒ်နှင့် တသားတည်းဖြစ်လာပြီး သူ့ကိုယ်သူ ချစ်သည်။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ကျွန်ုပ်တို့အား ဤလောကမှ သင်မရရှိနိုင်သော ဉာဏ်ပညာကို ပေးစွမ်းနိုင်သူဖြစ်သည်။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ရှောလမုန်သည် ဘုရားသခင်ထံ အဘယ်အရာတောင်းဆိုခဲ့သနည်း။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အစားအသောက်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စည်းစိမ်ဥစ္စာ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ကျန်းမာရေး၊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ပညာ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ပညာ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ရှောလမုန်မင်းကြီးသည် မြေကြီးပေါ်ရှိ အခြားသောဘုရင်များထက် စည်းစိမ်နှင့် ဉာဏ်ပညာ သာ၍ကြီးမြတ်သည်။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 ရာဇဝင်ချုပ် ၉၊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၃၃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ဘုရားသခင်၏နာမတော်အတွက်ဗိမာန်တော်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ထာ​ဝ​ရ​ဘု​ရား​၏​နာ​မ​တော်​အ​ဖို့ ဗိ​မာန်​တော်​နှင့်​နန်း​တော်​ကို​တည်​ဆောက်​ရန် ရှော​လ​မုန်​မိန့်​တော်​မူ​၏။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 ရာဇဝင်ချုပ် ၂:၁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ရှောလမုန်သည် ခမည်းတော်ဒါဝိဒ်အမိန့်တော်အတိုင်း ဘုရားသခင်အတွက် ဗိမာန်တော်တည်ဆောက်ရန် ဆန္ဒရှိခဲ့သည်။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ထို့ကြောင့် ဗိမာန်တော်အတွက် အကောင်းဆုံးသစ်ပင်များကို ယူဆောင်လာရန် ကျွမ်းကျင်သော လက်သမားဆရာများကို အမိန့်ပေးခဲ့သည်။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ဗိမာန်တော်အတွက် ကျောက်များကို ပြင်လေ၏။ ကြီးကျယ်ခမ်းနားပြီး ခိုင်ခံ့တဲ့ ကျောက်တုံးကြီးတွေ ယူလာပေးဖို့ ကျွမ်းကျင်တဲ့ လက်သမားဆရာတွေကို တောင်းဆိုတယ်။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အချို့သော လက်သမားဆရာများသည် ဘုရားသခင်၏ ဗိမာန်တော်ကို ရောင်စုံအ၀တ်များနှင့် ရွှေချည်များဖြင့် အလှဆင်ကြသည်။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ဘု​ရား​သ​ခင်​၏​ဗိ​မာန်​တော်​ပြီး​မြောက်​သော​အ​ခါ ရှော​လ​မုန်​နှင့်​ဣ​သ​ရေ​လ​အ​ပေါင်း​တို့​သည် ဝမ်း​မြောက်​စွာ​ဘု​ရား​သ​ခင်​ကို​ဝတ်​ပြု​ကြ​၏။</a:t>
            </a:r>
            <a:r xmlns:a="http://schemas.openxmlformats.org/drawingml/2006/main">
              <a:rPr lang="m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“အို အရှင်ဘုရားသခင်၊ လာ၍ ငါတို့ကို ဤအရပ်၌ အုပ်စိုးကြလော့။”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ဒါဝိဒ်သည် နန်းတော်၌နေရန် ဖြစ်လာသည်။ ရှောလုမင်းကြီး၏သားဖြစ်သော ယောနသန်နှင့်တွေ့၏။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ရှောလမုန်နှင့် သူ၏လူများသည် သခင်ဘုရားအတွက် လှပသောဗိမာန်တော်ကို တည်ဆောက်ခြင်းဖြင့် ဘုရားသခင်ကို ချစ်မြတ်နိုးကြောင်း ပြသခဲ့ကြသည်။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ဘုရားကျောင်းသည် ဘုရားသခင်နှင့် ကျွန်ုပ်တို့ တွေ့ဆုံရာ နေရာဖြစ်ပြီး ဘုရားသခင်ကို ချစ်သော ကျွန်ုပ်တို့၏ စိတ်နှလုံးကို ပြသနိုင်သည်။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ငါတို့ဘုရားကျောင်းကို ချစ်ရမယ်။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ဝတ်ပြုသူများကို ရှာဖွေ၍ ကောင်းချီးပေးသော သူဖြစ်သည်။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ဒီနေ့ ပဟေဋ္ဌိ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ရှောလမုန်နှင့် ဣသရေလတို့သည် ဘုရားသခင်ကိုချစ်ကြောင်း ဖော်ပြရန် အဘယ်အရာပြုလုပ်ခဲ့ကြသနည်း။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နန်းတော်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မြို့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တုံ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တုံ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ထာ​ဝ​ရ​ဘု​ရား​၏​နာ​မ​တော်​အ​ဖို့ ဗိ​မာန်​တော်​နှင့်​နန်း​တော်​ကို​တည်​ဆောက်​ရန် ရှော​လ​မုန်​မိန့်​တော်​မူ​၏။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 ရာဇဝင်ချုပ် ၂:၁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၃၄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မုန့်နှင့် အသားများကို ယူဆောင်လာသော ကျီးများ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/>
              <a:t>ချောင်းထဲက သောက်ရလိမ့်မယ်။ ကျီးတွေကို အဲဒီနေရာမှာ အစာကျွေးဖို့ ငါမှာထားတယ်။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ဘုရင် ၁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၁၇:၄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အာဟပ်အမည်ရှိသော ရှင်ဘုရင်တစ်ပါးရှိ၍၊ ပရောဖက်ဧလိယသည် ဘုရားသခင်၏ နှုတ်ကပတ်တော်ကို အာဟပ်ထံ အပ်ခဲ့သည်။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“ပြည်မှာ မိုးမရွာဘူး” ထို​အ​ခါ အာဟပ်​သည် သတ်​ရန်​ကြိုးစား​၏။ အာဟပ်မင်းကြီးလက်မှ ဘုရားသခင်သည် သူ့ကို ကွယ်စေတော်မူ၏။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ဧလိယသည် ဘုရားသခင်မိန့်တော်မူသောပြည်သို့ ပြေးလေ၏။</a:t>
            </a:r>
          </a:p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 ထိုနေရာ၌ စားရန် ရိက္ခာ မရနိုင်ပေ။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အဲမှာ ဧလိယကို ကျွေးဖို့ ကျီးတွေကို ဘုရားသခင် အမိန့်ပေးတယ်။ ကျီးတို့သည် နံနက်အချိန်နှင့် ညအချိန်၌ မုန့်နှင့်အသားကို ယူဆောင်လာ၍ ချောင်းထဲက သောက်လေ၏။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ယောနသန်သည် ဒါဝိဒ်ကို အလွန်နှစ်သက်သည်။ ယောနသန်သည် ဒါဝိဒ်နှင့် တသားတည်းဖြစ်ခဲ့သည်။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ဧလိယသည် သူ၏အသက်အန္တရာယ်တွင် ဘုရားသခင်၏နှုတ်ကပတ်တော်ကို နာခံခဲ့ပြီး ဘုရားသခင်၏ကာကွယ်မှုဆိုင်ရာ အံ့သြဖွယ်အတွေ့အကြုံကို ရရှိခဲ့သည်။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ဆိုးညစ်သောဘုရင် အာဟပ်သည် ဘုရားသခင်၏နှုတ်ကပတ်တော်ကို နာခံရန် မကြိုက်။ ဒါကြောင့် ဘုရားသခင်ရဲ့ နှုတ်ကပတ်တော် ပြောခဲ့တဲ့ ဧလိယကို သတ်ဖို့ ကြိုးစားခဲ့တယ်။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သို့သော်၊ ဘုရားသခင်သည် ဧလိယအား အံ့သြဖွယ်နည်းလမ်းဖြင့် ကာကွယ်စောင့်ရှောက်ခဲ့သည်။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ဧလိယလို အခြေအနေမျိုးမှာ ဘုရားသခင်ရဲ့ နှုတ်ကပတ်တော်ကို နာခံပြီး ကြွေးကြော်ရမယ်။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ကျွန်ုပ်တို့ကို ဧကန်မုချကာကွယ်ပေးလိမ့်မည်။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ဘုရားသခင်က ဘယ်သူလဲ။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သူ၏နှုတ်ကပတ်တော်များကို နာခံပြီး စောင့်ရှောက်သူများကို အံ့သြဖွယ်နည်းလမ်းဖြင့် ဂရုစိုက်ပေးသူဖြစ်သည်။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စားစရာတစ်ခုခုကို ဧလိယထံ ဘယ်သူယူလာတာလဲ။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မြင်း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လင်းယုန်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နဂါး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ကျီး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ကျီး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/>
              <a:t>ချောင်းထဲက သောက်ရလိမ့်မယ်။ ကျီးတွေကို အဲဒီနေရာမှာ အစာကျွေးဖို့ ငါမှာထားတယ်။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ဘုရင် ၁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၁၇:၄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၃၅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မုန့်ညက်နှင့်ဆီ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4400"/>
              <a:t>အသုံးမချခဲ့ပါ။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ဇိဒုန်မြို့ ဇရတ္တမြို့သို့ ချက်ခြင်းသွား၍ ထိုအရပ်၌နေကြလော့။ ထိုအရပ်၌ မုဆိုးမတယောက်ကို စားစရာဘို့ ငါမှာထားပြီ။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ဘုရင် ၁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၁၇:၉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အရှင်ထာဝရဘုရား မိန့်တော်မူသည်အတိုင်း၊ ဒါကြောင့် လူတွေစားဖို့ အစာမရှိတော့ဘူး။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ထာ​ဝ​ရ​ဘု​ရား​သည် ဧ​လိ​ယ​အား ဇ​ရ​ဖတ်​မြို့​၌​နေ​သော မုတ်​ဆိုး​မ​ထံ​သို့​စေ​လွှတ်​တော်​မူ​၏။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မုန့်ညက်လက်တစ်ဆုပ်စာနဲ့ ဆီနည်းနည်းပဲကျန်တော့တဲ့ သူ့ကိုယ်အတွက် မုန့်လုပ်ဖို့ ဧလိယက တောင်းဆိုတယ်။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ယောနသန်​က ဒါဝိဒ်​ကို သူ့​ဓား​နဲ့ မြှား​ပေး​တယ်။ ဒါဝိဒ်ကို တကယ်ယုံကြည်တယ်လို့ ဆိုလိုတာပါ။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သူတို့အသက်ရှင်သော မုန့်ညက်နှင့်ဆီ အလုံအလောက်မရှိသော်လည်း၊ ဧလိယပြောသည့်အတိုင်း မုန့်အချို့လုပ်၍ ဧလိယအား ဦးစွာပေး၍ ကိုယ်တိုင်လုပ်လေ၏။</a:t>
            </a:r>
            <a:r xmlns:a="http://schemas.openxmlformats.org/drawingml/2006/main">
              <a:rPr lang="m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ထို့နောက် အံ့ဩစရာမှာ ဂျုံမှုန့်အိုးနှင့် ဆီအိုးကြီး ဖြစ်သွားသည်။</a:t>
            </a:r>
            <a:r xmlns:a="http://schemas.openxmlformats.org/drawingml/2006/main">
              <a:rPr lang="m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အသုံးမချပါ။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တစ်နေ့ သူ့သား ဆုံးသွားတယ်။ သို့ရာတွင် သခင်ဘုရားသည် သူငယ်၏အသက်ကို သူ့ထံသို့ ပြန်၍ အသက်ရှင်စေတော်မူ၏။ သူမသည် ဘုရားသခင်ကို ဘုန်းကြီးစေခဲ့သည်။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မုဆိုးမသည် ဂျုံမှုန့်နှင့် ဆီအနည်းငယ်ကို ပူဇော်သည်။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ဘုရားသခင်ထံ</a:t>
            </a:r>
            <a:r xmlns:a="http://schemas.openxmlformats.org/drawingml/2006/main">
              <a:rPr lang="m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ထို့နောက် သူမသည် ကောင်းချီးများစွာ ရရှိခဲ့သည်။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စိတ်ကူးယဉ်ထက်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တစ်ခါတစ်ရံတွင်၊ ကျွန်ုပ်တို့သည် ဘုရားသခင်ထံ အရေးကြီးသောအရာတစ်ခုခုကို ပေးရမည့်အခိုက်အတန့်ရှိလိမ့်မည်။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ထို့နောက် ဘုရားသခင်သည် ဤပူဇော်သက္ကာနှင့် ပူဇော်သက္ကာအားဖြင့် ကျွန်ုပ်တို့အား များစွာကောင်းချီးပေးတော်မူသည်။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ဘုရားသခင်က ဘယ်သူလဲ။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ကျွန်ုပ်တို့အား အစားအသောက်၊ အဝတ်အစား၊ အိမ်စသည်ဖြင့် နေထိုင်ရန် လိုအပ်သည့်အရာအားလုံးကို ပေးဆောင်ပေးသူဖြစ်သည်။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ဧလိယကို သွားဖို့ ဘုရားသခင်က ဘယ်သူ့ကို ပြောတာလဲ။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မင်းကြီး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ဘုန်းကြီး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မုဆိုးမ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အထွေထွေ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မုဆိုးမ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ဇိဒုန်မြို့ ဇရတ္တမြို့သို့ ချက်ခြင်းသွား၍ ထိုအရပ်၌နေကြလော့။ ထိုအရပ်၌ မုဆိုးမတယောက်ကို စားစရာဘို့ ငါမှာထားပြီ။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ဘုရင် ၁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၁၇:၉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၃၆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400"/>
              <a:t>မီးသည် ကောင်းကင်မှ ဆင်းသက်လာသည်။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ထိုအခါ ထာဝရဘုရား၏မီးသည် ကျ၍၊ ယဇ်ကောင်၊ ထင်း၊ ကျောက်၊ မြေတို့ကို လောင်၍၊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ဘုရင် ၁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၁၈:၃၈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ဧလိယအား ဆိုးညစ်သော ဣသရေလရှင်ဘုရင် အာဟပ်ထံ စေလွှတ်ခဲ့သည်။ "ဘုရားအစစ်အမှန် ဘယ်သူလဲဆိုတာ မင်းသိလာလိမ့်မယ်။"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ဧလိယသည် ရုပ်တုကိုးကွယ်သူများ၏ အတုအယောင်ပရောဖက် ၈၅၀ ကို တိုက်ခိုက်ခဲ့သည်။ “မီးဖြင့်ဖြေသောဘုရားသည် စစ်မှန်သောဘုရားဖြစ်၏”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ယောနသန်သည် သူ၏ အဖိုးတန်အဝတ်အစားများကို ဒါဝိဒ်အား ပေးခဲ့သည်။ ဒါဝိဒ်နှင့် ယောနသန်၏ နက်ရှိုင်းသော ခင်မင်ရင်းနှီးမှုကို ပြသခဲ့သည်။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ပရောဖက် ၈၅၀ သည် သူတို့၏ဘုရားအမည်ကို ခေါ်ဆိုကာ အပြောင်းအလဲပြုလုပ်ကာ ကပြခဲ့သော်လည်း မီးတုံ့ပြန်မှု မရှိခဲ့ပေ။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ဧလိယ၏အလှည့်ဖြစ်သည်။ ဧလိယသည် ကောင်းကင်ဘုံသို့ ဆုတောင်းခဲ့သည်။ ထို့နောက် ဘုရားသခင်သည် မီးကျပြီး ယဇ်ပလ္လင်ပေါ်တွင် လောင်ကျွမ်းသွားခဲ့သည်။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“ယေဟောဝါသည် စစ်မှန်သောဘုရားသခင်ဖြစ်တော်မူ၏။” ဣသရေလလူတို့သည် မိမိတို့၏အပြစ်များကို နောင်တရပြီး ဘုရားသခင်အား ဂုဏ်တင်ခဲ့ကြသည်။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ဘုရားအတုအယောင်တွေ ဘာမှလုပ်လို့မရဘူး။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ဘို့</a:t>
            </a:r>
            <a:r xmlns:a="http://schemas.openxmlformats.org/drawingml/2006/main">
              <a:rPr lang="m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သူတို့</a:t>
            </a:r>
            <a:r xmlns:a="http://schemas.openxmlformats.org/drawingml/2006/main">
              <a:rPr lang="m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ရှိခဲ့ပါတယ်။</a:t>
            </a:r>
            <a:r xmlns:a="http://schemas.openxmlformats.org/drawingml/2006/main">
              <a:rPr lang="m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မဟုတ်ဘူး</a:t>
            </a:r>
            <a:r xmlns:a="http://schemas.openxmlformats.org/drawingml/2006/main">
              <a:rPr lang="m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ပါဝါ။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အနန္တတန်ခိုးရှင်ဖြစ်သည်။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ကျွန်ုပ်တို့သည် ကိုယ်တော်ကို အားကိုးယုံကြည်သောအခါတွင် သူ၏ အံ့သြဖွယ် အံ့ဖွယ်အမှုများကို ကျွန်ုပ်တို့ တွေ့ကြုံခံစားနိုင်ပါသည်။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ဘုရားသခင်က ဘယ်သူလဲ။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သူသည် အတုအယောင်ရုပ်တုများနှင့် ကွဲပြားသော တကယ့်အသက်ရှင်၍ အလုပ်လုပ်သော ဘုရားသခင်ဖြစ်သည်။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ဧလိယဆုတောင်းသောအခါ ကောင်းကင်မှ အဘယ်အရာ ပြုတ်ကျသနည်း။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နှင်း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မိုးရွာတယ်။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ကျောက်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မီး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မီး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ထိုအခါ ထာဝရဘုရား၏မီးသည် ကျ၍၊ ယဇ်ကောင်၊ ထင်း၊ ကျောက်၊ မြေတို့ကို လောင်၍၊</a:t>
            </a:r>
            <a:r xmlns:a="http://schemas.openxmlformats.org/drawingml/2006/main">
              <a:rPr lang="m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ဘုရင် ၁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၁၈:၃၈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မဟုတ်ဘူး ၃၇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နေမန်သည် အနာကြီးရောဂါကို ပျောက်စေ၏။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ဘုရားသခင်၏လူ မိန့်တော်မူသည်အတိုင်း၊ ယော်ဒန်မြစ်၌ ခုနစ်ကြိမ်နှစ်၍နှစ်ပြီးမှ၊ သူ၏အသားသည် ပြန်၍ သူငယ်ကဲ့သို့ စင်ကြယ်၏။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 ဓမ္မရာဇဝင် ၅:၁၄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နေမန်သည် ရှုရိရှင်ဘုရင်၏ တပ်မှူးဖြစ်သော်လည်း နူနာစွဲလေ၏။ ဣသရေလအမျိုး၏ ပရောဖက်ဖြစ်သော ဧလိရှဲထံသို့ သွားလေ၏။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ဒါဝိဒ်သည် ရှောလုကိုသတ်ရန် ကြိုးပမ်းသောကြောင့်၊ ဒါဝိဒ်သည် အကြိမ်များစွာ အသေခံရန် အန္တရာယ်ရှိခဲ့သည်။ သို့သော် ယောနသန်၏အကူအညီဖြင့် ထိုအန္တရာယ်များမှ လွတ်မြောက်နိုင်ခဲ့သည်။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ဧလိရှဲသည် သူနှင့်မတွေ့သော်လည်း၊ “သွား၊ ယော်ဒန်မြစ်၌ ခုနစ်ကြိမ်ရေဆေးလော့” ဟုသာပြောခဲ့သည်။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ဧလိရှဲ၏စကားကြောင့် နေမန်သည် အမျက်ထွက်ခဲ့သည်။ ကျွန်​တော်​တို့​က “မြစ်​ကို​သွား​ပြီး မင်း​ရဲ့​ကိုယ်​ကို နှစ်​စိမ်​ပါ” လို့​ပြော​တယ်။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ဧလိရှဲနှင့် သူ၏ကျွန်တို့ ပြောသည်အတိုင်း နေမန်သည် ယော်ဒန်မြစ်၌ ခုနစ်ကြိမ်နှစ်လေ၏။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ထို့နောက် အံ့ဩစရာမှာ သူ၏အသားသည် ပြန်လည်ကောင်းမွန်လာပြီး သန့်ရှင်းလာသည်။</a:t>
            </a:r>
          </a:p>
          <a:p>
            <a:r xmlns:a="http://schemas.openxmlformats.org/drawingml/2006/main">
              <a:rPr lang="m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နေမန်သည် ဧလိရှဲထံသို့ ပြန်သွား၍ ဘုရားသခင်ကို ဘုန်းကြီးစေ၏။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နေမန်သည် ဘုရားသခင်၏လူဖြစ်သော ဧလိရှဲကိုကြား၍ သူ၏နှုတ်ကပတ်တော်ကို နာခံသောအခါ၊ သူသည် နူနာမှ ကင်းစင်ခြင်းသို့ ရောက်ခြင်းအတွက် မင်္ဂလာရှိခဲ့သည်။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ကိုယ့်ဆန္ဒနဲ့ကိုယ် မနေထိုင်သင့်ဘူး၊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ဘုရားသခင်၏အလိုတော်အားဖြင့်၊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 အသက်ရှင်လျက် ဘုရားသခင်၏ နှုတ်ကပတ်တော်ကို နာခံသောအခါ၊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 ကျွန်ုပ်တို့ကို ပေးစွမ်းနိုင်သော ကြွယ်ဝသော ကောင်းချီးများဖြင့် ကျွန်ုပ်တို့ကို ကောင်းချီးပေးနိုင်ပါသည်။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rgbClr val="FF0000"/>
                </a:solidFill>
              </a:rPr>
              <a:t>ဘုရားသခ?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ရောဂါတိုင်းကို ကုစားနိုင်သောအရှင်ဖြစ်သည်။ ကိုယ်တော်သည် ကျွန်ုပ်တို့ကို ကုသပေးနိုင်သော အနန္တတန်ခိုးရှင် ဘုရားသခင်ဖြစ်သည်။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နေမန်သည် ဂျော်ဒန်မြစ်၌ ဘယ်နှစ်ကြိမ်နှစ်မြှုပ်ခဲ့သနည်း။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သုံးကြိမ်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တစ်ကြိမ်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ငါးကြိမ်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ခုနစ်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ကြိမ်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ခုနှစ်ကြိမ်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ဘုရားသခင်၏လူ မိန့်တော်မူသည်အတိုင်း၊ ယော်ဒန်မြစ်၌ ခုနစ်ကြိမ်နှစ်၍နှစ်ပြီးမှ၊ သူ၏အသားသည် ပြန်၍ သူငယ်ကဲ့သို့ စင်ကြယ်၏။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 ဓမ္မရာဇဝင် ၅:၁၄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၃၈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400"/>
              <a:t>ဘု​ရား​သ​ခင်​၏​ဗိ​မာန်​တော်​ကို​ပြုပြင်​ခြင်း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ထိုကြောင့် ယောရှမင်းကြီးသည် ယဇ်ပုရောဟိတ် ယောယဒနှင့် အခြားသော ယဇ်ပုရောဟိတ်တို့ကို ခေါ်၍၊ သင်သည် ဗိမာန်တော်၌ ပျက်စီးသော ပျက်စီးခြင်းကို အဘယ်ကြောင့် မပြုပြင်သနည်း၊ သင်၏ဘဏ္ဍာစောင့်ထံမှ ငွေကို ထပ်၍မယူဘဲ၊ ဗိမာန်တော်ကို ပြုပြင်ခြင်းအတွက် အပ်နှံပါဟု မေးမြန်းလေ၏။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 ဘုရင်များ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၁၂:၇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ယောနသန်သည် သူ၏တစ်ကိုယ်ကောင်းဆန်သောဆန္ဒကို မရွေးချယ်ဘဲ သူ၏မိတ်ဆွေ ဒါဝိဒ်ဖြစ်သည်။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ယောနသန်ကဲ့သို့၊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သူငယ်ချင်းကောင်းတစ်ယောက်ဖြစ်အောင် လုပ်ကြရအောင်။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ယုဒရှင်ဘုရင်ယောရှသည် ပျက်စီးကျန်ရစ်ခဲ့သော ဘုရားသခင်၏ဗိမာန်တော်ကို ပြုပြင်ရန် အကြံရှိခဲ့သည်။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 ဘုရားကျောင်းကို ပြုပြင်ရန် ဘတ်ဂျက်မှာ မလုံလောက်ပေ။ ဘု​ရား​သ​ခင်​၏​ဗိ​မာန်​တော်​ကို​ပြင်​ဆင်​ရန် ယဇ်​ပူ​ဇော်​ခြင်း​ကို​ခံ​ယူ​ရန် ယော​ရှ​ဆုံးဖြတ်​လိုက်​သည်။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ဘုရားသခင်ကို ချစ်သောသူများသည် ဗိမာန်တော်ပြုပြင်ရန်အတွက် ငွေကို စိတ်ရင်းမှန်ဖြင့် ကမ်းလှမ်းခဲ့ကြသည်။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ဗိမာန်တော်ပြုပြင်ခြင်းအတွက် စုဆောင်းထားသောငွေများကို အလုပ်သမားများထံ ပေးအပ်ပြီး ဗိမာန်တော်ကို ရိုးသားမှုအပြည့်ဖြင့် ပြုပြင်ကြသည်။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"အလို! ဘယ်လောက်လှတဲ့ ဘုရားကျောင်းလဲ!" ဘု​ရား​သ​ခင်​နှစ်​သက်​တော်​မူ​လိမ့်​မည်​ဟု​တွေး​ကာ ယော​ရှ​သည်​ဝမ်း​မြောက်​သွား​၏။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ယောရှသည် ဘုရားသခင်၏ ဗိမာန်တော်ကို လူတို့ကိုးကွယ်ရာ အဖိုးတန်နေရာအဖြစ် မှတ်ယူခဲ့သည်။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ဘုရားကျောင်းသည် ဘုရားသခင်ကို ကျွန်ုပ်တို့ ကိုးကွယ်သောအခါတွင် ရှိနေသည့်နေရာဖြစ်သည်။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ထို့ကြောင့် ကျွန်ုပ်တို့သည် အသင်းတော်ကို ချစ်မြတ်နိုးပြီး ၎င်းကို အလွန်အဖိုးတန်သည်ဟု မှတ်ယူရမည်ဖြစ်သည်။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>
                <a:solidFill>
                  <a:srgbClr val="FF0000"/>
                </a:solidFill>
              </a:rPr>
              <a:t>ဘုရားသခ?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ကျွန်ုပ်တို့တစ်ဦးစီအား သူ၏သန့်ရှင်းသောဗိမာန်တော်အဖြစ် တည်ထောင်ထားသည်။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ဘုရားသခင်က သူ့ကို ကိုးကွယ်တဲ့သူတွေနဲ့ တွေ့ဆုံတယ်။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ယောရှ ဘာပြင်ဆင်ဖို့ ဆုံးဖြတ်ခဲ့သလဲ။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နန်းတော်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သူ့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အခန်း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ကျောင်း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သန့်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ရှင်းသောဗိမာန်တော်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သန့်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ရှင်းသောဗိမာန်တော်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ထိုကြောင့် ယောရှမင်းကြီးသည် ယဇ်ပုရောဟိတ် ယောယဒနှင့် အခြားသော ယဇ်ပုရောဟိတ်တို့ကို ခေါ်၍၊ သင်သည် ဗိမာန်တော်၌ ပျက်စီးသော ပျက်စီးခြင်းကို အဘယ်ကြောင့် မပြုပြင်သနည်း၊ သင်၏ဘဏ္ဍာစောင့်ထံမှ ငွေကို ထပ်၍မယူဘဲ၊ ဗိမာန်တော်ကို ပြုပြင်ခြင်းအတွက် အပ်နှံပါဟု မေးမြန်းလေ၏။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 ဘုရင်များ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၁၂:၇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အမှတ် ၃၉ ဘုရားသခင်၏ နှုတ်ကပတ်တော်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600"/>
              <a:t>ယေရုရှလင်မြို့ရိုးကို ပြန်လည်တည်ဆောက်သော နေဟမိ၊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သူက ငါတို့ကို သူငယ်ချင်းကောင်းတွေပေးတဲ့သူ။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ကျွန်ုပ်တို့အား သူငယ်ချင်းကောင်းများပေးသည့်အတွက် ဘုရားသခင်ကို ကျေးဇူးတင်ပါ။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ငါကလည်း၊ အရှင်မင်းကြီး နှစ်သက်တော်မူလျှင်၊ ကိုယ်တော်ကျွန်သည် ရှေ့တော်၌ မျက်နှာရလျှင် အကျွန်ုပ်ဘိုးဘေးများ သင်္ဂြိုဟ်ရာ ယုဒမြို့သို့ စေလွှတ်တော်မူပါဟု လျှောက်လေ၏။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နေဟမိ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၂:၅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ပါရှန်းဘုရင်သည် ဘုရင့်ဖလားတော်ဝန် နေဟမိအား ပျက်ဆီးနေသောမြို့နှင့် နန်းတော်အား ပြန်လည်တည်ဆောက်ရန် ခွင့်ပြုခဲ့သည်။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နေဟမိ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အစ္စရေးတွေ အများကြီးနဲ့ ဂျေရုဆလင်မြို့ကို ပြန်လာပြီး သူတို့နဲ့အတူ ဂျေရုဆလင်မြို့ရိုးကို ပြန်တည်ဆောက်တယ်။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သို့ရာတွင်၊ ဣသရေလလူမျိုး၏ ပြန်လည်နိုးထမှုကို မကြိုက်သော အခြားမျိုးနွယ်များက နှောင့်ယှက်ခဲ့ကြသည်။ ထို့အပြင် အစ္စရေးလူများစွာသည် မကျေမနပ်ဖြစ်ခဲ့ကြသည်။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နေဟမိသည် ဘုရားသခင်ထံ အကူအညီတောင်းခဲ့သည်။ ဘုရားသခင်သည် သူ့အား ခွန်အားနှင့် အလုပ်ကို လုပ်ဆောင်ရန် သတ္တိကို ပေးခဲ့သည်။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နောက်ဆုံးတွင် နေဟမိသည် အစ္စရေးလူမျိုးနှင့်အတူ ယေရုရှလင်မြို့ရိုးကို ပြန်လည်တည်ဆောက်ခြင်း ပြီးမြောက်ခဲ့သည်။ တံတိုင်းကြီးပြီးသောအခါ သူနှင့် သူ၏လူများသည် ဘုရားသခင်ကို ရွှင်လန်းစွာ ကိုးကွယ်ကြသည်။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ယနေ့သင်ခန်းစာ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အနှောက်အယှက်များစွာရှိသော်လည်း နေဟမိသည် ဘုရားသခင်၏အကူအညီဖြင့် တံတိုင်းပြန်လည်တည်ဆောက်ခြင်းကို ပြီးမြောက်ခဲ့သည်။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ကျွန်ုပ်တို့သည် ဘုရားသခင်၏အမှုတော်ကို လုပ်ဆောင်သောအခါ ခက်ခဲသောအခြေအနေများကို ရင်ဆိုင်ရပေမည်။</a:t>
            </a:r>
          </a:p>
          <a:p>
            <a:pPr xmlns:a="http://schemas.openxmlformats.org/drawingml/2006/main" algn="ctr"/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သို့သော်၊ ဘုရားသခင်သည် ကျွန်ုပ်တို့နှင့်အတူရှိ၍ ကိုယ်တော်နှင့်အတူရှိမည်ဆိုလျှင်၊ ထိုအခက်အခဲအားလုံးကို ကျွန်ုပ်တို့ကျော်ဖြတ်နိုင်ပါသည်။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3200"/>
              <a:t>ဘုရားသခ?</a:t>
            </a:r>
            <a:r xmlns:a="http://schemas.openxmlformats.org/drawingml/2006/main">
              <a:rPr lang="m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rgbClr val="C00000"/>
                </a:solidFill>
              </a:rPr>
              <a:t>ဘုရားသခင်သည်..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ဘုရားသခင်သည် ကျွန်ုပ်တို့အား ကူညီပေးပြီး ခက်ခဲသောအခြေအနေတွင် ကျွန်ုပ်တို့ဆုတောင်းပြီး အကူအညီတောင်းသည့်အခါ ကျွန်ုပ်တို့အား ခွန်အားနှင့် ရဲစွမ်းသတ္တိကို ပေးတော်မူ၏။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နေဟမိ ဘာကြောင့် မွေးရပ်မြေကို ပြန်လာတာလဲ။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ခရီးသွားရန်။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ကျောင်းသွား..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ကိုးကွယ်ရန်။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ယေရုရှလင်မြို့ရိုးကို ပြန်လည်တည်ဆောက်ရန်။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y" altLang="ko-KR" sz="2800">
                <a:solidFill>
                  <a:srgbClr val="FF0000"/>
                </a:solidFill>
              </a:rPr>
              <a:t>ယေရုရှလင်မြို့ရိုးကို ပြန်လည်တည်ဆောက်ရန်။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y" altLang="ko-KR" sz="4000">
                <a:solidFill>
                  <a:srgbClr val="FF0000"/>
                </a:solidFill>
              </a:rPr>
              <a:t>ယနေ့ နှုတ်ကပတ်တော်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y" altLang="ko-KR" sz="3600">
                <a:solidFill>
                  <a:schemeClr val="bg1">
                    <a:lumMod val="50000"/>
                  </a:schemeClr>
                </a:solidFill>
              </a:rPr>
              <a:t>ငါကလည်း၊ အရှင်မင်းကြီး နှစ်သက်တော်မူလျှင်၊ ကိုယ်တော်ကျွန်သည် ရှေ့တော်၌ မျက်နှာရလျှင် အကျွန်ုပ်ဘိုးဘေးများ သင်္ဂြိုဟ်ရာ ယုဒမြို့သို့ စေလွှတ်တော်မူပါဟု လျှောက်လေ၏။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နေဟမိ</a:t>
            </a:r>
            <a:r xmlns:a="http://schemas.openxmlformats.org/drawingml/2006/main">
              <a:rPr lang="m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၂:၅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