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n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4400"/>
              <a:t>Gud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4400"/>
              <a:t>Laget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4400"/>
              <a:t>Verden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begynnelsen skapte Gud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himmelen og jorden.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Isaks kone, Rebekka, fødte tvillinger. Den første sønnen het Esau og den andre var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likte jakt. Så han elsket utendørsaktiviteter. Men Jakob var en stille mann som ble hjemme.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dag, da Jakob kokte litt lapskaus, kom Esau hjem sulten etter jakt.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"Gi meg litt lapskaus!", "Selg meg først fødselsretten din. Da skal jeg gi deg noen.» Esau var så sulten at han solgte førstefødselsretten for en skål med rød lapskaus.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Til slutt lurte Jakob faren for å få velsignelsen. Til slutt fikk han velsignelsen. Alle disse tingene skjedde ved Guds forsyn.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mente at det å løse sultne problemer var viktigere enn å få den åndelige velsignelsen.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Endelig,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 til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israelittenes stamfar.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 synes du er viktigst?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Velsignelsen å være Guds barn kan ikke erstattes med noe.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</a:t>
            </a:r>
            <a:r xmlns:a="http://schemas.openxmlformats.org/drawingml/2006/main">
              <a:rPr lang="n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er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oppfyller sin egen vilje til tross for menneskers feil og falske.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For hva solgte Esau sin førstefødselsrett?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brød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kjøtt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rød lapskaus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rød lapskaus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ga Jakob Esau litt brød og litt linsestuing.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spiste og drakk, og reiste seg så og gikk.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Esau foraktet hans førstefødselsrett.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11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Jakobs drøm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Bibelbarn nr.2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De spiste den forbudte frukten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Han hadde en drøm der han så en trapp hvile på jorden, med toppen som nådde himmelen, og Guds engler steg opp og ned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lurte broren sin med en løgn. Han var redd for å bli drept. Så han flyktet hjemmefra til onkelen 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 natten, tok han en stein der, sov han og la den under hodet som en pute. Han var alene der uten familie. Så han var redd og følte seg ensom.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så Guds engler stige opp og ned en trapp på jorden til himmelen.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hørte Guds røst: "Jeg er med deg og vil våke over deg hvor enn du går."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han våknet om morgenen, tilbad han Gud som lovet at han skulle være med ham, og han ga Gud ære.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Som Gud var med Jakob som var redd for å være alene,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Fader Gud tar også vare på oss når vi er alene.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likhet med Jakob bør vi ære og gi ære til Gud som alltid er med oss.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er med oss hvor som helst og når som helst.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tar seg alltid av oss.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Jakob sov, hva tok han som pute?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stein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huden til dyret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stein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Han hadde en drøm der han så en trapp hvile på jorden, med toppen som nådde himmelen, og Guds engler steg opp og ned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skapte mennesket i sitt eget bilde, i Guds bilde skapte han det;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mann og kvinne skapte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Joseph solgt av brødrene hans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«Kom nå, la oss drepe ham og kaste ham i en av disse sisternene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og si at et grusomt dyr slukte ham.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får vi se hva som kommer ut av drømmene hans."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hadde tolv sønner. Han elsket Josef mer enn noen av sine andre sønner. Så han laget et rikt vakkert tøy til Josef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Brødrene hans hatet ham mye fordi faren deres elsket ham spesielt. «La oss selge Joseph. La oss fortelle faren at han døde.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solgte Josef som slave til kjøpmenn som kom forbi.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Jakob hørte dette, ble han dypt lei seg.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levde et hardt liv som slave. Men han trodde og stolte på Gud uten å begå noen synd.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 sendt i fengsel på en falsk anklage.</a:t>
            </a:r>
            <a:r xmlns:a="http://schemas.openxmlformats.org/drawingml/2006/main">
              <a:rPr lang="n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Men han prøvde å være rettferdig for Gud selv i fengselet. Gud glemte ikke Josef og Gud hadde fantastiske planer for ham.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 hatet og solgt som slave av sine egne brødre. Han ble også satt i fengsel på en falsk siktelse.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han stolte på Gud og prøvde å ikke begå noen synd desto mer.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kan møte noen vanskeligheter.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oss ikke begå noen synd og be om hjelp til vår far Gud som villig lytter til vår bønn.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Vår Fader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Fader Gud har fantastiske planer for oss selv i vanskelige tider.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 ga Jakob bare til Josef blant hans tolv sønner?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leker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Bibelen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rikt vakker klut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penger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rikt vakker klut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og Eva var de beste skapningene blant Guds skapninger.</a:t>
            </a:r>
          </a:p>
          <a:p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For de ble skapt etter Guds bilde.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«Kom nå, la oss drepe ham og kaste ham i en av disse sisternene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og si at et grusomt dyr slukte ham.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får vi se hva som kommer ut av drømmene hans."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Joseph ble statsminister i Egypt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Da sa Farao til Josef: «Herved setter jeg deg over hele Egypts land.»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kongen av Egypt, hadde en drøm. 7 fete kyr og etter det kom 7 stygge kyr ut. 7 stygge kyr spiste opp 7 fete kyr. Det var en veldig merkelig drøm.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Ingen kunne tyde drømmen hans i palasset. Den øverste munnskjoldet som ble hjulpet av Josef, introduserte ham for kongen.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ga Josef visdom. Så han kunne tolke meningen med drømmen og fortalte den til kongen.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ble så rørt at han utnevnte Josef som var en fange til den nest høyeste stillingen i landet.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 statsminister i Egypt og hersket godt over landet med visdommen Gud ga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hadde de fantastiske planene for Josef.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vi møter noen vanskeligheter, bør vi heller ikke bli skuffet,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 bør forvente Guds fantastiske planer for oss og tro på Gud..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 gjør etter sin vilje.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ydmyke vil bli opphøyet og de opphøyde vil bli brakt lavt.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Gud sa til mannen:</a:t>
            </a:r>
            <a:r xmlns:a="http://schemas.openxmlformats.org/drawingml/2006/main">
              <a:rPr lang="n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"Du er fri til å spise av ethvert tre i hagen, men </a:t>
            </a:r>
            <a:r xmlns:a="http://schemas.openxmlformats.org/drawingml/2006/main">
              <a:rPr lang="n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du skal ikke spise av treet til kunnskap om godt og ondt, for når du spiser av det, skal du visselig dø </a:t>
            </a:r>
            <a:r xmlns:a="http://schemas.openxmlformats.org/drawingml/2006/main">
              <a:rPr lang="n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Hvilke dyr dukket opp i faraos drøm?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ku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Så sa farao til Josef: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"Herved setter jeg deg til ansvar for hele landet Egypt."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Nei.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Joseph møtte sine brødre igjen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Selv om Josef kjente igjen brødrene sine, kjente de ham ikke igjen.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utnevnte Josef til statsminister i Egypt. Josef kontrollerte de 7 årene alvorlig hungersnød på en klok måte.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Imidlertid var det ikke korn i Kanaan på grunn av hungersnød. De måtte ned til Egypt for å få litt korn å spise. Josefs brødre dro til Egypt for å kjøpe mat også.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Selv om Josef kjente igjen brødrene sine, kjente de ham ikke igjen.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fortalte dem hvem han var. De ble forskrekket og så på ham og følte seg redde for ham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 skjønte hvorfor Gud sendte ham til Egypt. Han tilga brødrene sine og tok med seg hele familien til Egypt og tok seg trygt av dem.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 tilga brødrene sine som behandlet ham dårlig og elsket dem etter Guds vilje.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må tilgi familie og venner og elske dem.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Satan, forkledd som en slange, fristet Eva.</a:t>
            </a:r>
          </a:p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 slutt spiste Eva frukten.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Tilgir oss og elsker oss.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Hvilket lands statsminister ble Joseph?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Selv om Josef kjente igjen brødrene sine, kjente de ham ikke igjen.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Et barn som ble reddet fra vannet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 eldre, tok hun det med til Faraos datter, og han ble hennes sønn. Hun kalte ham Moses og sa: "Jeg dro ham opp av vannet."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Egyptens konge, farao, beordret å kaste alle israelittiske nyfødte gutter i Nilen og la dem bli drept.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Moses' mor, hadde ikke noe annet valg enn å la sønnen hennes bli ført bort på Nilen.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den tiden så den egyptiske prinsessen babyen mens hun badet i elven. Hun hadde i tankene å vokse opp gutten.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Søsteren hans så prinsessen ta den lille gutten ut av kurven. Hun introduserte hans virkelige mor, Jochebed, for å amme den lille gutten for henne.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 eldre, ble han tatt tilbake til prinsessen for å bli hennes sønn. Hun kalte ham Moses og sa: «Jeg dro ham opp av vannet. Moses vokste i Egypt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Slott.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Eva ga en annen til Adam.</a:t>
            </a:r>
          </a:p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spiste det også.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reddet Moses.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reddet oss med sin fantastiske visdom og kraft (forsyn).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oss tro at Guds planer er større og mer perfekte enn mine alltid.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Hvem er Gud?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er den allmektige Gud som utfører sin vilje til tross for enhver hindring.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 skjedde med barnet som ble båret bort i vannet?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ble druknet og spist av fisk.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Fugler reddet barnet.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reddet barnet fra himmelen.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Prinsessen av Egypt så og reddet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Prinsessen av Egypt så og reddet ham.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 eldre, tok hun det med til Faraos datter, og han ble hennes sønn. Hun kalte ham Moses og sa: "Jeg dro ham opp av vannet."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Gud drev dem ut av Eden fordi de ikke lyttet til Gud.</a:t>
            </a:r>
          </a:p>
          <a:p>
            <a:r xmlns:a="http://schemas.openxmlformats.org/drawingml/2006/main">
              <a:rPr lang="n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Fra den tiden kom synden til verden.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Dagens </a:t>
            </a:r>
            <a:r xmlns:a="http://schemas.openxmlformats.org/drawingml/2006/main">
              <a:rPr lang="no" altLang="ko-KR" sz="2800" b="1"/>
              <a:t>leksjon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Synden kom til verden fordi Adam og Eva ikke adlød Guds befaling.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Adlyder jeg Guds ord?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Hvis jeg tror på Gud, må jeg adlyde Guds ord.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Misliker ulydighet.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Velsigner mannen som adlyder hans ord.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4000"/>
              <a:t>Dagens</a:t>
            </a:r>
            <a:r xmlns:a="http://schemas.openxmlformats.org/drawingml/2006/main">
              <a:rPr lang="no" altLang="en-US" sz="4000"/>
              <a:t> </a:t>
            </a:r>
            <a:r xmlns:a="http://schemas.openxmlformats.org/drawingml/2006/main">
              <a:rPr lang="no" altLang="ko-KR" sz="4000"/>
              <a:t>Ord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begynnelsen skapte Gud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himmelen og jorden.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 sa Gud at man ikke skulle spise til menneskeheten?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frukt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kjøtt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grønnsak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frukten av kunnskapen om godt og ondt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frukten av kunnskapen om godt og ondt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skapte mennesket i sitt eget bilde, i Guds bilde skapte han det;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mann og kvinne skapte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Noah laget et stort skip (en ark) på det høye fjellet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Dagens</a:t>
            </a:r>
            <a:r xmlns:a="http://schemas.openxmlformats.org/drawingml/2006/main">
              <a:rPr lang="no" altLang="en-US" sz="4000"/>
              <a:t> </a:t>
            </a:r>
            <a:r xmlns:a="http://schemas.openxmlformats.org/drawingml/2006/main">
              <a:rPr lang="no" altLang="ko-KR" sz="4000"/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 Herren til Noah: «Gå inn i arken, du og hele familien din, for jeg har funnet deg rettferdig i denne generasjonen.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Mosebok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så at alle menneskene på jorden fordervet deres veier. Gud sa til Noah: «Jeg vil ødelegge både mennesker og jorden . Lag et stort skip på fjellet!»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Noah begynte å lage et skip på fjellet akkurat slik Gud befalte ham. Folk trodde han var sint.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Noah lot alle slags skapninger komme inn i skipet med Noahs 8 familiemedlemmer slik Gud befalte.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Regnet fortsatte å komme over jorden i 40 dager som Gud 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 slutt ble jorden dekket med vann. Alt levende som beveget seg på jorden døde. Bare Noah var igjen, og de som var med ham i arken.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Folk hørte ikke på Noah som ga dem en sjanse til å bli reddet fra en stor flom.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sa bare at Noah var sint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Når du leverer evangeliet til venner, kan det hende de ikke lytter godt til deg.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til slutt kommer de til å vite at Guds ord er sant.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begynnelsen lå mørket over overflaten.</a:t>
            </a:r>
          </a:p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Det var ingen mann, intet lys. Det var ingenting.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/>
              <a:t>Gud?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hater synden og dømmer synden.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 sa Gud til Noah om å lage?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Et skip (En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sykkel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Et skip (En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 Herren til Noah: «Gå inn i arken, du og hele familien din, for jeg har funnet deg rettferdig i denne generasjonen.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/>
              <a:t>Regnbuen var Guds pakt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6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regnbuen viser seg i skyene, vil jeg se den og huske den evige pakt mellom Gud og alle levende skapninger av alle slag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Alt levende ble utslettet, bare Noah og de som var med ham i arken var igjen.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Regnet fortsatte å komme over jorden i 40 dager.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Etter at regnet sluttet, sendte Noah ut en due.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Duen kom tilbake til ham med friskt olivenblad i nebbet. Noah visste: "Vannet trakk seg tilbake fra jorden!"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Noah kom ut med familien sin og tilba Gud. "Takk Gud for at du har gitt oss en ny verden."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viste ham en regnbue som tegnet på pakten og velsignelsen. «Lev lykkelig i den nye verden!»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sa: «La det bli lys!»</a:t>
            </a:r>
          </a:p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det ble lys.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reddet Noah og familien hans.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lovet at han vil velsigne dem og skape en ny verden gjennom dem.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også frelst oss gjennom Jesus.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må tro at Gud vil skape sin nye verden gjennom oss.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/>
              <a:t>Jahve Gud?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Jahve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Gud er vår Far som frelser og velsigner sine elskede barn rikelig når vi tror på ham.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 sendte Noah ut for å se at jorden var tørket?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Ørn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Spurv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Due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Due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6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regnbuen viser seg i skyene, vil jeg se den og huske den evige pakt mellom Gud og alle levende skapninger av alle slag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600"/>
              <a:t>Folk som bygde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3600"/>
              <a:t>Babelstårnet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Derfor ble det kalt Babel, for der forvirret Herren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hele verdens språk. Derfra spredte Herren dem</a:t>
            </a: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over hele jordens overflate.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Folk ønsket å være større og mer kjent enn Gud. Så de begynte å bygge et høyt tårn.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Dermed bygde de tårnet totalt.</a:t>
            </a:r>
          </a:p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«La oss vise oss for verden. Vi er så flinke!"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da Gud så deres arroganse, forvirret han språket deres slik at de ikke vil forstå hverandre.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Fordi de ikke kunne forstå hverandre, kunne de ikke jobbe sammen. Til slutt spredte de seg over jordens overflate. Til nå er verdens språk forskjellige fra hverandre.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den første dagen skilte Gud lyset fra mørket. Han skapte hele verden i seks dager.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no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Folk ønsker å være større og høyere enn Gud.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Dette sinnet kalles "arroganse".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hater "arroganse".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 motsatte av arroganse er "ydmykhet".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bør være 'ydmyke' for Gud for å behage ham.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no" altLang="ko-KR" sz="3200"/>
              <a:t>Jahve Gud?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Jahve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Gud er større og visere enn oss.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kan ikke være klokere enn Gud selv om vi kombinerer all vår visdom sammen.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Hvorfor kunne de ikke fullføre tårnet?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forårsaket flommen da de gjorde 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brøt ut en ild da de gjorde den.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laget et jordskjelv da de laget det.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Gud skapte dem til ikke å forstå hverandre da de gjorde det.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Gud skapte dem til ikke å forstå hverandre da de gjorde det.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Derfor ble det kalt Babel, for der forvirret Herren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hele verdens språk. Derfra spredte Herren dem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over hele jordens overflate.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Gud kalte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hadde sagt til Abram: «Forlat ditt land, ditt folk og ditt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fars husstand og dra til det landet jeg vil vise deg.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Kaldeernes Ur var den avgudsdyrkende byen.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ble født og bodde der.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hadde Herren Gud sagt til ham: «Forlat landet ditt, og jeg vil velsigne deg.»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Selv om Abraham ikke visste hvor han skulle gå, adlød han Guds ord og dro som Herren hadde sagt til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led mange vanskelige saker mens han var på reise, men Gud beskyttet ham trygt.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Alle slags dyr og planter, fugler og fisker er fulle på jorden, i havet og i himmelen. Gud så på alt han hadde laget og sa: "Veldig bra!"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 slutt kom Abraham til Kanaans land. Han bodde der. "Takk Gud."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Lekse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forlot hjembyen sin med å adlyde Guds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Som dette, vi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skulle tro på Gud og adlyde hans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bør ha et ønske om å adlyde Guds ord når som helst.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Jahve 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n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er vår Far som holder sitt løfte for enhver pris.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 ble Abraham født?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Kaldeernes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Kaldeernes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Gud hadde sagt til Abram: «Forlat ditt land, ditt folk og din fars husstand og gå til det landet jeg vil vise deg.»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7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4400"/>
              <a:t>Isak, den lovede sønn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hundre år gammel da sønnen hans Isak ble født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lovet Abraham at Gud vil gi ham barn like mange som stjerner på nattehimmelen.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Men han hadde ikke noe barn før han var 100 år gammel.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tok Gud Abraham med seg ut om natten.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«Se opp mot himmelen. Kan du telle stjernene?"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lovet ham å gi det vakre landet også.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3600"/>
              <a:t>Dagens </a:t>
            </a:r>
            <a:r xmlns:a="http://schemas.openxmlformats.org/drawingml/2006/main">
              <a:rPr lang="no" altLang="ko-KR" sz="4000"/>
              <a:t>leksjon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Hvem skapte verden?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skapte verden.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Hvem holder orden i verden?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holder verden i orden.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Verden ble ikke skapt av seg selv.</a:t>
            </a: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Verden kan ikke beveges av seg selv.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 bør huske at Gud skapte hele verden og fortsatt kontrollerer dem alle.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«Dine barn skal bli like mange som stjernene på himmelen og sanden på kysten.» Abraham trodde på Herrens løfte.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holdt sitt løfte. Sara fødte en sønn til Abraham. Abraham ga navnet </a:t>
            </a:r>
            <a:r xmlns:a="http://schemas.openxmlformats.org/drawingml/2006/main">
              <a:rPr lang="n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 </a:t>
            </a: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som betyr </a:t>
            </a:r>
            <a:r xmlns:a="http://schemas.openxmlformats.org/drawingml/2006/main">
              <a:rPr lang="n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glede </a:t>
            </a: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n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Lekse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trodde virkelig på Guds løfte selv om det så umulig ut for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var veldig glad da han så Abrahams tro. Gud ga ham Isak, den lovede sønn.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oppfyller absolutt sitt løfte, selv om det så umulig ut for oss.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er…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Allmektig (i stand til å gjøre alt)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 gammel var Abraham da han fikk Isak?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hundre år gammel da sønnen hans Isak ble født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Mosebok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8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900"/>
              <a:t>Abraham ofret Isak til Gud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 Gud: «Ta din sønn, din eneste sønn, Isak, som du elsker,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dra til området Moria. Ofre ham der som brennoffer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 av fjellene jeg skal fortelle deg om.»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sa Gud til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"Tilby meg din eneste sønn som brennoffer."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elsket Isak så høyt at han var hard da han hørte fra Gud. Men han bestemte seg for å adlyde Gud.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no" altLang="ko-KR" sz="3200"/>
              <a:t>Hvem er Gud?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Han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skaperen som skapte hele verden inkludert meg.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bandt Isak og la ham på alteret, og han prøvde å drepe ham. I det øyeblikket,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«Abraham, Abraham, ikke drep ham. Ikke gjør ham noe. Nå vet jeg at du frykter og elsker Gud.» Dette var prøven Gud gjorde mot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"Takk Gud!" Gud aksepterte Abrahams tro med glede. Gud gjorde ham til en stamfar for alle troende.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elsket Isak så høyt, men det var viktigere for ham å adlyde Guds Ord.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Jeg burde elske Gud mer enn noen annen ting, og mer enn noen annen person i verden.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 er..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Vår far som gjør vår tro sterkere gjennom prøvelser.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/>
              <a:t>Dagens</a:t>
            </a:r>
            <a:r xmlns:a="http://schemas.openxmlformats.org/drawingml/2006/main">
              <a:rPr lang="no" altLang="en-US" sz="4000"/>
              <a:t> </a:t>
            </a:r>
            <a:r xmlns:a="http://schemas.openxmlformats.org/drawingml/2006/main">
              <a:rPr lang="no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 sa Gud til Abraham om å ofre som brennoffer?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Sønn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Sauer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Sønn</a:t>
            </a: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 Gud: «Ta din sønn, din eneste sønn, Isak, som du elsker,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dra til området Moria. Ofre ham der som brennoffer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 av fjellene jeg skal fortelle deg om.»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Mosebok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400"/>
              <a:t>Isaac kranglet ikke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gikk videre derfra og gravde en brønn til, og ingen kranglet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kalte det Rehobot og sa: «Nå har Herren gitt oss rom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og vi skal blomstre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brønner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så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viktig,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fordi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kunne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fersk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vann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ørkenen. Isak fikk brønnene arvet av sin far.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 skapte Gud verden med?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støv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ord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filisterne misunnet ham. Så de fylte brønnene med jord.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Isak kranglet ikke med dem. Han flyttet bort og gravde brønnen. Han oppdaget en brønn med ferskvann.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dette tidspunktet tok de andre brønnen fra Isak. Men han kranglet ikke med dem heller.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velsignet Isak. Han gravde en ny brønn igjen. Gud ga ham ferskvann derfra. Isak bygde et alter og ga takkeoffer.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leksjon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 kranglet ikke med dem som tok brønnene hans.</a:t>
            </a:r>
            <a:r xmlns:a="http://schemas.openxmlformats.org/drawingml/2006/main">
              <a:rPr lang="n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velsignet 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trenger heller ikke å krangle med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må elske og tilgi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200"/>
              <a:t>Gud er??</a:t>
            </a:r>
            <a:r xmlns:a="http://schemas.openxmlformats.org/drawingml/2006/main">
              <a:rPr lang="n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rgbClr val="c00000"/>
                </a:solidFill>
              </a:rPr>
              <a:t>Gud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hater de som krangler med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elsker dem som de som elsker hverandre.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grunn av hva opplevde Isaac en tøff tid?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chemeClr val="dk1"/>
                </a:solidFill>
              </a:rPr>
              <a:t>vel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no" altLang="ko-KR" sz="2800">
                <a:solidFill>
                  <a:srgbClr val="ff0000"/>
                </a:solidFill>
              </a:rPr>
              <a:t>vel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gikk videre derfra og gravde en brønn til, og ingen kranglet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kalte det Rehobot og sa: «Nå har Herren gitt oss rom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og vi skal blomstre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n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n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av</a:t>
            </a:r>
            <a:r xmlns:a="http://schemas.openxmlformats.org/drawingml/2006/main">
              <a:rPr lang="n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n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/>
              <a:t>Esau solgte førstefødselsretten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3600"/>
              <a:t>for den ene skålen med rød lapskaus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no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ga Jakob Esau litt brød og litt linsestuing.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Han spiste og drakk, og reiste seg så og gikk.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Så Esau foraktet hans førstefødselsrett.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n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no" altLang="ko-KR" sz="2800">
                <a:solidFill>
                  <a:schemeClr val="bg1">
                    <a:lumMod val="50000"/>
                  </a:schemeClr>
                </a:solidFill>
              </a:rPr>
              <a:t>1. Mosebok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