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no"/>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no"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no" altLang="ko-KR" b="1">
                <a:solidFill>
                  <a:schemeClr val="tx1">
                    <a:lumMod val="50000"/>
                    <a:lumOff val="50000"/>
                  </a:schemeClr>
                </a:solidFill>
              </a:rPr>
              <a:t>Nei.</a:t>
            </a:r>
            <a:r xmlns:a="http://schemas.openxmlformats.org/drawingml/2006/main">
              <a:rPr lang="no" altLang="en-US" b="1">
                <a:solidFill>
                  <a:schemeClr val="tx1">
                    <a:lumMod val="50000"/>
                    <a:lumOff val="50000"/>
                  </a:schemeClr>
                </a:solidFill>
              </a:rPr>
              <a:t> </a:t>
            </a:r>
            <a:r xmlns:a="http://schemas.openxmlformats.org/drawingml/2006/main">
              <a:rPr lang="no" altLang="ko-KR" b="1">
                <a:solidFill>
                  <a:schemeClr val="tx1">
                    <a:lumMod val="50000"/>
                    <a:lumOff val="50000"/>
                  </a:schemeClr>
                </a:solidFill>
              </a:rPr>
              <a:t>31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no" altLang="ko-KR" sz="4000"/>
              <a:t>Jonathan,</a:t>
            </a:r>
          </a:p>
          <a:p>
            <a:pPr xmlns:a="http://schemas.openxmlformats.org/drawingml/2006/main" algn="ctr"/>
            <a:r xmlns:a="http://schemas.openxmlformats.org/drawingml/2006/main">
              <a:rPr lang="no" altLang="ko-KR" sz="4000"/>
              <a:t>Davids gode venn</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no" altLang="ko-KR" sz="3200">
                <a:solidFill>
                  <a:schemeClr val="tx1">
                    <a:lumMod val="65000"/>
                    <a:lumOff val="35000"/>
                  </a:schemeClr>
                </a:solidFill>
              </a:rPr>
              <a:t>Hva ga ikke Jonathan til David?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sverd</a:t>
            </a:r>
            <a:r xmlns:a="http://schemas.openxmlformats.org/drawingml/2006/main">
              <a:rPr lang="no"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skjold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pil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klær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no" altLang="en-US" sz="2800">
                <a:solidFill>
                  <a:srgbClr val="FF0000"/>
                </a:solidFill>
              </a:rPr>
              <a:t>② </a:t>
            </a:r>
            <a:r xmlns:a="http://schemas.openxmlformats.org/drawingml/2006/main">
              <a:rPr lang="no" altLang="ko-KR" sz="2800">
                <a:solidFill>
                  <a:srgbClr val="FF0000"/>
                </a:solidFill>
              </a:rPr>
              <a:t>skjold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b="1">
                <a:solidFill>
                  <a:schemeClr val="tx1">
                    <a:lumMod val="50000"/>
                    <a:lumOff val="50000"/>
                  </a:schemeClr>
                </a:solidFill>
              </a:rPr>
              <a:t>nr. 40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400"/>
              <a:t>Dronning Esthers mot.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Da spurte kongen: "Hva er det, dronning Ester? Hva er din anmodning? Selv inntil halve riket vil det bli gitt deg."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Esther</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Det var den tiden da en klok jødisk kvinne Ester var dronningen av Persia. Imidlertid planla Haman å ødelegge jødene ved å bruke kongens lov.</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Hun tenkte: 'Jeg kan bli drept hvis jeg nærmer meg kongen uten å bli kalt av kongen.» Hun bestemte seg imidlertid for å gå til kongen for å be folket sitt om å bli frelst, selv om det var i strid med loven.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Men da han så dronning Ester stå i hoffet, ble han veldig fornøyd med henne og sa: «Hva er din anmodning? Jeg vil gi det til deg."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Hamans komplott for å ødelegge jødene ble avslørt av kongen. Som et resultat ble han hatet av kongen og ble drept.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600">
                <a:solidFill>
                  <a:schemeClr val="tx1">
                    <a:lumMod val="65000"/>
                    <a:lumOff val="35000"/>
                  </a:schemeClr>
                </a:solidFill>
              </a:rPr>
              <a:t>"Takk, Herre, for at du beskytter oss!" På grunn av dronningen Esters mot ble jødene beskyttet.</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solidFill>
                  <a:schemeClr val="tx1">
                    <a:lumMod val="65000"/>
                    <a:lumOff val="35000"/>
                  </a:schemeClr>
                </a:solidFill>
              </a:rPr>
              <a:t>Selv om Ester skulle bli drept, ba hun til Gud om å redde sitt folk modig.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Gud reddet jødene fra krisen gjennom Esters bønn med sin vidunderlige visdom og styrke.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La oss tro og forvente Guds fantastiske hjelp og frelse i vårt daglige liv.</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t>Gud?</a:t>
            </a:r>
            <a:r xmlns:a="http://schemas.openxmlformats.org/drawingml/2006/main">
              <a:rPr lang="n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Gud er den som bevarer og hjelper sitt folk til enden.</a:t>
            </a:r>
            <a:r xmlns:a="http://schemas.openxmlformats.org/drawingml/2006/main">
              <a:rPr lang="no"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no" altLang="ko-KR" sz="3600">
                <a:solidFill>
                  <a:schemeClr val="tx1">
                    <a:lumMod val="65000"/>
                    <a:lumOff val="35000"/>
                  </a:schemeClr>
                </a:solidFill>
              </a:rPr>
              <a:t>Gud bevarer og hjelper meg til verdens ende.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200">
                <a:solidFill>
                  <a:schemeClr val="tx1">
                    <a:lumMod val="65000"/>
                    <a:lumOff val="35000"/>
                  </a:schemeClr>
                </a:solidFill>
              </a:rPr>
              <a:t>Hva skjedde med Ester da hun nærmet seg kongen uten å bli kalt?</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Hun skulle drepes.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Hun ble drevet ut.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Hun kunne ikke møte kongen.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Hun kunne si til kongen hva hun ville be om.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rgbClr val="FF0000"/>
                </a:solidFill>
              </a:rPr>
              <a:t>④ </a:t>
            </a:r>
            <a:r xmlns:a="http://schemas.openxmlformats.org/drawingml/2006/main">
              <a:rPr lang="no" altLang="ko-KR" sz="2800">
                <a:solidFill>
                  <a:srgbClr val="FF0000"/>
                </a:solidFill>
              </a:rPr>
              <a:t>Hun kunne si til kongen hva hun ville be om.</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o" altLang="ko-KR" sz="3600">
                <a:solidFill>
                  <a:schemeClr val="tx1">
                    <a:lumMod val="65000"/>
                    <a:lumOff val="35000"/>
                  </a:schemeClr>
                </a:solidFill>
              </a:rPr>
              <a:t>Etter at David var ferdig med å snakke med Saul, ble Jonatan ett i ånden med David, og han elsket ham som seg selv.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o" altLang="ko-KR" sz="2800">
                <a:solidFill>
                  <a:schemeClr val="tx1">
                    <a:lumMod val="65000"/>
                    <a:lumOff val="35000"/>
                  </a:schemeClr>
                </a:solidFill>
              </a:rPr>
              <a:t>1 Samuel 18:</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Da spurte kongen: "Hva er det, dronning Ester? Hva er din anmodning? Selv inntil halve riket vil det bli gitt deg."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Esther</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no" altLang="ko-KR" b="1">
                <a:solidFill>
                  <a:schemeClr val="tx1">
                    <a:lumMod val="50000"/>
                    <a:lumOff val="50000"/>
                  </a:schemeClr>
                </a:solidFill>
              </a:rPr>
              <a:t>nr. 41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no" altLang="ko-KR" sz="4400"/>
              <a:t>Job som ble velsignet av Gud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o" altLang="ko-KR" sz="3600">
                <a:solidFill>
                  <a:schemeClr val="tx1">
                    <a:lumMod val="65000"/>
                    <a:lumOff val="35000"/>
                  </a:schemeClr>
                </a:solidFill>
              </a:rPr>
              <a:t>I landet Us bodde det en mann som het Job. Denne mannen var ulastelig og rettskaffen; han fryktet Gud og unnlot det onde.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o" altLang="ko-KR" sz="2800">
                <a:solidFill>
                  <a:schemeClr val="tx1">
                    <a:lumMod val="65000"/>
                    <a:lumOff val="35000"/>
                  </a:schemeClr>
                </a:solidFill>
              </a:rPr>
              <a:t>Jobb</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no" altLang="ko-KR" sz="2800">
                <a:solidFill>
                  <a:schemeClr val="tx1">
                    <a:lumMod val="65000"/>
                    <a:lumOff val="35000"/>
                  </a:schemeClr>
                </a:solidFill>
              </a:rPr>
              <a:t>Job som bodde i landet Us i østlandet var den rikeste. Han fryktet Gud og ulastelig og rettskaffen.</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no" altLang="ko-KR" sz="2800">
                <a:solidFill>
                  <a:schemeClr val="tx1">
                    <a:lumMod val="65000"/>
                    <a:lumOff val="35000"/>
                  </a:schemeClr>
                </a:solidFill>
              </a:rPr>
              <a:t>«Fordi du velsignet Job, fryktet han deg! Frykter Job Gud for ingenting?» Satan planla å teste Job.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no" altLang="ko-KR" sz="2400">
                <a:solidFill>
                  <a:schemeClr val="tx1">
                    <a:lumMod val="65000"/>
                    <a:lumOff val="35000"/>
                  </a:schemeClr>
                </a:solidFill>
              </a:rPr>
              <a:t>Satan tok bort alt over natten, hans barn og alle hans eiendommer. Han ble den mest elendige mannen i verden.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no" altLang="ko-KR" sz="2600">
                <a:solidFill>
                  <a:schemeClr val="tx1">
                    <a:lumMod val="65000"/>
                    <a:lumOff val="35000"/>
                  </a:schemeClr>
                </a:solidFill>
              </a:rPr>
              <a:t>Hans kone forlot ham med å si at "Forbann Gud og dø!" Jobs venner kom og beskyldte ham, men Job satte sin lit til Gud som alltid.</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no" altLang="ko-KR" sz="2600">
                <a:solidFill>
                  <a:schemeClr val="tx1">
                    <a:lumMod val="65000"/>
                    <a:lumOff val="35000"/>
                  </a:schemeClr>
                </a:solidFill>
              </a:rPr>
              <a:t>Det var tider i elendighet og bitterhet. Men Job kom seg gjennom testen og Gud ga ham mye større velsignelse enn før. Han ble en mann som fryktet Gud enn noen gang før.</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no" altLang="ko-KR" sz="3200">
                <a:solidFill>
                  <a:schemeClr val="tx1">
                    <a:lumMod val="65000"/>
                    <a:lumOff val="35000"/>
                  </a:schemeClr>
                </a:solidFill>
              </a:rPr>
              <a:t>Selv om Job var en rettskaffen mann, ga Satan ham problemer.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Til tross for vanskeligheter, trodde Job på Gud og var tålmodig med Gud.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Disse vanskelighetene kan komme over oss.</a:t>
            </a:r>
          </a:p>
          <a:p>
            <a:pPr xmlns:a="http://schemas.openxmlformats.org/drawingml/2006/main" algn="ctr"/>
            <a:r xmlns:a="http://schemas.openxmlformats.org/drawingml/2006/main">
              <a:rPr lang="no" altLang="ko-KR" sz="3200">
                <a:solidFill>
                  <a:schemeClr val="tx1">
                    <a:lumMod val="65000"/>
                    <a:lumOff val="35000"/>
                  </a:schemeClr>
                </a:solidFill>
              </a:rPr>
              <a:t>På den tiden må vi tro på Gud og være tålmodige med Gud.</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no" altLang="ko-KR" sz="3200"/>
              <a:t>Gud?</a:t>
            </a:r>
            <a:r xmlns:a="http://schemas.openxmlformats.org/drawingml/2006/main">
              <a:rPr lang="n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o"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no" altLang="ko-KR" sz="3600">
                <a:solidFill>
                  <a:schemeClr val="tx1">
                    <a:lumMod val="65000"/>
                    <a:lumOff val="35000"/>
                  </a:schemeClr>
                </a:solidFill>
              </a:rPr>
              <a:t>Gud er den ene</a:t>
            </a:r>
          </a:p>
          <a:p>
            <a:r xmlns:a="http://schemas.openxmlformats.org/drawingml/2006/main">
              <a:rPr lang="no" altLang="ko-KR" sz="3600">
                <a:solidFill>
                  <a:schemeClr val="tx1">
                    <a:lumMod val="65000"/>
                    <a:lumOff val="35000"/>
                  </a:schemeClr>
                </a:solidFill>
              </a:rPr>
              <a:t>som kan gjøre oss rike eller fattige etter sin egen vilje.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b="1">
                <a:solidFill>
                  <a:schemeClr val="tx1">
                    <a:lumMod val="50000"/>
                    <a:lumOff val="50000"/>
                  </a:schemeClr>
                </a:solidFill>
              </a:rPr>
              <a:t>Nr. 32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400"/>
              <a:t>Salomo som mottok visdom som gave.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no" altLang="ko-KR" sz="3600">
                <a:solidFill>
                  <a:schemeClr val="tx1">
                    <a:lumMod val="65000"/>
                    <a:lumOff val="35000"/>
                  </a:schemeClr>
                </a:solidFill>
              </a:rPr>
              <a:t>Hvilken er feil om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Han var rik.</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Han bodde i østlandet.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Han var en konge.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Han fryktet Gud.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no" altLang="en-US" sz="2800">
                <a:solidFill>
                  <a:srgbClr val="FF0000"/>
                </a:solidFill>
              </a:rPr>
              <a:t>③ </a:t>
            </a:r>
            <a:r xmlns:a="http://schemas.openxmlformats.org/drawingml/2006/main">
              <a:rPr lang="no" altLang="ko-KR" sz="2800">
                <a:solidFill>
                  <a:srgbClr val="FF0000"/>
                </a:solidFill>
              </a:rPr>
              <a:t>Han var en konge.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o" altLang="ko-KR" sz="3600">
                <a:solidFill>
                  <a:schemeClr val="tx1">
                    <a:lumMod val="65000"/>
                    <a:lumOff val="35000"/>
                  </a:schemeClr>
                </a:solidFill>
              </a:rPr>
              <a:t>I landet Us bodde det en mann som het Job. Denne mannen var ulastelig og rettskaffen; han fryktet Gud og unnlot det onde.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o" altLang="ko-KR" sz="2800">
                <a:solidFill>
                  <a:schemeClr val="tx1">
                    <a:lumMod val="65000"/>
                    <a:lumOff val="35000"/>
                  </a:schemeClr>
                </a:solidFill>
              </a:rPr>
              <a:t>Jobb</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b="1">
                <a:solidFill>
                  <a:schemeClr val="tx1">
                    <a:lumMod val="50000"/>
                    <a:lumOff val="50000"/>
                  </a:schemeClr>
                </a:solidFill>
              </a:rPr>
              <a:t>NEI. 42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400"/>
              <a:t>Daniel nektet å spise kongens mat.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Men Daniel bestemte seg for ikke å gjøre seg uren med den kongelige maten og vinen, og han ba den øverste embetsmannen om tillatelse til ikke å gjøre seg uren på denne måten.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Daniel</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500">
                <a:solidFill>
                  <a:schemeClr val="tx1">
                    <a:lumMod val="65000"/>
                    <a:lumOff val="35000"/>
                  </a:schemeClr>
                </a:solidFill>
              </a:rPr>
              <a:t>Daniel og hans tre venner ble brakt til Babylon som fanger. Kongen beordret embetsmennene sine å undervise dem ved å gi dem kongens mat og vin.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400">
                <a:solidFill>
                  <a:schemeClr val="tx1">
                    <a:lumMod val="65000"/>
                    <a:lumOff val="35000"/>
                  </a:schemeClr>
                </a:solidFill>
              </a:rPr>
              <a:t>"Vi ønsker ikke å spise mat som er forbudt i henhold til Guds lov!" Daniel og hans tre venner ba den øverste tjenestemannen om tillatelse til å ikke gjøre seg uren på denne måten.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600">
                <a:solidFill>
                  <a:schemeClr val="tx1">
                    <a:lumMod val="65000"/>
                    <a:lumOff val="35000"/>
                  </a:schemeClr>
                </a:solidFill>
              </a:rPr>
              <a:t>Daniel og hans tre venner spiste grønnsaker og vann i stedet for å spise mat som ble tilbudt til Idol. Gud verdsatte dem og ga dem mer visdom.</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500">
                <a:solidFill>
                  <a:schemeClr val="tx1">
                    <a:lumMod val="65000"/>
                    <a:lumOff val="35000"/>
                  </a:schemeClr>
                </a:solidFill>
              </a:rPr>
              <a:t>"Så kloke de er!" Kongen kunne ikke annet enn å undre seg over at de så sunnere og klokere ut enn noen andre unge menn som spiste den kongelige maten.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600">
                <a:solidFill>
                  <a:schemeClr val="tx1">
                    <a:lumMod val="65000"/>
                    <a:lumOff val="35000"/>
                  </a:schemeClr>
                </a:solidFill>
              </a:rPr>
              <a:t>Siden da tok Daniel og hans tre venner ansvaret for viktige ting i Babylon og holdt seg hellige for Gud.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200">
                <a:solidFill>
                  <a:schemeClr val="tx1">
                    <a:lumMod val="65000"/>
                    <a:lumOff val="35000"/>
                  </a:schemeClr>
                </a:solidFill>
              </a:rPr>
              <a:t>Daniel og de tre vennene hans bestemte seg for å holde Guds lov under selve fangenes situasjon.</a:t>
            </a:r>
          </a:p>
          <a:p>
            <a:r xmlns:a="http://schemas.openxmlformats.org/drawingml/2006/main">
              <a:rPr lang="no" altLang="ko-KR" sz="3200">
                <a:solidFill>
                  <a:schemeClr val="tx1">
                    <a:lumMod val="65000"/>
                    <a:lumOff val="35000"/>
                  </a:schemeClr>
                </a:solidFill>
              </a:rPr>
              <a:t>Deretter ble de sunnere og klokere enn noen andre menn som spiste den kongelige maten.</a:t>
            </a:r>
          </a:p>
          <a:p>
            <a:r xmlns:a="http://schemas.openxmlformats.org/drawingml/2006/main">
              <a:rPr lang="no" altLang="ko-KR" sz="3200">
                <a:solidFill>
                  <a:schemeClr val="tx1">
                    <a:lumMod val="65000"/>
                    <a:lumOff val="35000"/>
                  </a:schemeClr>
                </a:solidFill>
              </a:rPr>
              <a:t>Vi må adlyde Gud under alle omstendigheter.</a:t>
            </a:r>
          </a:p>
          <a:p>
            <a:r xmlns:a="http://schemas.openxmlformats.org/drawingml/2006/main">
              <a:rPr lang="no" altLang="ko-KR" sz="3200">
                <a:solidFill>
                  <a:schemeClr val="tx1">
                    <a:lumMod val="65000"/>
                    <a:lumOff val="35000"/>
                  </a:schemeClr>
                </a:solidFill>
              </a:rPr>
              <a:t>Det er ingenting viktig enn å elske Gud.</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Kong Salomo var større i rikdom og visdom enn alle andre konger på jorden.</a:t>
            </a:r>
            <a:r xmlns:a="http://schemas.openxmlformats.org/drawingml/2006/main">
              <a:rPr lang="n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2. Krønikebok 9:</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t>WHO</a:t>
            </a:r>
            <a:r xmlns:a="http://schemas.openxmlformats.org/drawingml/2006/main">
              <a:rPr lang="no" altLang="en-US" sz="3200"/>
              <a:t> </a:t>
            </a:r>
            <a:r xmlns:a="http://schemas.openxmlformats.org/drawingml/2006/main">
              <a:rPr lang="no" altLang="ko-KR" sz="3200"/>
              <a:t>er</a:t>
            </a:r>
            <a:r xmlns:a="http://schemas.openxmlformats.org/drawingml/2006/main">
              <a:rPr lang="no" altLang="en-US" sz="3200"/>
              <a:t> </a:t>
            </a:r>
            <a:r xmlns:a="http://schemas.openxmlformats.org/drawingml/2006/main">
              <a:rPr lang="no" altLang="ko-KR" sz="3200"/>
              <a:t>Gud?</a:t>
            </a:r>
            <a:r xmlns:a="http://schemas.openxmlformats.org/drawingml/2006/main">
              <a:rPr lang="n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Gud er den som kan være på alle steder samtidig (allestedsnærvær). Og han er allmektig.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Hvilken mat spiste Daniel og de tre vennene hans i stedet for kongens mat?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vann og grønnsaker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kake og cola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nudler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ris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rgbClr val="FF0000"/>
                </a:solidFill>
              </a:rPr>
              <a:t>① </a:t>
            </a:r>
            <a:r xmlns:a="http://schemas.openxmlformats.org/drawingml/2006/main">
              <a:rPr lang="no" altLang="ko-KR" sz="2800">
                <a:solidFill>
                  <a:srgbClr val="FF0000"/>
                </a:solidFill>
              </a:rPr>
              <a:t>vann og grønnsaker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Men Daniel bestemte seg for ikke å gjøre seg uren med den kongelige maten og vinen, og han ba den øverste embetsmannen om tillatelse til ikke å gjøre seg uren på denne måten.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Daniel</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b="1">
                <a:solidFill>
                  <a:schemeClr val="tx1">
                    <a:lumMod val="50000"/>
                    <a:lumOff val="50000"/>
                  </a:schemeClr>
                </a:solidFill>
              </a:rPr>
              <a:t>Nr. 43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400"/>
              <a:t>Daniel fra Løvens hule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Kongen var overlykkelig og ga ordre om å løfte Daniel ut av hiet. Og da Daniel ble løftet opp av hulen, ble det ikke funnet noe sår på ham, fordi han stolte på sin Gud.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Daniel</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6:</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500">
                <a:solidFill>
                  <a:schemeClr val="tx1">
                    <a:lumMod val="65000"/>
                    <a:lumOff val="35000"/>
                  </a:schemeClr>
                </a:solidFill>
              </a:rPr>
              <a:t>Det var folk i Babylon som hatet Daniel, som ble ført i fangenskap og ble statsminister. De ville drepe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400">
                <a:solidFill>
                  <a:schemeClr val="tx1">
                    <a:lumMod val="65000"/>
                    <a:lumOff val="35000"/>
                  </a:schemeClr>
                </a:solidFill>
              </a:rPr>
              <a:t>''Alle som bøyer seg for noe annet enn kongen vil bli kastet i løvens hule!' Daniel sluttet ikke å be tre ganger om dagen, selv om han visste det.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Så til slutt ble Daniel kastet inn i den skumle løvehulen.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500">
                <a:solidFill>
                  <a:schemeClr val="tx1">
                    <a:lumMod val="65000"/>
                    <a:lumOff val="35000"/>
                  </a:schemeClr>
                </a:solidFill>
              </a:rPr>
              <a:t>Kongen kom til løvehulen tidlig neste morgen og spurte: 'Daniel! Er du trygg?' Faktisk ønsket kongen at Daniel ikke skulle dø fordi han elsket Daniel så høyt.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600">
                <a:solidFill>
                  <a:schemeClr val="tx1">
                    <a:lumMod val="65000"/>
                    <a:lumOff val="35000"/>
                  </a:schemeClr>
                </a:solidFill>
              </a:rPr>
              <a:t>"Det er greit at Gud beskytter meg!" Daniel ble ikke skadet. Kongen priste også Daniels Gud.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Salomo ble Israels tredje konge etter kong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solidFill>
                  <a:schemeClr val="tx1">
                    <a:lumMod val="65000"/>
                    <a:lumOff val="35000"/>
                  </a:schemeClr>
                </a:solidFill>
              </a:rPr>
              <a:t>Daniel, som ikke bøyde seg for avguder,</a:t>
            </a:r>
          </a:p>
          <a:p>
            <a:pPr xmlns:a="http://schemas.openxmlformats.org/drawingml/2006/main" algn="ctr"/>
            <a:r xmlns:a="http://schemas.openxmlformats.org/drawingml/2006/main">
              <a:rPr lang="no" altLang="ko-KR" sz="3200">
                <a:solidFill>
                  <a:schemeClr val="tx1">
                    <a:lumMod val="65000"/>
                    <a:lumOff val="35000"/>
                  </a:schemeClr>
                </a:solidFill>
              </a:rPr>
              <a:t>ble til slutt kastet inn i løvens hule, men han var trygg.</a:t>
            </a:r>
          </a:p>
          <a:p>
            <a:pPr xmlns:a="http://schemas.openxmlformats.org/drawingml/2006/main" algn="ctr"/>
            <a:r xmlns:a="http://schemas.openxmlformats.org/drawingml/2006/main">
              <a:rPr lang="no" altLang="ko-KR" sz="3200">
                <a:solidFill>
                  <a:schemeClr val="tx1">
                    <a:lumMod val="65000"/>
                    <a:lumOff val="35000"/>
                  </a:schemeClr>
                </a:solidFill>
              </a:rPr>
              <a:t>På grunn av Daniels tro priste også den babylonske kongen Gud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Vi må bare tilbe Gud og</a:t>
            </a:r>
          </a:p>
          <a:p>
            <a:pPr xmlns:a="http://schemas.openxmlformats.org/drawingml/2006/main" algn="ctr"/>
            <a:r xmlns:a="http://schemas.openxmlformats.org/drawingml/2006/main">
              <a:rPr lang="no" altLang="ko-KR" sz="3200">
                <a:solidFill>
                  <a:schemeClr val="tx1">
                    <a:lumMod val="65000"/>
                    <a:lumOff val="35000"/>
                  </a:schemeClr>
                </a:solidFill>
              </a:rPr>
              <a:t>vi må tro som ikke tjener avguder!</a:t>
            </a:r>
          </a:p>
          <a:p>
            <a:pPr xmlns:a="http://schemas.openxmlformats.org/drawingml/2006/main" algn="ctr"/>
            <a:r xmlns:a="http://schemas.openxmlformats.org/drawingml/2006/main">
              <a:rPr lang="no" altLang="ko-KR" sz="3200">
                <a:solidFill>
                  <a:schemeClr val="tx1">
                    <a:lumMod val="65000"/>
                    <a:lumOff val="35000"/>
                  </a:schemeClr>
                </a:solidFill>
              </a:rPr>
              <a:t>Den slags tro kan få andre mennesker til å tro på Gud.</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t>Gud er?</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rgbClr val="C00000"/>
                </a:solidFill>
              </a:rPr>
              <a:t>Gud er den ene..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Gud er en pålitelig</a:t>
            </a:r>
            <a:r xmlns:a="http://schemas.openxmlformats.org/drawingml/2006/main">
              <a:rPr lang="no" altLang="en-US" sz="3600">
                <a:solidFill>
                  <a:schemeClr val="tx1">
                    <a:lumMod val="65000"/>
                    <a:lumOff val="35000"/>
                  </a:schemeClr>
                </a:solidFill>
              </a:rPr>
              <a:t> </a:t>
            </a:r>
            <a:r xmlns:a="http://schemas.openxmlformats.org/drawingml/2006/main">
              <a:rPr lang="no" altLang="ko-KR" sz="3600">
                <a:solidFill>
                  <a:schemeClr val="tx1">
                    <a:lumMod val="65000"/>
                    <a:lumOff val="35000"/>
                  </a:schemeClr>
                </a:solidFill>
              </a:rPr>
              <a:t>som kan frelse de som virkelig tror på ham og tjene ham.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Hvorfor</a:t>
            </a:r>
            <a:r xmlns:a="http://schemas.openxmlformats.org/drawingml/2006/main">
              <a:rPr lang="no" altLang="en-US" sz="3600">
                <a:solidFill>
                  <a:schemeClr val="tx1">
                    <a:lumMod val="65000"/>
                    <a:lumOff val="35000"/>
                  </a:schemeClr>
                </a:solidFill>
              </a:rPr>
              <a:t> </a:t>
            </a:r>
            <a:r xmlns:a="http://schemas.openxmlformats.org/drawingml/2006/main">
              <a:rPr lang="no" altLang="ko-KR" sz="3600">
                <a:solidFill>
                  <a:schemeClr val="tx1">
                    <a:lumMod val="65000"/>
                    <a:lumOff val="35000"/>
                  </a:schemeClr>
                </a:solidFill>
              </a:rPr>
              <a:t>var</a:t>
            </a:r>
            <a:r xmlns:a="http://schemas.openxmlformats.org/drawingml/2006/main">
              <a:rPr lang="no" altLang="en-US" sz="3600">
                <a:solidFill>
                  <a:schemeClr val="tx1">
                    <a:lumMod val="65000"/>
                    <a:lumOff val="35000"/>
                  </a:schemeClr>
                </a:solidFill>
              </a:rPr>
              <a:t> </a:t>
            </a:r>
            <a:r xmlns:a="http://schemas.openxmlformats.org/drawingml/2006/main">
              <a:rPr lang="no" altLang="ko-KR" sz="3600">
                <a:solidFill>
                  <a:schemeClr val="tx1">
                    <a:lumMod val="65000"/>
                    <a:lumOff val="35000"/>
                  </a:schemeClr>
                </a:solidFill>
              </a:rPr>
              <a:t>Daniel kastet inn i løvens hule?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Fordi han løy for kongen.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Fordi han ikke bøyde seg for kongens idol.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Fordi han skulle drepe kongen.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Fordi han ikke tilbad Gud godt.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rgbClr val="FF0000"/>
                </a:solidFill>
              </a:rPr>
              <a:t>② </a:t>
            </a:r>
            <a:r xmlns:a="http://schemas.openxmlformats.org/drawingml/2006/main">
              <a:rPr lang="no" altLang="ko-KR" sz="2800">
                <a:solidFill>
                  <a:srgbClr val="FF0000"/>
                </a:solidFill>
              </a:rPr>
              <a:t>Fordi han ikke bøyde seg for kongens idol.</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Kongen var overlykkelig og ga ordre om å løfte Daniel ut av hiet. Og da Daniel ble løftet opp av hulen, ble det ikke funnet noe sår på ham, fordi han stolte på sin Gud.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Daniel</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6:</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b="1">
                <a:solidFill>
                  <a:schemeClr val="tx1">
                    <a:lumMod val="50000"/>
                    <a:lumOff val="50000"/>
                  </a:schemeClr>
                </a:solidFill>
              </a:rPr>
              <a:t>nr. 44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400"/>
              <a:t>Jonas, som var inne i den store fisken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Men Herren sørget for en stor fisk for å svelge Jona, og Jona var inne i fisken tre dager og tre netter.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Jonas</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500">
                <a:solidFill>
                  <a:schemeClr val="tx1">
                    <a:lumMod val="65000"/>
                    <a:lumOff val="35000"/>
                  </a:schemeClr>
                </a:solidFill>
              </a:rPr>
              <a:t>En dag viste Gud seg for Jona og sa:</a:t>
            </a:r>
          </a:p>
          <a:p>
            <a:r xmlns:a="http://schemas.openxmlformats.org/drawingml/2006/main">
              <a:rPr lang="no" altLang="ko-KR" sz="2500">
                <a:solidFill>
                  <a:schemeClr val="tx1">
                    <a:lumMod val="65000"/>
                    <a:lumOff val="35000"/>
                  </a:schemeClr>
                </a:solidFill>
              </a:rPr>
              <a:t>«Gå til den store byen Nineve og forkynn mot den! Jeg vil redde dem fra deres ondskap.»</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Jona ønsket ikke å adlyde Gud. Han dro til utlandet og seilte til Tarsis for å flykte fra Gud.</a:t>
            </a:r>
            <a:r xmlns:a="http://schemas.openxmlformats.org/drawingml/2006/main">
              <a:rPr lang="no"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400">
                <a:solidFill>
                  <a:schemeClr val="tx1">
                    <a:lumMod val="65000"/>
                    <a:lumOff val="35000"/>
                  </a:schemeClr>
                </a:solidFill>
              </a:rPr>
              <a:t>Men Gud sendte en stor vind og alle skulle dø. Sjømenn kastet Jonah i sjøen. En stor fisk kom og svelget ham.</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Jona angret sine synder i 3 dager inne i fisken.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"Gi meg visdom til å lede mitt folk godt." Gud var glad for at Salomo hadde bedt om dette. Så Gud ga ham det Salomo ba om.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400">
                <a:solidFill>
                  <a:schemeClr val="tx1">
                    <a:lumMod val="65000"/>
                    <a:lumOff val="35000"/>
                  </a:schemeClr>
                </a:solidFill>
              </a:rPr>
              <a:t>Fisken kastet ham opp på tørt land. Han dro til Nineve og ropte Guds budskap til dem motvillig.</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500">
                <a:solidFill>
                  <a:schemeClr val="tx1">
                    <a:lumMod val="65000"/>
                    <a:lumOff val="35000"/>
                  </a:schemeClr>
                </a:solidFill>
              </a:rPr>
              <a:t>Etter å ha hørt Guds advarsel, angret ninevittene og søkte Guds nåde. Gud tilga folket i Nineve.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solidFill>
                  <a:schemeClr val="tx1">
                    <a:lumMod val="65000"/>
                    <a:lumOff val="35000"/>
                  </a:schemeClr>
                </a:solidFill>
              </a:rPr>
              <a:t>Jona var ulydig mot Guds Ord.</a:t>
            </a:r>
          </a:p>
          <a:p>
            <a:pPr xmlns:a="http://schemas.openxmlformats.org/drawingml/2006/main" algn="ctr"/>
            <a:r xmlns:a="http://schemas.openxmlformats.org/drawingml/2006/main">
              <a:rPr lang="no" altLang="ko-KR" sz="3200">
                <a:solidFill>
                  <a:schemeClr val="tx1">
                    <a:lumMod val="65000"/>
                    <a:lumOff val="35000"/>
                  </a:schemeClr>
                </a:solidFill>
              </a:rPr>
              <a:t>Men Gud brukte Jona til å være ulydig og reddet til slutt ninevittene.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Det er tider når Guds vilje er annerledes enn det jeg tror.</a:t>
            </a:r>
          </a:p>
          <a:p>
            <a:pPr xmlns:a="http://schemas.openxmlformats.org/drawingml/2006/main" algn="ctr"/>
            <a:r xmlns:a="http://schemas.openxmlformats.org/drawingml/2006/main">
              <a:rPr lang="no" altLang="ko-KR" sz="3200">
                <a:solidFill>
                  <a:schemeClr val="tx1">
                    <a:lumMod val="65000"/>
                    <a:lumOff val="35000"/>
                  </a:schemeClr>
                </a:solidFill>
              </a:rPr>
              <a:t>Men Guds vilje er alltid rett.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Vi må alltid være lydige mot Guds vilje.</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t>Hvem er Gud?</a:t>
            </a:r>
            <a:r xmlns:a="http://schemas.openxmlformats.org/drawingml/2006/main">
              <a:rPr lang="n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Gud er den som frelser dem som oppriktig omvender seg fra sine synder og ber om tilgivelse.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Hvem sin mage var Jonas i i 3 dager?</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Løve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Elefant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Hund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Fisk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rgbClr val="FF0000"/>
                </a:solidFill>
              </a:rPr>
              <a:t>④ </a:t>
            </a:r>
            <a:r xmlns:a="http://schemas.openxmlformats.org/drawingml/2006/main">
              <a:rPr lang="no" altLang="ko-KR" sz="2800">
                <a:solidFill>
                  <a:srgbClr val="FF0000"/>
                </a:solidFill>
              </a:rPr>
              <a:t>Fisk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Men Herren sørget for en stor fisk for å svelge Jona, og Jona var inne i fisken tre dager og tre netter.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Jonas</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En dag kom to kvinner til Salomo med en liten baby. De kjempet for at babyen var hennes baby før kongen.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Kongen sa: "Fordi to kvinner insisterer på at barnet er hennes barn, kutt barnet i to og gi halvparten til den ene og halvparten til den andre!"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En kvinne ble fylt av medfølelse for sønnen sin. Så hun sa: «Gi den levende babyen til henne. Ikke drep ham!» Da Salomo hørte dette, bestemte han seg for at kvinnen var hans virkelige mor. King sa: «Gi barnet til henne. Hun er en ekte mor!»</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600">
                <a:solidFill>
                  <a:schemeClr val="tx1">
                    <a:lumMod val="65000"/>
                    <a:lumOff val="35000"/>
                  </a:schemeClr>
                </a:solidFill>
              </a:rPr>
              <a:t>Salomo ba om et klokt hjerte og ikke om rikdom eller makt</a:t>
            </a:r>
          </a:p>
          <a:p>
            <a:pPr xmlns:a="http://schemas.openxmlformats.org/drawingml/2006/main" algn="ctr"/>
            <a:r xmlns:a="http://schemas.openxmlformats.org/drawingml/2006/main">
              <a:rPr lang="no" altLang="ko-KR" sz="3600">
                <a:solidFill>
                  <a:schemeClr val="tx1">
                    <a:lumMod val="65000"/>
                    <a:lumOff val="35000"/>
                  </a:schemeClr>
                </a:solidFill>
              </a:rPr>
              <a:t>å styre landet sitt.</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o" altLang="ko-KR" sz="3600">
                <a:solidFill>
                  <a:schemeClr val="tx1">
                    <a:lumMod val="65000"/>
                    <a:lumOff val="35000"/>
                  </a:schemeClr>
                </a:solidFill>
              </a:rPr>
              <a:t>Vi må be til Gud ikke bare for oss selv, men også for å tjene andre.</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o" altLang="ko-KR" sz="3600">
                <a:solidFill>
                  <a:schemeClr val="tx1">
                    <a:lumMod val="65000"/>
                    <a:lumOff val="35000"/>
                  </a:schemeClr>
                </a:solidFill>
              </a:rPr>
              <a:t>Etter at David var ferdig med å snakke med Saul, ble Jonatan ett i ånden med David, og han elsket ham som seg selv.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o" altLang="ko-KR" sz="2800">
                <a:solidFill>
                  <a:schemeClr val="tx1">
                    <a:lumMod val="65000"/>
                    <a:lumOff val="35000"/>
                  </a:schemeClr>
                </a:solidFill>
              </a:rPr>
              <a:t>1 Samuel 18:</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t>Gud?</a:t>
            </a:r>
            <a:r xmlns:a="http://schemas.openxmlformats.org/drawingml/2006/main">
              <a:rPr lang="n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rgbClr val="C00000"/>
                </a:solidFill>
              </a:rPr>
              <a:t>Gud..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Gud er en som kan gi oss visdom som du ikke kan få fra verden.</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Hva ba Salomo om til Gud?</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mat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rikdom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helse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visdom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rgbClr val="FF0000"/>
                </a:solidFill>
              </a:rPr>
              <a:t>④ </a:t>
            </a:r>
            <a:r xmlns:a="http://schemas.openxmlformats.org/drawingml/2006/main">
              <a:rPr lang="no" altLang="ko-KR" sz="2800">
                <a:solidFill>
                  <a:srgbClr val="FF0000"/>
                </a:solidFill>
              </a:rPr>
              <a:t>visdom</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Kong Salomo var større i rikdom og visdom enn alle andre konger på jorden.</a:t>
            </a:r>
            <a:r xmlns:a="http://schemas.openxmlformats.org/drawingml/2006/main">
              <a:rPr lang="n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2. Krønikebok 9:</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b="1">
                <a:solidFill>
                  <a:schemeClr val="tx1">
                    <a:lumMod val="50000"/>
                    <a:lumOff val="50000"/>
                  </a:schemeClr>
                </a:solidFill>
              </a:rPr>
              <a:t>Nr. 33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400"/>
              <a:t>Templet for Guds navn</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Salomo ga ordre om å bygge et tempel for Herrens navn og et kongelig palass for seg selv.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2. Krønikebok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Salomo ønsket å bygge et tempel for Gud som sin far, beordret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Så han beordret dyktige snekkere å bringe de beste trærne til templet.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Han gjorde i stand steiner til templet. Han ba dyktige håndverkere ta med store, praktfulle og sterke steiner</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Noen håndverkere dekorerte Guds tempel med fargede klær og gulltråd.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600">
                <a:solidFill>
                  <a:schemeClr val="tx1">
                    <a:lumMod val="65000"/>
                    <a:lumOff val="35000"/>
                  </a:schemeClr>
                </a:solidFill>
              </a:rPr>
              <a:t>Da Guds tempel var ferdig, tilbad Salomo og alle Israels menn Gud med stor glede.</a:t>
            </a:r>
            <a:r xmlns:a="http://schemas.openxmlformats.org/drawingml/2006/main">
              <a:rPr lang="no" altLang="en-US" sz="2600">
                <a:solidFill>
                  <a:schemeClr val="tx1">
                    <a:lumMod val="65000"/>
                    <a:lumOff val="35000"/>
                  </a:schemeClr>
                </a:solidFill>
              </a:rPr>
              <a:t> </a:t>
            </a:r>
            <a:r xmlns:a="http://schemas.openxmlformats.org/drawingml/2006/main">
              <a:rPr lang="no" altLang="ko-KR" sz="2600">
                <a:solidFill>
                  <a:schemeClr val="tx1">
                    <a:lumMod val="65000"/>
                    <a:lumOff val="35000"/>
                  </a:schemeClr>
                </a:solidFill>
              </a:rPr>
              <a:t>"O Herre Gud! Kom og regjer oss her!"</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no" altLang="ko-KR" sz="2800">
                <a:solidFill>
                  <a:schemeClr val="tx1">
                    <a:lumMod val="65000"/>
                    <a:lumOff val="35000"/>
                  </a:schemeClr>
                </a:solidFill>
              </a:rPr>
              <a:t>David ble til å bli i palasset. Han møtte Jonatan, som var sønn av kong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600">
                <a:solidFill>
                  <a:schemeClr val="tx1">
                    <a:lumMod val="65000"/>
                    <a:lumOff val="35000"/>
                  </a:schemeClr>
                </a:solidFill>
              </a:rPr>
              <a:t>Salomo og hans folk viste sitt hjerte av kjærlighet til Gud ved å bygge et vakkert tempel for Herren Gud.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o" altLang="ko-KR" sz="3600">
                <a:solidFill>
                  <a:schemeClr val="tx1">
                    <a:lumMod val="65000"/>
                    <a:lumOff val="35000"/>
                  </a:schemeClr>
                </a:solidFill>
              </a:rPr>
              <a:t>Kirken er et sted hvor vi møter Gud og vi kan vise vårt hjerte av kjærlighet til Gud.</a:t>
            </a:r>
          </a:p>
          <a:p>
            <a:pPr xmlns:a="http://schemas.openxmlformats.org/drawingml/2006/main" algn="ctr"/>
            <a:r xmlns:a="http://schemas.openxmlformats.org/drawingml/2006/main">
              <a:rPr lang="no" altLang="ko-KR" sz="3600">
                <a:solidFill>
                  <a:schemeClr val="tx1">
                    <a:lumMod val="65000"/>
                    <a:lumOff val="35000"/>
                  </a:schemeClr>
                </a:solidFill>
              </a:rPr>
              <a:t>Vi må elske kirken vår.</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t>Gud?</a:t>
            </a:r>
            <a:r xmlns:a="http://schemas.openxmlformats.org/drawingml/2006/main">
              <a:rPr lang="n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rgbClr val="C00000"/>
                </a:solidFill>
              </a:rPr>
              <a:t>Gud..</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Gud er en som gransker tilbedere og velsigner dem.</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no" altLang="ko-KR" sz="4000">
                <a:solidFill>
                  <a:srgbClr val="FF0000"/>
                </a:solidFill>
              </a:rPr>
              <a:t>Dagens quiz</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o" altLang="en-US" sz="3600">
                <a:solidFill>
                  <a:schemeClr val="tx1">
                    <a:lumMod val="65000"/>
                    <a:lumOff val="35000"/>
                  </a:schemeClr>
                </a:solidFill>
              </a:rPr>
              <a:t>Hva gjorde Salomo og Israel for å uttrykke sin kjærlighet til Gud?</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o" altLang="en-US" sz="2800">
                <a:solidFill>
                  <a:schemeClr val="tx1">
                    <a:lumMod val="65000"/>
                    <a:lumOff val="35000"/>
                  </a:schemeClr>
                </a:solidFill>
              </a:rPr>
              <a:t>① </a:t>
            </a:r>
            <a:r xmlns:a="http://schemas.openxmlformats.org/drawingml/2006/main">
              <a:rPr lang="no"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o" altLang="en-US" sz="2800">
                <a:solidFill>
                  <a:schemeClr val="tx1">
                    <a:lumMod val="65000"/>
                    <a:lumOff val="35000"/>
                  </a:schemeClr>
                </a:solidFill>
              </a:rPr>
              <a:t>② </a:t>
            </a:r>
            <a:r xmlns:a="http://schemas.openxmlformats.org/drawingml/2006/main">
              <a:rPr lang="no" altLang="en-US" sz="2800">
                <a:solidFill>
                  <a:schemeClr val="tx1">
                    <a:lumMod val="65000"/>
                    <a:lumOff val="35000"/>
                  </a:schemeClr>
                </a:solidFill>
              </a:rPr>
              <a:t>Palace</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o" altLang="en-US" sz="2800">
                <a:solidFill>
                  <a:schemeClr val="tx1">
                    <a:lumMod val="65000"/>
                    <a:lumOff val="35000"/>
                  </a:schemeClr>
                </a:solidFill>
              </a:rPr>
              <a:t>③ </a:t>
            </a:r>
            <a:r xmlns:a="http://schemas.openxmlformats.org/drawingml/2006/main">
              <a:rPr lang="no" altLang="en-US" sz="2800">
                <a:solidFill>
                  <a:schemeClr val="tx1">
                    <a:lumMod val="65000"/>
                    <a:lumOff val="35000"/>
                  </a:schemeClr>
                </a:solidFill>
              </a:rPr>
              <a:t>by</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o" altLang="en-US" sz="2800">
                <a:solidFill>
                  <a:schemeClr val="tx1">
                    <a:lumMod val="65000"/>
                    <a:lumOff val="35000"/>
                  </a:schemeClr>
                </a:solidFill>
              </a:rPr>
              <a:t>④ </a:t>
            </a:r>
            <a:r xmlns:a="http://schemas.openxmlformats.org/drawingml/2006/main">
              <a:rPr lang="no" altLang="en-US" sz="2800">
                <a:solidFill>
                  <a:schemeClr val="tx1">
                    <a:lumMod val="65000"/>
                    <a:lumOff val="35000"/>
                  </a:schemeClr>
                </a:solidFill>
              </a:rPr>
              <a:t>helligdom</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o" altLang="en-US" sz="2800">
                <a:solidFill>
                  <a:srgbClr val="FF0000"/>
                </a:solidFill>
              </a:rPr>
              <a:t>④ </a:t>
            </a:r>
            <a:r xmlns:a="http://schemas.openxmlformats.org/drawingml/2006/main">
              <a:rPr lang="no" altLang="en-US" sz="2800">
                <a:solidFill>
                  <a:srgbClr val="FF0000"/>
                </a:solidFill>
              </a:rPr>
              <a:t>helligdom</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Salomo ga ordre om å bygge et tempel for Herrens navn og et kongelig palass for seg selv.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2. Krønikebok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b="1">
                <a:solidFill>
                  <a:schemeClr val="tx1">
                    <a:lumMod val="50000"/>
                    <a:lumOff val="50000"/>
                  </a:schemeClr>
                </a:solidFill>
              </a:rPr>
              <a:t>Nr. 34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400"/>
              <a:t>Ravner som brakte brød og kjøtt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t>Du skal drikke av bekken, og jeg har beordret ravnene å mate deg der.</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1 konger</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700">
                <a:solidFill>
                  <a:schemeClr val="tx1">
                    <a:lumMod val="65000"/>
                    <a:lumOff val="35000"/>
                  </a:schemeClr>
                </a:solidFill>
              </a:rPr>
              <a:t>Det var en konge som het Akab som var veldig ond for Gud. En profet Elia overleverte Guds ord til Akab.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600">
                <a:solidFill>
                  <a:schemeClr val="tx1">
                    <a:lumMod val="65000"/>
                    <a:lumOff val="35000"/>
                  </a:schemeClr>
                </a:solidFill>
              </a:rPr>
              <a:t>"Det kommer ikke regn i landet!" På dette forsøkte Akab å drepe ham. Gud fikk ham til å gjemme seg for kong Akab.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Elia flyktet til landet der Gud hadde fortalt det.</a:t>
            </a:r>
          </a:p>
          <a:p>
            <a:r xmlns:a="http://schemas.openxmlformats.org/drawingml/2006/main">
              <a:rPr lang="no" altLang="ko-KR" sz="2800">
                <a:solidFill>
                  <a:schemeClr val="tx1">
                    <a:lumMod val="65000"/>
                    <a:lumOff val="35000"/>
                  </a:schemeClr>
                </a:solidFill>
              </a:rPr>
              <a:t>Men han kunne ikke få mat å spise der.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Gud beordret ravnene å mate Elia der. Ravnene brakte ham brød og kjøtt om morgenen og om kvelden, og han drakk av bekken.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no" altLang="ko-KR" sz="2800">
                <a:solidFill>
                  <a:schemeClr val="tx1">
                    <a:lumMod val="65000"/>
                    <a:lumOff val="35000"/>
                  </a:schemeClr>
                </a:solidFill>
              </a:rPr>
              <a:t>Jonathan likte David veldig godt. Jonatan ble ett i ånden med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Elia adlød Guds ord med fare for sitt liv, og han hadde en fantastisk opplevelse av Guds beskyttelse.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2800">
                <a:solidFill>
                  <a:schemeClr val="tx1">
                    <a:lumMod val="65000"/>
                    <a:lumOff val="35000"/>
                  </a:schemeClr>
                </a:solidFill>
              </a:rPr>
              <a:t>Den onde kongen Akab likte ikke å adlyde Guds ord. Så han prøvde å drepe Guds profet, Elia som hadde fortalt Guds ord.</a:t>
            </a:r>
            <a:r xmlns:a="http://schemas.openxmlformats.org/drawingml/2006/main">
              <a:rPr lang="no"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o" altLang="ko-KR" sz="2800">
                <a:solidFill>
                  <a:schemeClr val="tx1">
                    <a:lumMod val="65000"/>
                    <a:lumOff val="35000"/>
                  </a:schemeClr>
                </a:solidFill>
              </a:rPr>
              <a:t>Men Gud beskyttet og tok vare på Elia på en fantastisk måte!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o" altLang="ko-KR" sz="2800">
                <a:solidFill>
                  <a:schemeClr val="tx1">
                    <a:lumMod val="65000"/>
                    <a:lumOff val="35000"/>
                  </a:schemeClr>
                </a:solidFill>
              </a:rPr>
              <a:t>Vi må adlyde og forkynne Guds ord i alle omstendigheter som Elia.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o" altLang="ko-KR" sz="2800">
                <a:solidFill>
                  <a:schemeClr val="tx1">
                    <a:lumMod val="65000"/>
                    <a:lumOff val="35000"/>
                  </a:schemeClr>
                </a:solidFill>
              </a:rPr>
              <a:t>Gud vil sikkert beskytte oss</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t>Hvem er Gud?</a:t>
            </a:r>
            <a:r xmlns:a="http://schemas.openxmlformats.org/drawingml/2006/main">
              <a:rPr lang="n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Gud er en som tar vare på de som adlyder og holder hans ord på en fantastisk måte.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Hvem tok med noe å spise til Elia?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hest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ørn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drage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ravn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rgbClr val="FF0000"/>
                </a:solidFill>
              </a:rPr>
              <a:t>④ </a:t>
            </a:r>
            <a:r xmlns:a="http://schemas.openxmlformats.org/drawingml/2006/main">
              <a:rPr lang="no" altLang="ko-KR" sz="2800">
                <a:solidFill>
                  <a:srgbClr val="FF0000"/>
                </a:solidFill>
              </a:rPr>
              <a:t>ravn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t>Du skal drikke av bekken, og jeg har beordret ravnene å mate deg der.</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1 konger</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b="1">
                <a:solidFill>
                  <a:schemeClr val="tx1">
                    <a:lumMod val="50000"/>
                    <a:lumOff val="50000"/>
                  </a:schemeClr>
                </a:solidFill>
              </a:rPr>
              <a:t>Nr. 35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400"/>
              <a:t>Melet og oljen</a:t>
            </a:r>
          </a:p>
          <a:p>
            <a:pPr xmlns:a="http://schemas.openxmlformats.org/drawingml/2006/main" algn="ctr"/>
            <a:r xmlns:a="http://schemas.openxmlformats.org/drawingml/2006/main">
              <a:rPr lang="no" altLang="ko-KR" sz="4400"/>
              <a:t>ble ikke brukt opp</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Gå straks til Sarfat i Sidon og bli der. Jeg har befalt en enke på det stedet å forsyne deg med mat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1 konger</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Det var ikke regn i Israel som Herren Gud sa. Så det var ingen mat for folk å spise.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Herren Gud sendte Elia til en enke som bodde i Sarfat.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Elias ba henne lage brød til seg selv med bare en håndfull mel og litt olje som var igjen til henne.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no" altLang="ko-KR" sz="2800">
                <a:solidFill>
                  <a:schemeClr val="tx1">
                    <a:lumMod val="65000"/>
                    <a:lumOff val="35000"/>
                  </a:schemeClr>
                </a:solidFill>
              </a:rPr>
              <a:t>Jonatan ga David sitt eget sverd og pil. Det betydde at han virkelig trodde på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600">
                <a:solidFill>
                  <a:schemeClr val="tx1">
                    <a:lumMod val="65000"/>
                    <a:lumOff val="35000"/>
                  </a:schemeClr>
                </a:solidFill>
              </a:rPr>
              <a:t>Selv om hun ikke hadde nok mel og olje som de levde av, ifølge Elias' ord, laget hun litt brød og ga det til Elia først og laget til seg selv.</a:t>
            </a:r>
            <a:r xmlns:a="http://schemas.openxmlformats.org/drawingml/2006/main">
              <a:rPr lang="no" altLang="en-US" sz="2600">
                <a:solidFill>
                  <a:schemeClr val="tx1">
                    <a:lumMod val="65000"/>
                    <a:lumOff val="35000"/>
                  </a:schemeClr>
                </a:solidFill>
              </a:rPr>
              <a:t> </a:t>
            </a:r>
            <a:r xmlns:a="http://schemas.openxmlformats.org/drawingml/2006/main">
              <a:rPr lang="no" altLang="ko-KR" sz="2600">
                <a:solidFill>
                  <a:schemeClr val="tx1">
                    <a:lumMod val="65000"/>
                    <a:lumOff val="35000"/>
                  </a:schemeClr>
                </a:solidFill>
              </a:rPr>
              <a:t>Så, overraskende nok, var krukken med mel og kannen med olje</a:t>
            </a:r>
            <a:r xmlns:a="http://schemas.openxmlformats.org/drawingml/2006/main">
              <a:rPr lang="no" altLang="en-US" sz="2600">
                <a:solidFill>
                  <a:schemeClr val="tx1">
                    <a:lumMod val="65000"/>
                    <a:lumOff val="35000"/>
                  </a:schemeClr>
                </a:solidFill>
              </a:rPr>
              <a:t> </a:t>
            </a:r>
            <a:r xmlns:a="http://schemas.openxmlformats.org/drawingml/2006/main">
              <a:rPr lang="no" altLang="ko-KR" sz="2600">
                <a:solidFill>
                  <a:schemeClr val="tx1">
                    <a:lumMod val="65000"/>
                    <a:lumOff val="35000"/>
                  </a:schemeClr>
                </a:solidFill>
              </a:rPr>
              <a:t>ikke brukt opp.</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600">
                <a:solidFill>
                  <a:schemeClr val="tx1">
                    <a:lumMod val="65000"/>
                    <a:lumOff val="35000"/>
                  </a:schemeClr>
                </a:solidFill>
              </a:rPr>
              <a:t>En dag døde sønnen hennes. Men Herren Gud lot guttens liv vende tilbake til ham og leve. Hun ga ære til Gud.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solidFill>
                  <a:schemeClr val="tx1">
                    <a:lumMod val="65000"/>
                    <a:lumOff val="35000"/>
                  </a:schemeClr>
                </a:solidFill>
              </a:rPr>
              <a:t>Enken bød på litt mel og olje</a:t>
            </a:r>
          </a:p>
          <a:p>
            <a:pPr xmlns:a="http://schemas.openxmlformats.org/drawingml/2006/main" algn="ctr"/>
            <a:r xmlns:a="http://schemas.openxmlformats.org/drawingml/2006/main">
              <a:rPr lang="no" altLang="ko-KR" sz="3200">
                <a:solidFill>
                  <a:schemeClr val="tx1">
                    <a:lumMod val="65000"/>
                    <a:lumOff val="35000"/>
                  </a:schemeClr>
                </a:solidFill>
              </a:rPr>
              <a:t>til Gud.</a:t>
            </a:r>
            <a:r xmlns:a="http://schemas.openxmlformats.org/drawingml/2006/main">
              <a:rPr lang="no"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Så fikk hun mye velsignelse</a:t>
            </a:r>
          </a:p>
          <a:p>
            <a:pPr xmlns:a="http://schemas.openxmlformats.org/drawingml/2006/main" algn="ctr"/>
            <a:r xmlns:a="http://schemas.openxmlformats.org/drawingml/2006/main">
              <a:rPr lang="no" altLang="ko-KR" sz="3200">
                <a:solidFill>
                  <a:schemeClr val="tx1">
                    <a:lumMod val="65000"/>
                    <a:lumOff val="35000"/>
                  </a:schemeClr>
                </a:solidFill>
              </a:rPr>
              <a:t>forbi fantasien.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Noen ganger vil det være et øyeblikk vi må gi noe viktig til Gud.</a:t>
            </a:r>
          </a:p>
          <a:p>
            <a:pPr xmlns:a="http://schemas.openxmlformats.org/drawingml/2006/main" algn="ctr"/>
            <a:r xmlns:a="http://schemas.openxmlformats.org/drawingml/2006/main">
              <a:rPr lang="no" altLang="ko-KR" sz="3200">
                <a:solidFill>
                  <a:schemeClr val="tx1">
                    <a:lumMod val="65000"/>
                    <a:lumOff val="35000"/>
                  </a:schemeClr>
                </a:solidFill>
              </a:rPr>
              <a:t>Så velsigner Gud oss mye gjennom dette offeret og offeret.</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t>Hvem er Gud?</a:t>
            </a:r>
            <a:r xmlns:a="http://schemas.openxmlformats.org/drawingml/2006/main">
              <a:rPr lang="n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Gud er en som gir oss alt vi trenger for å leve av mat, klær og hus osv.</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200">
                <a:solidFill>
                  <a:schemeClr val="tx1">
                    <a:lumMod val="65000"/>
                    <a:lumOff val="35000"/>
                  </a:schemeClr>
                </a:solidFill>
              </a:rPr>
              <a:t>Hvem sa Gud til Elia at han skulle gå??</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konge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prest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enke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generelt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rgbClr val="FF0000"/>
                </a:solidFill>
              </a:rPr>
              <a:t>③ </a:t>
            </a:r>
            <a:r xmlns:a="http://schemas.openxmlformats.org/drawingml/2006/main">
              <a:rPr lang="no" altLang="ko-KR" sz="2800">
                <a:solidFill>
                  <a:srgbClr val="FF0000"/>
                </a:solidFill>
              </a:rPr>
              <a:t>enke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Gå straks til Sarfat i Sidon og bli der. Jeg har befalt en enke på det stedet å forsyne deg med mat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1 konger</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no" altLang="ko-KR" b="1">
                <a:solidFill>
                  <a:schemeClr val="tx1">
                    <a:lumMod val="50000"/>
                    <a:lumOff val="50000"/>
                  </a:schemeClr>
                </a:solidFill>
              </a:rPr>
              <a:t>Nr. 36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no" altLang="ko-KR" sz="4400"/>
              <a:t>Ilden falt ned fra himmelen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o" altLang="ko-KR" sz="3600">
                <a:solidFill>
                  <a:schemeClr val="tx1">
                    <a:lumMod val="65000"/>
                    <a:lumOff val="35000"/>
                  </a:schemeClr>
                </a:solidFill>
              </a:rPr>
              <a:t>Da falt Herrens ild og brente opp offeret, veden, steinene og jorden, og også slikket opp vannet i grøften.</a:t>
            </a:r>
            <a:r xmlns:a="http://schemas.openxmlformats.org/drawingml/2006/main">
              <a:rPr lang="n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o" altLang="ko-KR" sz="2800">
                <a:solidFill>
                  <a:schemeClr val="tx1">
                    <a:lumMod val="65000"/>
                    <a:lumOff val="35000"/>
                  </a:schemeClr>
                </a:solidFill>
              </a:rPr>
              <a:t>1 konger</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no" altLang="ko-KR" sz="2800">
                <a:solidFill>
                  <a:schemeClr val="tx1">
                    <a:lumMod val="65000"/>
                    <a:lumOff val="35000"/>
                  </a:schemeClr>
                </a:solidFill>
              </a:rPr>
              <a:t>Gud sendte Elia til den onde kongen Akab av Israel. "Du vil bli kjent med hvem som er ekte Gud!"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no" altLang="ko-KR" sz="2800">
                <a:solidFill>
                  <a:schemeClr val="tx1">
                    <a:lumMod val="65000"/>
                    <a:lumOff val="35000"/>
                  </a:schemeClr>
                </a:solidFill>
              </a:rPr>
              <a:t>Elias har kjempet mot 850 falske profeter av avgudsdyrkere. "Guden som svarer med ild er ekte Gud!"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no" altLang="ko-KR" sz="2800">
                <a:solidFill>
                  <a:schemeClr val="tx1">
                    <a:lumMod val="65000"/>
                    <a:lumOff val="35000"/>
                  </a:schemeClr>
                </a:solidFill>
              </a:rPr>
              <a:t>Jonatan ga sine dyrebare klær til David. Det viste Jonathans dype vennskap med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no" altLang="ko-KR" sz="2800">
                <a:solidFill>
                  <a:schemeClr val="tx1">
                    <a:lumMod val="65000"/>
                    <a:lumOff val="35000"/>
                  </a:schemeClr>
                </a:solidFill>
              </a:rPr>
              <a:t>850 profeter påkalte gudens navn og danset rundt alteret, men det var ingen brannrespons.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no" altLang="ko-KR" sz="2800">
                <a:solidFill>
                  <a:schemeClr val="tx1">
                    <a:lumMod val="65000"/>
                    <a:lumOff val="35000"/>
                  </a:schemeClr>
                </a:solidFill>
              </a:rPr>
              <a:t>Det var Elias tur. Elias ba mot himmelen. Så falt Guds ild og brente opp offeret på alteret.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no" altLang="ko-KR" sz="2600">
                <a:solidFill>
                  <a:schemeClr val="tx1">
                    <a:lumMod val="65000"/>
                    <a:lumOff val="35000"/>
                  </a:schemeClr>
                </a:solidFill>
              </a:rPr>
              <a:t>«Jehova er den virkelige Gud!» Israels folk angret sine synder og ga Gud ære.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no" altLang="ko-KR" sz="3200">
                <a:solidFill>
                  <a:schemeClr val="tx1">
                    <a:lumMod val="65000"/>
                    <a:lumOff val="35000"/>
                  </a:schemeClr>
                </a:solidFill>
              </a:rPr>
              <a:t>Falske guder kunne ikke gjøre noe.</a:t>
            </a:r>
          </a:p>
          <a:p>
            <a:pPr xmlns:a="http://schemas.openxmlformats.org/drawingml/2006/main" algn="ctr"/>
            <a:r xmlns:a="http://schemas.openxmlformats.org/drawingml/2006/main">
              <a:rPr lang="no" altLang="ko-KR" sz="3200">
                <a:solidFill>
                  <a:schemeClr val="tx1">
                    <a:lumMod val="65000"/>
                    <a:lumOff val="35000"/>
                  </a:schemeClr>
                </a:solidFill>
              </a:rPr>
              <a:t>Til</a:t>
            </a:r>
            <a:r xmlns:a="http://schemas.openxmlformats.org/drawingml/2006/main">
              <a:rPr lang="no" altLang="en-US" sz="3200">
                <a:solidFill>
                  <a:schemeClr val="tx1">
                    <a:lumMod val="65000"/>
                    <a:lumOff val="35000"/>
                  </a:schemeClr>
                </a:solidFill>
              </a:rPr>
              <a:t> </a:t>
            </a:r>
            <a:r xmlns:a="http://schemas.openxmlformats.org/drawingml/2006/main">
              <a:rPr lang="no" altLang="ko-KR" sz="3200">
                <a:solidFill>
                  <a:schemeClr val="tx1">
                    <a:lumMod val="65000"/>
                    <a:lumOff val="35000"/>
                  </a:schemeClr>
                </a:solidFill>
              </a:rPr>
              <a:t>de</a:t>
            </a:r>
            <a:r xmlns:a="http://schemas.openxmlformats.org/drawingml/2006/main">
              <a:rPr lang="no" altLang="en-US" sz="3200">
                <a:solidFill>
                  <a:schemeClr val="tx1">
                    <a:lumMod val="65000"/>
                    <a:lumOff val="35000"/>
                  </a:schemeClr>
                </a:solidFill>
              </a:rPr>
              <a:t> </a:t>
            </a:r>
            <a:r xmlns:a="http://schemas.openxmlformats.org/drawingml/2006/main">
              <a:rPr lang="no" altLang="ko-KR" sz="3200">
                <a:solidFill>
                  <a:schemeClr val="tx1">
                    <a:lumMod val="65000"/>
                    <a:lumOff val="35000"/>
                  </a:schemeClr>
                </a:solidFill>
              </a:rPr>
              <a:t>hadde</a:t>
            </a:r>
            <a:r xmlns:a="http://schemas.openxmlformats.org/drawingml/2006/main">
              <a:rPr lang="no" altLang="en-US" sz="3200">
                <a:solidFill>
                  <a:schemeClr val="tx1">
                    <a:lumMod val="65000"/>
                    <a:lumOff val="35000"/>
                  </a:schemeClr>
                </a:solidFill>
              </a:rPr>
              <a:t> </a:t>
            </a:r>
            <a:r xmlns:a="http://schemas.openxmlformats.org/drawingml/2006/main">
              <a:rPr lang="no" altLang="ko-KR" sz="3200">
                <a:solidFill>
                  <a:schemeClr val="tx1">
                    <a:lumMod val="65000"/>
                    <a:lumOff val="35000"/>
                  </a:schemeClr>
                </a:solidFill>
              </a:rPr>
              <a:t>Nei</a:t>
            </a:r>
            <a:r xmlns:a="http://schemas.openxmlformats.org/drawingml/2006/main">
              <a:rPr lang="no" altLang="en-US" sz="3200">
                <a:solidFill>
                  <a:schemeClr val="tx1">
                    <a:lumMod val="65000"/>
                    <a:lumOff val="35000"/>
                  </a:schemeClr>
                </a:solidFill>
              </a:rPr>
              <a:t> </a:t>
            </a:r>
            <a:r xmlns:a="http://schemas.openxmlformats.org/drawingml/2006/main">
              <a:rPr lang="no" altLang="ko-KR" sz="3200">
                <a:solidFill>
                  <a:schemeClr val="tx1">
                    <a:lumMod val="65000"/>
                    <a:lumOff val="35000"/>
                  </a:schemeClr>
                </a:solidFill>
              </a:rPr>
              <a:t>makt.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Gud er allmektig.</a:t>
            </a:r>
          </a:p>
          <a:p>
            <a:pPr xmlns:a="http://schemas.openxmlformats.org/drawingml/2006/main" algn="ctr"/>
            <a:r xmlns:a="http://schemas.openxmlformats.org/drawingml/2006/main">
              <a:rPr lang="no" altLang="ko-KR" sz="3200">
                <a:solidFill>
                  <a:schemeClr val="tx1">
                    <a:lumMod val="65000"/>
                    <a:lumOff val="35000"/>
                  </a:schemeClr>
                </a:solidFill>
              </a:rPr>
              <a:t>Vi kan oppleve hans fantastiske mirakler når vi stoler på og tror på ham.</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no" altLang="ko-KR" sz="3200"/>
              <a:t>Hvem er Gud?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o"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no" altLang="ko-KR" sz="3600">
                <a:solidFill>
                  <a:schemeClr val="tx1">
                    <a:lumMod val="65000"/>
                    <a:lumOff val="35000"/>
                  </a:schemeClr>
                </a:solidFill>
              </a:rPr>
              <a:t>Han er den virkelige og levende og arbeidende Gud som er annerledes enn de falske avgudene.</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no" altLang="ko-KR" sz="3200">
                <a:solidFill>
                  <a:schemeClr val="tx1">
                    <a:lumMod val="65000"/>
                    <a:lumOff val="35000"/>
                  </a:schemeClr>
                </a:solidFill>
              </a:rPr>
              <a:t>Hva falt ned fra himmelen da Elia ba?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snø</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regn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stein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brann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no" altLang="en-US" sz="2800">
                <a:solidFill>
                  <a:srgbClr val="FF0000"/>
                </a:solidFill>
              </a:rPr>
              <a:t>④ </a:t>
            </a:r>
            <a:r xmlns:a="http://schemas.openxmlformats.org/drawingml/2006/main">
              <a:rPr lang="no" altLang="ko-KR" sz="2800">
                <a:solidFill>
                  <a:srgbClr val="FF0000"/>
                </a:solidFill>
              </a:rPr>
              <a:t>brann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o" altLang="ko-KR" sz="3600">
                <a:solidFill>
                  <a:schemeClr val="tx1">
                    <a:lumMod val="65000"/>
                    <a:lumOff val="35000"/>
                  </a:schemeClr>
                </a:solidFill>
              </a:rPr>
              <a:t>Da falt Herrens ild og brente opp offeret, veden, steinene og jorden, og også slikket opp vannet i grøften.</a:t>
            </a:r>
            <a:r xmlns:a="http://schemas.openxmlformats.org/drawingml/2006/main">
              <a:rPr lang="n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o" altLang="ko-KR" sz="2800">
                <a:solidFill>
                  <a:schemeClr val="tx1">
                    <a:lumMod val="65000"/>
                    <a:lumOff val="35000"/>
                  </a:schemeClr>
                </a:solidFill>
              </a:rPr>
              <a:t>1 konger</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b="1">
                <a:solidFill>
                  <a:schemeClr val="tx1">
                    <a:lumMod val="50000"/>
                    <a:lumOff val="50000"/>
                  </a:schemeClr>
                </a:solidFill>
              </a:rPr>
              <a:t>NEI. 37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400"/>
              <a:t>Naaman helbredet for spedalskhet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Så gikk han ned og dyppet seg syv ganger i Jordan, som Guds mann hadde sagt til ham, og hans kjød ble restaurert og ble rent som en ung gutts.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2 Kongebok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400">
                <a:solidFill>
                  <a:schemeClr val="tx1">
                    <a:lumMod val="65000"/>
                    <a:lumOff val="35000"/>
                  </a:schemeClr>
                </a:solidFill>
              </a:rPr>
              <a:t>Naaman var hærfører for kongen av Aram, men han hadde spedalskhet. Han dro til Elisja som var Israels profet for å bli gjenopprettet.</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no" altLang="ko-KR" sz="2600">
                <a:solidFill>
                  <a:schemeClr val="tx1">
                    <a:lumMod val="65000"/>
                    <a:lumOff val="35000"/>
                  </a:schemeClr>
                </a:solidFill>
              </a:rPr>
              <a:t>David var i farlige situasjoner til døden flere ganger, for kong Saul prøvde å drepe ham. Imidlertid kunne han flykte fra disse farene med Jonathans hjelp.</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Elisja møtte ham ikke, men sa bare: «Gå og vask deg syv ganger i Jordanelven.»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Naaman ble sint på Elisjas ord. Men hans tjenere sa til ham: «Gå til elven og dypp kroppen din, vær så snill!»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Naaman dyppet seg syv ganger i Jordan, slik Elisja og hans tjenere sa.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500">
                <a:solidFill>
                  <a:schemeClr val="tx1">
                    <a:lumMod val="65000"/>
                    <a:lumOff val="35000"/>
                  </a:schemeClr>
                </a:solidFill>
              </a:rPr>
              <a:t>Så, overraskende nok, ble kjødet hans restaurert og ble rent.</a:t>
            </a:r>
          </a:p>
          <a:p>
            <a:r xmlns:a="http://schemas.openxmlformats.org/drawingml/2006/main">
              <a:rPr lang="no" altLang="ko-KR" sz="2500">
                <a:solidFill>
                  <a:schemeClr val="tx1">
                    <a:lumMod val="65000"/>
                    <a:lumOff val="35000"/>
                  </a:schemeClr>
                </a:solidFill>
              </a:rPr>
              <a:t>Naaman gikk tilbake til Elisja og ga Gud ære.</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solidFill>
                  <a:schemeClr val="tx1">
                    <a:lumMod val="65000"/>
                    <a:lumOff val="35000"/>
                  </a:schemeClr>
                </a:solidFill>
              </a:rPr>
              <a:t>Da Naaman hørte Elisja, som var Guds mann, og adlød hans ord, ble han velsignet med å bli renset fra sin spedalskhet.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Vi skal ikke leve etter vår egen vilje,</a:t>
            </a:r>
          </a:p>
          <a:p>
            <a:pPr xmlns:a="http://schemas.openxmlformats.org/drawingml/2006/main" algn="ctr"/>
            <a:r xmlns:a="http://schemas.openxmlformats.org/drawingml/2006/main">
              <a:rPr lang="no" altLang="ko-KR" sz="3200">
                <a:solidFill>
                  <a:schemeClr val="tx1">
                    <a:lumMod val="65000"/>
                    <a:lumOff val="35000"/>
                  </a:schemeClr>
                </a:solidFill>
              </a:rPr>
              <a:t>men etter Guds vilje.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Når vi lever videre og adlyder Guds ord,</a:t>
            </a:r>
          </a:p>
          <a:p>
            <a:pPr xmlns:a="http://schemas.openxmlformats.org/drawingml/2006/main" algn="ctr"/>
            <a:r xmlns:a="http://schemas.openxmlformats.org/drawingml/2006/main">
              <a:rPr lang="no" altLang="ko-KR" sz="3200">
                <a:solidFill>
                  <a:schemeClr val="tx1">
                    <a:lumMod val="65000"/>
                    <a:lumOff val="35000"/>
                  </a:schemeClr>
                </a:solidFill>
              </a:rPr>
              <a:t>Vi kan bli velsignet av rikelig velsignelse som Gud kan gi oss.</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solidFill>
                  <a:srgbClr val="FF0000"/>
                </a:solidFill>
              </a:rPr>
              <a:t>Gud?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Gud er den som kan helbrede enhver sykdom. Han er den allmektige Gud som kan helbrede oss.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Hvor mange ganger dyppet Naaman seg i Jordanelven?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tre ganger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en gang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fem ganger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syv</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ganger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rgbClr val="FF0000"/>
                </a:solidFill>
              </a:rPr>
              <a:t>④ </a:t>
            </a:r>
            <a:r xmlns:a="http://schemas.openxmlformats.org/drawingml/2006/main">
              <a:rPr lang="no" altLang="ko-KR" sz="2800">
                <a:solidFill>
                  <a:srgbClr val="FF0000"/>
                </a:solidFill>
              </a:rPr>
              <a:t>syv ganger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Så gikk han ned og dyppet seg syv ganger i Jordan, som Guds mann hadde sagt til ham, og hans kjød ble restaurert og ble rent som en ung gutts.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2 Kongebok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b="1">
                <a:solidFill>
                  <a:schemeClr val="tx1">
                    <a:lumMod val="50000"/>
                    <a:lumOff val="50000"/>
                  </a:schemeClr>
                </a:solidFill>
              </a:rPr>
              <a:t>Nr. 38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400"/>
              <a:t>Reparasjon av Guds tempel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bg1">
                    <a:lumMod val="50000"/>
                  </a:schemeClr>
                </a:solidFill>
              </a:rPr>
              <a:t>Derfor tilkalte kong Joasj presten Jojada og de andre prestene og spurte dem: «Hvorfor reparerer dere ikke skaden på templet? Ta ikke mer penger fra skattmesterne deres, men overgi dem for å reparere templet.»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2 konger</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no" altLang="ko-KR" sz="3200">
                <a:solidFill>
                  <a:schemeClr val="tx1">
                    <a:lumMod val="65000"/>
                    <a:lumOff val="35000"/>
                  </a:schemeClr>
                </a:solidFill>
              </a:rPr>
              <a:t>Jonatan valgte ikke sitt egoistiske ønske, men sin venn,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o" altLang="ko-KR" sz="3200">
                <a:solidFill>
                  <a:schemeClr val="tx1">
                    <a:lumMod val="65000"/>
                    <a:lumOff val="35000"/>
                  </a:schemeClr>
                </a:solidFill>
              </a:rPr>
              <a:t>Som Jonathan,</a:t>
            </a:r>
          </a:p>
          <a:p>
            <a:pPr xmlns:a="http://schemas.openxmlformats.org/drawingml/2006/main" algn="ctr"/>
            <a:r xmlns:a="http://schemas.openxmlformats.org/drawingml/2006/main">
              <a:rPr lang="no" altLang="ko-KR" sz="3200">
                <a:solidFill>
                  <a:schemeClr val="tx1">
                    <a:lumMod val="65000"/>
                    <a:lumOff val="35000"/>
                  </a:schemeClr>
                </a:solidFill>
              </a:rPr>
              <a:t>la oss være en god venn for vår venn.</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err="1">
                <a:solidFill>
                  <a:schemeClr val="tx1">
                    <a:lumMod val="65000"/>
                    <a:lumOff val="35000"/>
                  </a:schemeClr>
                </a:solidFill>
              </a:rPr>
              <a:t>Joasj, kongen av Juda, hadde lyst til å reparere Guds tempel, som ble skadet.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Budsjettet var imidlertid ikke nok til å reparere tempelet. Joasj bestemte seg for å motta offer for å reparere Guds tempel.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Folk som elsket Gud oppriktig tilbød penger for å reparere templet.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Penger som ble samlet inn for å reparere tempelet, ble gitt til arbeiderne, og de reparerte templet med fullstendig ærlighet.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«Wow! For et vakkert tempel det er!" Joash var glad over at han trodde at Gud ville behage.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600" err="1">
                <a:solidFill>
                  <a:schemeClr val="tx1">
                    <a:lumMod val="65000"/>
                    <a:lumOff val="35000"/>
                  </a:schemeClr>
                </a:solidFill>
              </a:rPr>
              <a:t>Joasj betraktet Guds tempel som et verdifullt sted, hvor folk tilba Gud.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o" altLang="ko-KR" sz="3600">
                <a:solidFill>
                  <a:schemeClr val="tx1">
                    <a:lumMod val="65000"/>
                    <a:lumOff val="35000"/>
                  </a:schemeClr>
                </a:solidFill>
              </a:rPr>
              <a:t>Kirken er stedet hvor Gud er tilstede når vi tilber ham.</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o" altLang="ko-KR" sz="3600">
                <a:solidFill>
                  <a:schemeClr val="tx1">
                    <a:lumMod val="65000"/>
                    <a:lumOff val="35000"/>
                  </a:schemeClr>
                </a:solidFill>
              </a:rPr>
              <a:t>Så vi må elske kirken og vurdere den veldig verdifullt.</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solidFill>
                  <a:srgbClr val="FF0000"/>
                </a:solidFill>
              </a:rPr>
              <a:t>Gud?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Gud setter opp hver enkelt av oss som sitt hellige tempel.</a:t>
            </a:r>
          </a:p>
          <a:p>
            <a:endParaRPr lang="en-US" altLang="ko-KR" sz="3600">
              <a:solidFill>
                <a:schemeClr val="tx1">
                  <a:lumMod val="65000"/>
                  <a:lumOff val="35000"/>
                </a:schemeClr>
              </a:solidFill>
            </a:endParaRPr>
          </a:p>
          <a:p>
            <a:r xmlns:a="http://schemas.openxmlformats.org/drawingml/2006/main">
              <a:rPr lang="no" altLang="ko-KR" sz="3600">
                <a:solidFill>
                  <a:schemeClr val="tx1">
                    <a:lumMod val="65000"/>
                    <a:lumOff val="35000"/>
                  </a:schemeClr>
                </a:solidFill>
              </a:rPr>
              <a:t>Gud møter dem som tilber ham.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Hva bestemte Joash seg for å fikse?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palass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hans</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rom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skole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Hellig tempel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rgbClr val="FF0000"/>
                </a:solidFill>
              </a:rPr>
              <a:t>④ </a:t>
            </a:r>
            <a:r xmlns:a="http://schemas.openxmlformats.org/drawingml/2006/main">
              <a:rPr lang="no" altLang="ko-KR" sz="2800">
                <a:solidFill>
                  <a:srgbClr val="FF0000"/>
                </a:solidFill>
              </a:rPr>
              <a:t>Hellig tempel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bg1">
                    <a:lumMod val="50000"/>
                  </a:schemeClr>
                </a:solidFill>
              </a:rPr>
              <a:t>Derfor tilkalte kong Joasj presten Jojada og de andre prestene og spurte dem: «Hvorfor reparerer dere ikke skaden på templet? Ta ikke mer penger fra skattmesterne deres, men overgi dem for å reparere templet.»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2 konger</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b="1">
                <a:solidFill>
                  <a:schemeClr val="tx1">
                    <a:lumMod val="50000"/>
                    <a:lumOff val="50000"/>
                  </a:schemeClr>
                </a:solidFill>
              </a:rPr>
              <a:t>Nr. 39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600"/>
              <a:t>Nehemja, som gjenoppbygde Jerusalems mur</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no" altLang="ko-KR" sz="3200"/>
              <a:t>Gud?</a:t>
            </a:r>
            <a:r xmlns:a="http://schemas.openxmlformats.org/drawingml/2006/main">
              <a:rPr lang="n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o" altLang="ko-KR" sz="3600">
                <a:solidFill>
                  <a:srgbClr val="C00000"/>
                </a:solidFill>
              </a:rPr>
              <a:t>Gud..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no" altLang="ko-KR" sz="3600">
                <a:solidFill>
                  <a:schemeClr val="tx1">
                    <a:lumMod val="65000"/>
                    <a:lumOff val="35000"/>
                  </a:schemeClr>
                </a:solidFill>
              </a:rPr>
              <a:t>Han er den som gir oss gode venner.</a:t>
            </a:r>
          </a:p>
          <a:p>
            <a:endParaRPr lang="en-US" altLang="ko-KR" sz="3600">
              <a:solidFill>
                <a:schemeClr val="tx1">
                  <a:lumMod val="65000"/>
                  <a:lumOff val="35000"/>
                </a:schemeClr>
              </a:solidFill>
            </a:endParaRPr>
          </a:p>
          <a:p>
            <a:r xmlns:a="http://schemas.openxmlformats.org/drawingml/2006/main">
              <a:rPr lang="no" altLang="ko-KR" sz="3600">
                <a:solidFill>
                  <a:schemeClr val="tx1">
                    <a:lumMod val="65000"/>
                    <a:lumOff val="35000"/>
                  </a:schemeClr>
                </a:solidFill>
              </a:rPr>
              <a:t>Takk Gud for at han har gitt oss gode venner!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bg1">
                    <a:lumMod val="50000"/>
                  </a:schemeClr>
                </a:solidFill>
              </a:rPr>
              <a:t>Jeg svarte kongen: "Hvis det behager kongen, og hvis din tjener har funnet nåde for hans øine, så la ham sende meg til byen i Juda hvor mine fedre er gravlagt, så jeg kan bygge den opp igjen."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Nehemja</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Den persiske kongen ga kongens munnskjell Nehemja tillatelse til å gjenoppbygge byen og citadellet som ble ødelagt.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Nehemja</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kom tilbake til Jerusalem med mange israelitter og bygde opp Jerusalemmuren sammen med dem.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600">
                <a:solidFill>
                  <a:schemeClr val="tx1">
                    <a:lumMod val="65000"/>
                    <a:lumOff val="35000"/>
                  </a:schemeClr>
                </a:solidFill>
              </a:rPr>
              <a:t>Imidlertid ble de forstyrret av andre stammer som mislikte israelittens vekkelse. I tillegg bryter mange israelitter ut i klager.</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Nehemja ba Gud om hjelp. Gud ga ham kraft og mot til å utføre arbeidet.</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2800">
                <a:solidFill>
                  <a:schemeClr val="tx1">
                    <a:lumMod val="65000"/>
                    <a:lumOff val="35000"/>
                  </a:schemeClr>
                </a:solidFill>
              </a:rPr>
              <a:t>Til slutt fullførte Nehemja gjenoppbyggingen av Jerusalems mur sammen med israelittene. Etter å ha fullført muren, tilbad han og hans folk Gud med glede.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leksjon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600">
                <a:solidFill>
                  <a:schemeClr val="tx1">
                    <a:lumMod val="65000"/>
                    <a:lumOff val="35000"/>
                  </a:schemeClr>
                </a:solidFill>
              </a:rPr>
              <a:t>Nehemja fullførte gjenoppbyggingen av muren med Guds hjelp, selv om det var mange forstyrrelser.</a:t>
            </a:r>
          </a:p>
          <a:p>
            <a:pPr xmlns:a="http://schemas.openxmlformats.org/drawingml/2006/main" algn="ctr"/>
            <a:r xmlns:a="http://schemas.openxmlformats.org/drawingml/2006/main">
              <a:rPr lang="no" altLang="ko-KR" sz="3600">
                <a:solidFill>
                  <a:schemeClr val="tx1">
                    <a:lumMod val="65000"/>
                    <a:lumOff val="35000"/>
                  </a:schemeClr>
                </a:solidFill>
              </a:rPr>
              <a:t>Når vi gjør Guds arbeid kan vi møte vanskelige situasjoner.</a:t>
            </a:r>
          </a:p>
          <a:p>
            <a:pPr xmlns:a="http://schemas.openxmlformats.org/drawingml/2006/main" algn="ctr"/>
            <a:r xmlns:a="http://schemas.openxmlformats.org/drawingml/2006/main">
              <a:rPr lang="no" altLang="ko-KR" sz="3600">
                <a:solidFill>
                  <a:schemeClr val="tx1">
                    <a:lumMod val="65000"/>
                    <a:lumOff val="35000"/>
                  </a:schemeClr>
                </a:solidFill>
              </a:rPr>
              <a:t>Men hvis Gud er med oss og vi er med ham, kan vi overvinne alle disse vanskelighetene.</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3200"/>
              <a:t>Gud?</a:t>
            </a:r>
            <a:r xmlns:a="http://schemas.openxmlformats.org/drawingml/2006/main">
              <a:rPr lang="n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Gud er den som hjelper oss og gir oss kraft og mot når vi ber og ber om hjelp i vanskelig situasjon.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tx1">
                    <a:lumMod val="65000"/>
                    <a:lumOff val="35000"/>
                  </a:schemeClr>
                </a:solidFill>
              </a:rPr>
              <a:t>Hvorfor kom Nehemja tilbake til hjembyen?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① </a:t>
            </a:r>
            <a:r xmlns:a="http://schemas.openxmlformats.org/drawingml/2006/main">
              <a:rPr lang="no" altLang="ko-KR" sz="2800">
                <a:solidFill>
                  <a:schemeClr val="tx1">
                    <a:lumMod val="65000"/>
                    <a:lumOff val="35000"/>
                  </a:schemeClr>
                </a:solidFill>
              </a:rPr>
              <a:t>å reise..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② </a:t>
            </a:r>
            <a:r xmlns:a="http://schemas.openxmlformats.org/drawingml/2006/main">
              <a:rPr lang="no" altLang="ko-KR" sz="2800">
                <a:solidFill>
                  <a:schemeClr val="tx1">
                    <a:lumMod val="65000"/>
                    <a:lumOff val="35000"/>
                  </a:schemeClr>
                </a:solidFill>
              </a:rPr>
              <a:t>å gå på skolen..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③ </a:t>
            </a:r>
            <a:r xmlns:a="http://schemas.openxmlformats.org/drawingml/2006/main">
              <a:rPr lang="no" altLang="ko-KR" sz="2800">
                <a:solidFill>
                  <a:schemeClr val="tx1">
                    <a:lumMod val="65000"/>
                    <a:lumOff val="35000"/>
                  </a:schemeClr>
                </a:solidFill>
              </a:rPr>
              <a:t>å tilbe..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chemeClr val="tx1">
                    <a:lumMod val="65000"/>
                    <a:lumOff val="35000"/>
                  </a:schemeClr>
                </a:solidFill>
              </a:rPr>
              <a:t>④ </a:t>
            </a:r>
            <a:r xmlns:a="http://schemas.openxmlformats.org/drawingml/2006/main">
              <a:rPr lang="no" altLang="ko-KR" sz="2800">
                <a:solidFill>
                  <a:schemeClr val="tx1">
                    <a:lumMod val="65000"/>
                    <a:lumOff val="35000"/>
                  </a:schemeClr>
                </a:solidFill>
              </a:rPr>
              <a:t>å gjenoppbygge Jerusalems mur..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en-US" sz="2800">
                <a:solidFill>
                  <a:srgbClr val="FF0000"/>
                </a:solidFill>
              </a:rPr>
              <a:t>④ </a:t>
            </a:r>
            <a:r xmlns:a="http://schemas.openxmlformats.org/drawingml/2006/main">
              <a:rPr lang="no" altLang="ko-KR" sz="2800">
                <a:solidFill>
                  <a:srgbClr val="FF0000"/>
                </a:solidFill>
              </a:rPr>
              <a:t>å gjenoppbygge Jerusalems mur..</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o"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o" altLang="ko-KR" sz="3600">
                <a:solidFill>
                  <a:schemeClr val="bg1">
                    <a:lumMod val="50000"/>
                  </a:schemeClr>
                </a:solidFill>
              </a:rPr>
              <a:t>Jeg svarte kongen: "Hvis det behager kongen, og hvis din tjener har funnet nåde for hans øine, så la ham sende meg til byen i Juda hvor mine fedre er gravlagt, så jeg kan bygge den opp igjen."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o" altLang="ko-KR" sz="2800">
                <a:solidFill>
                  <a:schemeClr val="tx1">
                    <a:lumMod val="65000"/>
                    <a:lumOff val="35000"/>
                  </a:schemeClr>
                </a:solidFill>
              </a:rPr>
              <a:t>Nehemja</a:t>
            </a:r>
            <a:r xmlns:a="http://schemas.openxmlformats.org/drawingml/2006/main">
              <a:rPr lang="no" altLang="en-US" sz="2800">
                <a:solidFill>
                  <a:schemeClr val="tx1">
                    <a:lumMod val="65000"/>
                    <a:lumOff val="35000"/>
                  </a:schemeClr>
                </a:solidFill>
              </a:rPr>
              <a:t> </a:t>
            </a:r>
            <a:r xmlns:a="http://schemas.openxmlformats.org/drawingml/2006/main">
              <a:rPr lang="no"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