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o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ଶବ୍ଦ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ର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ଭଗବାନ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4400"/>
              <a:t>ଭଗବାନ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4400"/>
              <a:t>ତିଆରି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4400"/>
              <a:t>ଏ ପୃଥିବୀ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ଆରମ୍ଭରେ God ଶ୍ବର ସୃଷ୍ଟି କଲେ |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ଆକାଶ ଓ ପୃଥିବୀ।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 ୧: ୧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ଇସ୍ହାକଙ୍କ ପତ୍ନୀ ରେବିକା ଯାଆଁଳା ସନ୍ତାନ ଜନ୍ମ ଦେଲେ। ପ୍ରଥମ ପୁତ୍ରର ନାମ ଏଷ u ଏବଂ ଦ୍ୱିତୀୟଟି ଯାକୁବ ଥିଲା।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ଏଷ u ଶିକାର କରିବାକୁ ପସନ୍ଦ କଲା। ତେଣୁ, ସେ ବାହ୍ୟ କାର୍ଯ୍ୟକଳାପକୁ ଭଲ ପାଉଥିଲେ | କିନ୍ତୁ, ଯାକୁବ ଜଣେ ଶାନ୍ତ ବ୍ୟକ୍ତି ଥିଲେ, ଘରେ ରହିଲେ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ଦିନେ, ଯେତେବେଳେ ଯାକୁବ କିଛି ଷ୍ଟି ରାନ୍ଧୁଥିଲେ, ଏଷ u ଶିକାର କରିବା ପରେ ଭୋକିଲା ଘରକୁ ଫେରି ଆସିଥିଲେ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“ମୋତେ କିଛି ଷ୍ଟି ଦିଅ!”, “ପ୍ରଥମେ ତୁମର ଜନ୍ମ ଅଧିକାର ମୋତେ ବିକ୍ରି କର | ତା’ପରେ ମୁଁ ତୁମକୁ କିଛି ଦେବି। ” ଏଷ ଏତେ ଭୋକିଲା ଥିଲା ଯେ ସେ ନିଜର ଜନ୍ମ ଅଧିକାରକୁ ଗୋଟିଏ ପାତ୍ରରେ ଲାଲ୍ ଷ୍ଟୁରେ ବିକ୍ରି କଲେ |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ଶେଷରେ, ଯାକୁବ ଆଶୀର୍ବାଦ ପାଇବା ପାଇଁ ତାଙ୍କ ପିତାଙ୍କୁ ପ୍ରତାରଣା କଲେ | ଶେଷରେ ସେ ଆଶୀର୍ବାଦ ପାଇଲେ। ଏହି ସମସ୍ତ ଘଟଣା God ଶ୍ବରଙ୍କ ପ୍ରମାଣ ଦ୍ୱାରା ଘଟିଥିଲା |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ଏଷ u ଭାବିଲା ଯେ ଆଧ୍ୟାତ୍ମିକ ଆଶୀର୍ବାଦ ପାଇବା ଅପେକ୍ଷା ଭୋକିଲା ସମସ୍ୟାର ସମାଧାନ ଅଧିକ ଗୁରୁତ୍ୱପୂର୍ଣ୍ଣ |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ଶେଷରେ,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ହୋଇଗଲା |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ଇସ୍ରାଏଲର ପୂର୍ବଜ।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ଆପଣ କ’ଣ ଅଧିକ ଗୁରୁତ୍ୱପୂର୍ଣ୍ଣ ଭାବନ୍ତି?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ଶ୍ବରଙ୍କ ସନ୍ତାନ ହେବାର ଆଶୀର୍ବାଦ କ anything ଣସି ଜିନିଷ ପାଇଁ ବଦଳାଯାଇପାରିବ ନାହିଁ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|</a:t>
            </a:r>
            <a:r xmlns:a="http://schemas.openxmlformats.org/drawingml/2006/main">
              <a:rPr lang="o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ହେଉଛି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ମନୁଷ୍ୟର ତ୍ରୁଟି ଏବଂ ମିଥ୍ୟା ସତ୍ତ୍ God େ God ଶ୍ବର ନିଜ ଇଚ୍ଛା ପୂରଣ କରୁଛନ୍ତି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'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କୁଇଜ୍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ଏଷ u ତାଙ୍କର ଜନ୍ମ ଅଧିକାର କ’ଣ ବିକ୍ରୟ କଲା?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ନୁଡୁଲ୍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ରୁଟି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ମାଂସ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ଲାଲ୍ ଷ୍ଟି |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ଲାଲ୍ ଷ୍ଟି |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ତା’ପରେ ଯାକୁବ ଏଷ u କୁ କିଛି ରୁଟି ଏବଂ ମସୁର ଡାଲି ଦେଲେ।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ଖାଇ ପିଇଲା, ଏବଂ ପରେ ଉଠି ଚାଲିଗଲା |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ତେଣୁ, ଏଷ u ତାଙ୍କର ଜନ୍ମ ଅଧିକାରକୁ ଘୃଣା କଲେ।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11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ଯାକୁବଙ୍କ ସ୍ୱପ୍ନ |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ବାଇବଲ ପିଲାମାନେ No.2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ସେମାନେ ନିଷେଧ ଫଳ ଖାଇଲେ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ତାଙ୍କର ଏକ ସ୍ୱପ୍ନ ଥିଲା ଯେଉଁଥିରେ ସେ ଦେଖିଲେ ଯେ ଏକ ପାହାଚ ପୃଥିବୀ ଉପରେ ବିଶ୍ରାମ ନେଉଛି, ଏହାର ଶୀର୍ଷ ସ୍ୱର୍ଗରେ ପହଞ୍ଚିଛି, ଏବଂ God ଶ୍ବରଙ୍କ ଦୂତମାନେ ଏହା ଉପରେ ଚ and ୁଥିଲେ |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 ନିଜ ଭାଇକୁ ମିଥ୍ୟା କହି ପ୍ରତାରଣା କଲେ। ତାଙ୍କୁ ହତ୍ୟା କରାଯିବାକୁ ଭୟ କରୁଥିଲେ। ତେଣୁ ସେ ଘରୁ ହାରାନରେ ଥିବା ମାମୁଁଙ୍କ ନିକଟକୁ ପଳାଇଲେ।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ରାତିରେ ସେଠାରେ ଏକ ପଥର ନେଇ ସେ ତକିଆ ପରି ମୁଣ୍ଡ ତଳେ ଶୋଇପଡିଲା | ପରିବାର ବିନା ସେ ଏକୁଟିଆ ଥିଲେ। ତେଣୁ ସେ ଭୟଭୀତ ହୋଇ ଏକାକୀ ଅନୁଭବ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 ଦେଖିଲେ God ଶ୍ବରଙ୍କ ଦୂତମାନେ ପୃଥିବୀର ଏକ ସିଡ଼ିରୁ ସ୍ୱର୍ଗକୁ ଓହ୍ଲାଉଛନ୍ତି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 God ଶ୍ବରଙ୍କ ସ୍ୱର ଶୁଣିଥିଲେ, “ମୁଁ ତୁମ ସହିତ ଅଛି ଏବଂ ଆପଣ ଯେଉଁଆଡ଼େ ଯାଆନ୍ତି ମୁଁ ଆପଣଙ୍କ ଉପରେ ନଜର ରଖିବି।”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ସେ ସକାଳୁ ଉଠିଲେ, ସେ God ଶ୍ବରଙ୍କୁ ଉପାସନା କଲେ ଯିଏ ତାଙ୍କ ସହିତ ରହିବେ ବୋଲି ପ୍ରତିଜ୍ଞା କରିଥିଲେ ଏବଂ ସେ God ଶ୍ବରଙ୍କୁ ଗ glory ରବ ଦେଇଥିଲେ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ଯେପରି God ଶ୍ବର ଯାକୁବଙ୍କ ସହିତ ଥିଲେ, ଯିଏ ଏକୁଟିଆ ରହିବାକୁ ଭୟ କରୁଥିଲେ,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ଆମେ ଏକୁଟିଆ ଥାଉ ଆମ ପିତା ଭଗବାନ ମଧ୍ୟ ଆମର ଯତ୍ନ ନିଅନ୍ତି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ଯାକୁବଙ୍କ ପରି, ଆମେ ସର୍ବଦା God ଶ୍ବରଙ୍କୁ ସମ୍ମାନ ଏବଂ ଗ glory ରବ ଦେବା ଉଚିତ୍ ଯିଏ ସର୍ବଦା ଆମ ସହିତ ରୁହନ୍ତି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|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ଯେକ anywhere ଣସି ସ୍ଥାନରେ ଏବଂ ଯେକ time ଣସି ସମୟରେ ଆମ ସହିତ ଅଛନ୍ତି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ସର୍ବଦା ଆମର ଯତ୍ନ ନିଅନ୍ତି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କୁଇଜ୍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ଯାକୁବ ଶୋଇଲା, ସେ ତକିଆ ପରି କ’ଣ କଲା?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କାଠ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ପଥର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ବ୍ୟାଗ୍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ପଶୁମାନଙ୍କର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ଚର୍ମ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ପଥର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ତାଙ୍କର ଏକ ସ୍ୱପ୍ନ ଥିଲା ଯେଉଁଥିରେ ସେ ଦେଖିଲେ ଯେ ଏକ ପାହାଚ ପୃଥିବୀ ଉପରେ ବିଶ୍ରାମ ନେଉଛି, ଏହାର ଶୀର୍ଷ ସ୍ୱର୍ଗରେ ପହଞ୍ଚିଛି, ଏବଂ God ଶ୍ବରଙ୍କ ଦୂତମାନେ ଏହା ଉପରେ ଚ and ୁଥିଲେ |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 ଶ୍ବର ମନୁଷ୍ୟକୁ ନିଜ ପ୍ରତିମୂର୍ତ୍ତିରେ, God ଶ୍ବରଙ୍କ ପ୍ରତିମୂର୍ତ୍ତିରେ ସୃଷ୍ଟି କଲେ;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ସେମାନଙ୍କୁ ସୃଷ୍ଟି କଲେ।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 12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ଶବ୍ଦ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ର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ଭଗବାନ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ଜୋସେଫ ତାଙ୍କ ଭାଇମାନଙ୍କ ଦ୍ୱାରା ବିକ୍ରି ହୋଇଥିଲେ |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"ବର୍ତ୍ତମାନ ଆସ, ଆସ ତାଙ୍କୁ ମାରିବା ଏବଂ ଏହି କୂଅ ମଧ୍ୟରୁ ଗୋଟିଏରେ ପକାଇବା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ଏବଂ କୁହ ଯେ ଏକ ଭୟଙ୍କର ପଶୁ ତାଙ୍କୁ ଗ୍ରାସ କଲା |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ତା’ପରେ ଆମେ ଦେଖିବା ତାଙ୍କ ସ୍ୱପ୍ନର କ’ଣ ଆସେ। 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(ଆଦିପୁସ୍ତକ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ଯାକୁବଙ୍କର ବାର ପୁତ୍ର ଥିଲେ। ସେ ଯୋଷେଫଙ୍କୁ ଅନ୍ୟ ସମସ୍ତ ପୁଅ ଅପେକ୍ଷା ଅଧିକ ଭଲ ପାଉଥିଲେ। ତେଣୁ, ସେ ଯୋଷେଫଙ୍କ ପାଇଁ ଏକ ସୁନ୍ଦର ସୁନ୍ଦର କପଡା ତିଆରି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ତାଙ୍କ ଭାଇମାନେ ତାଙ୍କୁ ବହୁତ ଘୃଣା କରୁଥିଲେ କାରଣ ସେମାନଙ୍କ ପିତା ତାଙ୍କୁ ବିଶେଷ ଭଲ ପାଉଥିଲେ | “ଚାଲ ଯୋଷେଫଙ୍କୁ ବିକ୍ରି କରିବା | ଆସନ୍ତୁ ବାପାଙ୍କୁ କହିବା ଯେ ସେ ମରିଗଲେ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ସେମାନେ ଯୋଷେଫଙ୍କୁ ବଣିକମାନଙ୍କ ଦାସ ଭାବରେ ବିକ୍ରୟ କଲେ।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ଏହା ଶୁଣି ଯାକୁବ ବହୁତ ଦୁ sad ଖିତ ହେଲେ।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 ଦାସ ଭାବରେ କଠିନ ଜୀବନ ବିତାଇଲେ। ତଥାପି, ସେ କ any ଣସି ପାପ ନକରି God ଶ୍ବରଙ୍କ ଉପରେ ଭରସା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ମିଥ୍ୟା ଅଭିଯୋଗରେ ଯୋଷେଫଙ୍କୁ କାରାଗାରକୁ ପଠାଗଲା।</a:t>
            </a:r>
            <a:r xmlns:a="http://schemas.openxmlformats.org/drawingml/2006/main">
              <a:rPr lang="o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ତଥାପି, ସେ କାରାଗାରରେ ମଧ୍ୟ God ଶ୍ବରଙ୍କ ନିକଟରେ ଧାର୍ମିକ ହେବାକୁ ଚେଷ୍ଟା କଲେ | Joseph ଶ୍ବର ଯୋଷେଫଙ୍କୁ ଭୁଲି ନାହାଁନ୍ତି ଏବଂ him ଶ୍ବର ତାଙ୍କ ପାଇଁ ଏକ ଆଶ୍ଚର୍ଯ୍ୟଜନକ ଯୋଜନା କରିଥିଲେ |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ଯୋଷେଫଙ୍କୁ ନିଜ ଭାଇମାନେ ଘୃଣା କଲେ ଓ ଦାସ ଭାବରେ ବିକ୍ରୟ କଲେ। ମିଥ୍ୟା ଅଭିଯୋଗରେ ତାଙ୍କୁ ଜେଲରେ ମଧ୍ୟ ରଖାଯାଇଥିଲା।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ତଥାପି, ସେ God ଶ୍ବରଙ୍କ ଉପରେ ନିର୍ଭର କଲେ ଏବଂ ଅଧିକ ପାପ ନକରିବାକୁ ଚେଷ୍ଟା କଲେ |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ଆମେ କିଛି ଅସୁବିଧାର ସମ୍ମୁଖୀନ ହୋଇପାରିବା |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ଆସନ୍ତୁ କ any ଣସି ପାପ କରିବା ନାହିଁ ଏବଂ ଆମ ପିତା God ଶ୍ବରଙ୍କୁ ସାହାଯ୍ୟ ମାଗିବା ଯିଏ ସ୍ୱଇଚ୍ଛାରେ ଆମର ପ୍ରାର୍ଥନା ଶୁଣୁଛନ୍ତି |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ଆମର ପିତା 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 ପିତା ଭଗବାନ ଏକ କଷ୍ଟଦାୟକ ସମୟରେ ମଧ୍ୟ ଆମ ପାଇଁ ଏକ ଆଶ୍ଚର୍ଯ୍ୟଜନକ ଯୋଜନା କରିଛନ୍ତି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ଯାକୁବ କେବଳ ବାରଜଣ ପୁତ୍ରଙ୍କ ମଧ୍ୟରେ ଯୋଷେଫଙ୍କୁ କ’ଣ ଦେଲେ?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ଖେଳନା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ବାଇବଲ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ବହୁତ ସୁନ୍ଦର କପଡା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ଟଙ୍କା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ବହୁତ ସୁନ୍ଦର କପଡା |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God's ଶ୍ବରଙ୍କ ସୃଷ୍ଟିମାନଙ୍କ ମଧ୍ୟରେ ଆଦମ ଏବଂ ହବା ସର୍ବୋତ୍ତମ ପ୍ରାଣୀ ଥିଲେ |</a:t>
            </a:r>
          </a:p>
          <a:p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କାରଣ ସେମାନେ God's ଶ୍ବରଙ୍କ ପ୍ରତିମୂର୍ତ୍ତୀ ଅନୁଯାୟୀ ସୃଷ୍ଟି ହୋଇଥିଲେ |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"ବର୍ତ୍ତମାନ ଆସ, ଆସ ତାଙ୍କୁ ମାରିବା ଏବଂ ଏହି କୂଅ ମଧ୍ୟରୁ ଗୋଟିଏରେ ପକାଇବା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ଏବଂ କୁହ ଯେ ଏକ ଭୟଙ୍କର ପଶୁ ତାଙ୍କୁ ଗ୍ରାସ କଲା |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ତା’ପରେ ଆମେ ଦେଖିବା ତାଙ୍କ ସ୍ୱପ୍ନର କ’ଣ ଆସେ। 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(ଆଦିପୁସ୍ତକ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 13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ଯୋଷେଫ ମିଶରର ପ୍ରଧାନମନ୍ତ୍ରୀ ହେଲେ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ତେଣୁ ଫାରୋ ଯୋଷେଫଙ୍କୁ କହିଲେ, “ମୁଁ ତୁମ୍ଭକୁ ମିଶରର ସମସ୍ତ ଦେଶର ଦାୟିତ୍ୱ ଦେଲି।”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ମିଶରର ରାଜା ଫାରୋଙ୍କର ଏକ ସ୍ୱପ୍ନ ଥିଲା। 7 ଟି ମୋଟା ଗା cows ଏବଂ ତା’ପରେ 7 ଟି ଅସୁନ୍ଦର ଗା cows ବାହାରିଲା | 7 ଅସୁନ୍ଦର ଗା cows 7 ଟି ମୋଟା ଗା cows ଖାଇଲେ | ଏହା ବହୁତ ଅଦ୍ଭୁତ ସ୍ୱପ୍ନ ଥିଲା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ରାଜପ୍ରାସାଦରେ ତାଙ୍କ ସ୍ୱପ୍ନକୁ କେହି ବ୍ୟାଖ୍ୟା କରିପାରିନଥିଲେ। ଯୋଷେଫଙ୍କ ଦ୍ was ାରା ସାହାଯ୍ୟ କରିଥିବା ମୁଖ୍ୟ ପାତ୍ର ତାଙ୍କୁ ରାଜାଙ୍କ ସହିତ ପରିଚିତ କରାଇଲେ |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ଶ୍ବର ଯୋଷେଫଙ୍କୁ ଜ୍ଞାନ ଦେଲେ | ତେଣୁ, ସେ ସ୍ୱପ୍ନର ଅର୍ଥ ବ୍ୟାଖ୍ୟା କରି ରାଜାଙ୍କୁ ଜଣାଇଲେ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ଫାରୋ ଏତେ ପ୍ରଭାବିତ ହେଲେ ଯେ ସେ ଯୋସେଫଙ୍କୁ ଦେଶର ଦ୍ୱିତୀୟ ସର୍ବୋଚ୍ଚ ସ୍ଥାନରେ ବନ୍ଦୀ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 ମିଶରର ପ୍ରଧାନମନ୍ତ୍ରୀ ହେଲେ ଏବଂ ପରମେଶ୍ୱର ତାଙ୍କୁ ଦେଇଥିବା ଜ୍ଞାନ ସହିତ ଏହି ଦେଶ ଉପରେ ଶାସନ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Joseph ଶ୍ବର ଯୋଷେଫଙ୍କ ପାଇଁ ଆଶ୍ଚର୍ଯ୍ୟଜନକ ଯୋଜନା କରିଥିଲେ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ଆମେ କିଛି ଅସୁବିଧାର ସମ୍ମୁଖୀନ ହେଉ, ଆମେ ମଧ୍ୟ ନିରାଶ ହେବା ଉଚିତ୍ ନୁହେଁ,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କିନ୍ତୁ ଆମ ପାଇଁ God's ଶ୍ବରଙ୍କ ଆଶ୍ଚର୍ଯ୍ୟଜନକ ଯୋଜନା ଆଶା କରିବା ଏବଂ ଭଗବାନଙ୍କ ଉପରେ ବିଶ୍ believe ାସ କରିବା ଉଚିତ୍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His ଶ୍ବର ତାଙ୍କ ଇଚ୍ଛା ଅନୁସାରେ କରନ୍ତି |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ନିମ୍ନମାନର ଲୋକ ଉନ୍ନତ ହେବେ ଏବଂ ଉଚ୍ଚମାନର ଲୋକ ନିମ୍ନମାନର ହେବେ।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ଲୋକଟିକୁ କହିଲେ,</a:t>
            </a:r>
            <a:r xmlns:a="http://schemas.openxmlformats.org/drawingml/2006/main">
              <a:rPr lang="o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ତୁମେ ବଗିଚାରେ ଥିବା କ tree ଣସି ଗଛରୁ ଖାଇବାକୁ ମୁକ୍ତ; କିନ୍ତୁ </a:t>
            </a:r>
            <a:r xmlns:a="http://schemas.openxmlformats.org/drawingml/2006/main">
              <a:rPr lang="o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ତୁମେ ଭଲ ଓ ମନ୍ଦ ଜ୍ଞାନର ଗଛରୁ ଖାଇବା ଉଚିତ୍ ନୁହେଁ, କାରଣ ଯେତେବେଳେ ତୁମେ ଏହା ଖାଇବ ତୁମେ ନିଶ୍ଚିତ ମରିବ। </a:t>
            </a:r>
            <a:r xmlns:a="http://schemas.openxmlformats.org/drawingml/2006/main">
              <a:rPr lang="o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ଫାରୋଙ୍କ ସ୍ୱପ୍ନରେ କେଉଁ ପ୍ରାଣୀ ଦେଖାଗଲା?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ପକ୍ଷୀ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କୁକୁର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ଘୋଡା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ଗା cow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ଗା cow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ତେଣୁ ଫାରୋ ଯୋଷେଫଙ୍କୁ କହିଲେ,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"ତେଣୁ ମୁଁ ତୁମ୍ଭକୁ ସମଗ୍ର ମିଶରର ଦାୟିତ୍ୱ ଦେଲି।"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ନା।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ଜୋସେଫ ପୁଣିଥରେ ତାଙ୍କ ଭାଇମାନଙ୍କୁ ଭେଟିଲେ |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ଯଦିଓ ଯୋଷେଫ ତାଙ୍କ ଭାଇମାନଙ୍କୁ ଚିହ୍ନିଥିଲେ, କିନ୍ତୁ ସେମାନେ ତାହାଙ୍କୁ ଚିହ୍ନି ପାରିଲେ ନାହିଁ।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ଫାରୋ ଯୋଷେଫଙ୍କୁ ମିଶରର ପ୍ରଧାନମନ୍ତ୍ରୀ ଭାବରେ ନିଯୁକ୍ତ କଲେ। ଯୋଷେଫ 7 ବର୍ଷର ଭୟଙ୍କର ଦୁର୍ଭିକ୍ଷକୁ ନିୟନ୍ତ୍ରଣ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ତେବେ ଦୁର୍ଭିକ୍ଷ ହେତୁ କିଣାନରେ ଶସ୍ୟ ନଥିଲା। ଖାଇବାକୁ କିଛି ଶସ୍ୟ ଆଣିବା ପାଇଁ ସେମାନଙ୍କୁ ମିଶରକୁ ଯିବାକୁ ପଡିଲା | ଯୋଷେଫଙ୍କ ଭାଇମାନେ ମଧ୍ୟ ଖାଦ୍ୟ କିଣିବାକୁ ମିଶରକୁ ଗଲେ।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ଯଦିଓ ଯୋଷେଫ ତାଙ୍କ ଭାଇମାନଙ୍କୁ ଚିହ୍ନିଥିଲେ, କିନ୍ତୁ ସେମାନେ ତାହାଙ୍କୁ ଚିହ୍ନି ପାରିଲେ ନାହିଁ।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 ସେମାନଙ୍କୁ କିଏ ବୋଲି କହିଥିଲେ। ସେମାନେ ତାଙ୍କୁ ଦେଖି ଆଶ୍ଚର୍ଯ୍ୟ ହୋଇଗଲେ ଏବଂ ତାଙ୍କୁ ଭୟ କଲେ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 ଜାଣିଲେ ଯେ him ଶ୍ବର ତାଙ୍କୁ ମିଶରକୁ କାହିଁକି ପଠାଇଲେ | ସେ ନିଜ ଭାଇମାନଙ୍କୁ କ୍ଷମା କରି ତାଙ୍କର ସମସ୍ତ ପରିବାରକୁ ମିଶରକୁ ନେଇଗଲେ ଏବଂ ନିରାପଦରେ ସେମାନଙ୍କର ଯତ୍ନ ନେଲେ।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ଯୋଷେଫ ତାଙ୍କ ଭାଇମାନଙ୍କୁ କ୍ଷମା କଲେ, ଯେଉଁମାନେ ତାଙ୍କୁ ଖରାପ ବ୍ୟବହାର କଲେ ଏବଂ God's ଶ୍ବରଙ୍କ ଇଚ୍ଛା ଅନୁଯାୟୀ ସେମାନଙ୍କୁ ଭଲ ପାଉଥିଲେ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 ପରିବାର ଏବଂ ବନ୍ଧୁମାନଙ୍କୁ କ୍ଷମା କରିବାକୁ ଏବଂ ସେମାନଙ୍କୁ ଭଲ ପାଇବାକୁ ପଡିବ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କିନ୍ତୁ, ଶୟତାନ ହବାଙ୍କୁ ପ୍ରଲୋଭିତ କଲା ଭଳି ଛଦ୍ମନାମ କଲା |</a:t>
            </a:r>
          </a:p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ଶେଷରେ, ହବା ଫଳ ଖାଇଲେ |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ଆମକୁ କ୍ଷମା କରନ୍ତି ଏବଂ ଆମକୁ ଭଲ ପାଆନ୍ତି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ଜୋସେଫ କେଉଁ ଦେଶର ପ୍ରଧାନମନ୍ତ୍ରୀ ହୋଇଥିଲେ?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ମିଶର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ଇସ୍ରାଏଲ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ପାରସ୍ୟ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ବାବିଲ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ମିଶର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ଯଦିଓ ଯୋଷେଫ ତାଙ୍କ ଭାଇମାନଙ୍କୁ ଚିହ୍ନିଥିଲେ, କିନ୍ତୁ ସେମାନେ ତାହାଙ୍କୁ ଚିହ୍ନି ପାରିଲେ ନାହିଁ।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ପାଣିରୁ ଉଦ୍ଧାର ହୋଇଥିବା ଏକ ଶିଶୁ |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ପିଲାଟି ବଡ ହେବା ପରେ ସେ ତାଙ୍କୁ ଫାରୋଙ୍କ daughter ିଅ ପାଖକୁ ନେଇଗଲେ ଏବଂ ସେ ତାଙ୍କ ପୁତ୍ର ହେଲେ। ସେ ତାଙ୍କୁ ମୋଶା ନାମ ଦେଲେ ଏବଂ କହିଲେ, ମୁଁ ତାଙ୍କୁ ପାଣି ଭିତରୁ ଟାଣି ଆଣିଲି।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ଯାତ୍ରା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ଇଜିପ୍ଟର ରାଜା ଫାରୋ ସମସ୍ତ ଇସ୍ରାଏଲର ନବଜାତ ବାଳକମାନଙ୍କୁ ନୀଳ ନଦୀରେ ଫିଙ୍ଗିଦେବାକୁ ନିର୍ଦ୍ଦେଶ ଦେଲେ।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ମୋଶାଙ୍କ ମାତା ଜୋଚେବଡଙ୍କୁ ତାଙ୍କ ପୁଅକୁ ନୀଳ ନଦୀକୁ ନେଇଯିବା ଛଡା ଅନ୍ୟ କ had ଣସି ବିକଳ୍ପ ନଥିଲା।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ସେହି ସମୟରେ, ଇଜିପ୍ଟ ରାଜକୁମାରୀ ଶିଶୁଟିକୁ ନଦୀରେ ଗାଧୋଇବା ସମୟରେ ଦେଖିବା ପାଇଁ ଘଟିଥିଲା | ସେ ପିଲାଟିକୁ ବ to ାଇବାକୁ ମନରେ ଥିଲା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ତାଙ୍କ ଭଉଣୀ ଦେଖିଲେ ରାଜକୁମାରୀ ଶିଶୁପୁତ୍ରକୁ ଟୋକେଇରୁ ବାହାର କରିଦେଲେ | ସେ ତାଙ୍କ ପ୍ରକୃତ ମାତା ଜୋଚେବେଡ୍ଙ୍କୁ ଶିଶୁପୁତ୍ରକୁ ତାଙ୍କ ପାଇଁ ନର୍ସ କରିବା ପାଇଁ ପରିଚିତ କରାଇଲେ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ପିଲାଟି ବଡ ହେଲା, ତାଙ୍କୁ ପୁଅ ହେବା ପାଇଁ ରାଜକୁମାରୀଙ୍କ ନିକଟକୁ ନିଆଗଲା | ସେ ତାଙ୍କୁ ମୋଶା ନାମ ଦେଲେ ଏବଂ କହିଲେ, “ମୁଁ ତାଙ୍କୁ ପାଣି ଭିତରୁ ଟାଣି ଆଣିଲି। ମୋଶା ମିଶରରେ ବ grew ିଲେ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ପ୍ରାସାଦ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ହବା ଆଦମଙ୍କୁ ଆଉ ଏକ ଦେଲେ।</a:t>
            </a:r>
          </a:p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ଆଦମ ମଧ୍ୟ ଏହାକୁ ଖାଇଲେ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ମୋଶାଙ୍କୁ ଉଦ୍ଧାର କଲେ।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His ଶ୍ବର ଆମକୁ ତାଙ୍କର ଅଦ୍ଭୁତ ଜ୍ଞାନ ଏବଂ ଶକ୍ତି (ପ୍ରୋଭିଡେନ୍ସ) ସହିତ ଉଦ୍ଧାର କଲେ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ଆସନ୍ତୁ ବିଶ୍ୱାସ କରିବା ଯେ God's ଶ୍ବରଙ୍କ ଯୋଜନା ସବୁବେଳେ ମୋ ଅପେକ୍ଷା ବଡ଼ ଏବଂ ଅଧିକ ସିଦ୍ଧ ଅଟେ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 କିଏ?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ହେଉଛନ୍ତି ସର୍ବଶକ୍ତିମାନ God ଶ୍ବର ଯିଏ କ any ଣସି ପ୍ରତିବନ୍ଧକ ସତ୍ତ୍ His େ ତାଙ୍କ ଇଚ୍ଛା ପୂରଣ କରନ୍ତି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ପାଣିରେ ବୋହିଯାଇଥିବା ପିଲାଟିର କ’ଣ ହେଲା?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ବୁଡ଼ି ଯାଇ ମାଛ ଖାଇଲେ।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ପକ୍ଷୀମାନେ ଶିଶୁଟିକୁ ଉଦ୍ଧାର କରିଥିଲେ।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ପିଲାଟିକୁ ଆକାଶରୁ ଉଦ୍ଧାର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 ମିଶରର ରାଜକୁମାରୀ ତାଙ୍କୁ ଦେଖି ଉଦ୍ଧାର କଲେ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Egypt ମିଶରର ରାଜକୁମାରୀ ତାଙ୍କୁ ଦେଖି ଉଦ୍ଧାର କଲେ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ପିଲାଟି ବଡ ହେବା ପରେ ସେ ତାଙ୍କୁ ଫାରୋଙ୍କ daughter ିଅ ପାଖକୁ ନେଇଗଲେ ଏବଂ ସେ ତାଙ୍କ ପୁତ୍ର ହେଲେ। ସେ ତାଙ୍କୁ ମୋଶା ନାମ ଦେଲେ ଏବଂ କହିଲେ, ମୁଁ ତାଙ୍କୁ ପାଣି ଭିତରୁ ଟାଣି ଆଣିଲି।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ଯାତ୍ରା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ସେମାନଙ୍କୁ ଶୁଣୁ ନ ଥିବାରୁ ସେମାନଙ୍କୁ ଏଦନରୁ ବାହାର କରିଦେଲେ |</a:t>
            </a:r>
          </a:p>
          <a:p>
            <a:r xmlns:a="http://schemas.openxmlformats.org/drawingml/2006/main">
              <a:rPr lang="o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ସେହି ଦିନଠାରୁ, ପାପ ଜଗତକୁ ଆସିଲା |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ଆଜିର </a:t>
            </a:r>
            <a:r xmlns:a="http://schemas.openxmlformats.org/drawingml/2006/main">
              <a:rPr lang="or" altLang="ko-KR" sz="2800" b="1"/>
              <a:t>ଶିକ୍ଷା |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ପାପ ଜଗତକୁ ଆସିଲା କାରଣ ଆଦମ ଏବଂ ହବା God's ଶ୍ବରଙ୍କ ଆଦେଶ ପାଳନ କଲେ ନାହିଁ |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ମୁଁ God's ଶ୍ବରଙ୍କ ବାକ୍ୟ ପାଳନ କରେ କି?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ଯଦି ମୁଁ God ଶ୍ବରଙ୍କଠାରେ ବିଶ୍ୱାସ କରେ, ତେବେ ମୁଁ God's ଶ୍ବରଙ୍କ ବାକ୍ୟ ପାଳନ କରିବି |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ଅବାଧ୍ୟତାକୁ ନାପସନ୍ଦ କରେ |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ଯେଉଁ ଲୋକ ତାଙ୍କ ବାକ୍ୟ ପାଳନ କରେ, ସେ ଆଶୀର୍ବାଦ କରେ।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4000"/>
              <a:t>ଆଜି |</a:t>
            </a:r>
            <a:r xmlns:a="http://schemas.openxmlformats.org/drawingml/2006/main">
              <a:rPr lang="or" altLang="en-US" sz="4000"/>
              <a:t> </a:t>
            </a:r>
            <a:r xmlns:a="http://schemas.openxmlformats.org/drawingml/2006/main">
              <a:rPr lang="or" altLang="ko-KR" sz="4000"/>
              <a:t>ଶବ୍ଦ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ଆରମ୍ଭରେ God ଶ୍ବର ସୃଷ୍ଟି କଲେ |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ଆକାଶ ଓ ପୃଥିବୀ।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 ୧: ୧ |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ମନୁଷ୍ୟକୁ ନ ଖାଇବାକୁ କ’ଣ କହିଥିଲେ?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ଫଳ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ମାଂସ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Able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ପନିପରିବା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ଭଲ ଏବଂ ମନ୍ଦ ଜ୍ଞାନର ଫଳ 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|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ଭଲ ଏବଂ ମନ୍ଦ ଜ୍ଞାନର ଫଳ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|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 ଶ୍ବର ମନୁଷ୍ୟକୁ ନିଜ ପ୍ରତିମୂର୍ତ୍ତିରେ, God ଶ୍ବରଙ୍କ ପ୍ରତିମୂର୍ତ୍ତିରେ ସୃଷ୍ଟି କଲେ;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ସେମାନଙ୍କୁ ସୃଷ୍ଟି କଲେ।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ନେହା ଉଚ୍ଚ ପର୍ବତରେ ଏକ ବଡ ଜାହାଜ (ଏକ ଜାହାଜ) ତିଆରି କଲେ |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ଆଜି |</a:t>
            </a:r>
            <a:r xmlns:a="http://schemas.openxmlformats.org/drawingml/2006/main">
              <a:rPr lang="or" altLang="en-US" sz="4000"/>
              <a:t> </a:t>
            </a:r>
            <a:r xmlns:a="http://schemas.openxmlformats.org/drawingml/2006/main">
              <a:rPr lang="or" altLang="ko-KR" sz="4000"/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ଏହା ପରେ ସଦାପ୍ରଭୁ ନେହାଙ୍କୁ କହିଲେ, "ତୁମ୍ଭେ ଓ ସମଗ୍ର ପରିବାର ଜାହାଜକୁ ଯାଅ, କାରଣ ମୁଁ ଏହି ପି generation ଼ିରେ ତୁମ୍ଭକୁ ଧାର୍ମିକ କରିଛି।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(ଆଦିପୁସ୍ତକ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ଦେଖିଲେ ଯେ ପୃଥିବୀର ସମସ୍ତ ଲୋକ ସେମାନଙ୍କର ପଥ ଭ୍ରଷ୍ଟ କରିଛନ୍ତି | Noah ଶ୍ବର ନେହାଙ୍କୁ କହିଲେ, “ମୁଁ ଉଭୟ ଲୋକଙ୍କୁ ଓ ପୃଥିବୀକୁ ବିନାଶ କରିବି। ପର୍ବତ ଉପରେ ଏକ ବଡ଼ ଜାହାଜ ତିଆରି କର! 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ନେହା ପର୍ବତ ଉପରେ ଏକ ଜାହାଜ ତିଆରି କରିବା ଆରମ୍ଭ କଲେ ଯେପରି God ଶ୍ବର ତାଙ୍କୁ ଆଦେଶ ଦେଲେ | ଲୋକମାନେ ଭାବିଲେ ସେ ପାଗଳ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ନେହା ପ୍ରତ୍ୟେକ ପ୍ରକାରର ଜୀବକୁ ନେହାଙ୍କ 8 ପରିବାର ସଦସ୍ୟଙ୍କ ସହିତ ଜାହାଜରେ ପ୍ରବେଶ କରିବାକୁ ଦିଅନ୍ତୁ ଯେପରି God ଶ୍ବର ଆଦେଶ ଦେଇଛନ୍ତି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ଭଗବାନଙ୍କ ଅନୁଯାୟୀ 40 ଦିନ ପର୍ଯ୍ୟନ୍ତ ପୃଥିବୀରେ ବର୍ଷା ଜାରି ରହିଲା।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ଶେଷରେ ପୃଥିବୀ ଜଳ ଦ୍ୱାରା ଆଚ୍ଛାଦିତ ହେଲା। ପୃଥିବୀରେ ଗତି କରୁଥିବା ପ୍ରତ୍ୟେକ ଜୀବ ମରିଗଲେ। କେବଳ ନେହା ଏବଂ ଜାହାଜରେ ଥିବା ଲୋକମାନେ ରହିଲେ।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ଲୋକମାନେ ନେହାଙ୍କ କଥା ଶୁଣିଲେ ନାହିଁ ଯିଏ ସେମାନଙ୍କୁ ଏକ ବଡ଼ ବନ୍ୟାରୁ ରକ୍ଷା ପାଇବାକୁ ସୁଯୋଗ ଦେଇଥିଲେ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ସେମାନେ କେବଳ କହିଥିଲେ ଯେ ନେହା ପାଗଳ ଥିଲେ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ତୁମେ ସାଙ୍ଗମାନଙ୍କୁ ସୁସମାଚାର ପହଞ୍ଚାଇବ, ସେମାନେ ହୁଏତ ତୁମକୁ ଭଲ ଭାବରେ ଶୁଣିବେ ନାହିଁ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କିନ୍ତୁ, ଶେଷରେ, ସେମାନେ ଜାଣିବାକୁ ଯାଉଛନ୍ତି ଯେ God's ଶ୍ବରଙ୍କ ବାକ୍ୟ ସତ୍ୟ ଅଟେ |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ଆରମ୍ଭରେ, ଅନ୍ଧକାର ଭୂପୃଷ୍ଠ ଉପରେ ଥିଲା |</a:t>
            </a:r>
          </a:p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ସେଠାରେ କ man ଣସି ଲୋକ, ଆଲୋକ ନାହିଁ। କିଛି ନଥିଲା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ପାପକୁ ଘୃଣା କରନ୍ତି ଏବଂ ପାପର ବିଚାର କରନ୍ତି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Now ଶ୍ବର ନେହାଙ୍କୁ କ’ଣ କରିବାକୁ କହିଥିଲେ?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ଏକ ଜାହାଜ (ଏକ ଜାହାଜ)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ଏକ କାର୍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ଏକ ଘର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ଏକ ବାଇକ୍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ଏକ ଜାହାଜ (ଏକ ଜାହାଜ)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ଏହା ପରେ ସଦାପ୍ରଭୁ ନେହାଙ୍କୁ କହିଲେ, "ତୁମ୍ଭେ ଓ ସମଗ୍ର ପରିବାର ଜାହାଜକୁ ଯାଅ, କାରଣ ମୁଁ ଏହି ପି generation ଼ିରେ ତୁମ୍ଭକୁ ଧାର୍ମିକ କରିଛି।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7: 1 |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/>
              <a:t>ଇନ୍ଦ୍ରଧନୁ God's ଶ୍ବରଙ୍କ ଚୁକ୍ତି ଥିଲା |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6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ଇନ୍ଦ୍ରଧନୁ ମେଘରେ ଦେଖାଯାଏ, ମୁଁ ଏହାକୁ ଦେଖିବି ଏବଂ God ଶ୍ବର ଏବଂ ପୃଥିବୀର ସମସ୍ତ ଜୀବଜନ୍ତୁଙ୍କ ମଧ୍ୟରେ ଅନନ୍ତ ଚୁକ୍ତି ମନେ ରଖିବି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ପ୍ରତ୍ୟେକ ଜୀବକୁ ପୋଛି ଦିଆଗଲା, କେବଳ ନେହା ଏବଂ ଜାହାଜରେ ଥିବା ଲୋକମାନେ ରହିଗଲେ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ବର୍ଷା 40 ଦିନ ପୃଥିବୀରେ ଆସୁଥିଲା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ବର୍ଷା ବନ୍ଦ ହେବା ପରେ ନେହା କପୋତ ପଠାଇଲେ।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କପୋତ ତା ବିଆରେ ତାଜା ଅଲିଭ୍ ପତ୍ର ନେଇ ତାଙ୍କ ନିକଟକୁ ଫେରିଗଲା | ନେହା ଜାଣିଥିଲେ, “ପୃଥିବୀରୁ ଜଳ କମିଗଲା!”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ନେହା ନିଜ ପରିବାର ସହିତ ଆସି God ଶ୍ବରଙ୍କୁ ଉପାସନା କଲେ। ଆମକୁ ନୂତନ ଜଗତ ଦେଇଥିବାରୁ ଭଗବାନଙ୍କୁ ଧନ୍ୟବାଦ।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ଚୁକ୍ତି ଏବଂ ଆଶୀର୍ବାଦର ଚିହ୍ନ ଭାବରେ him ଶ୍ବର ତାଙ୍କୁ ଏକ ଇନ୍ଦ୍ରଧନୁ ଦେଖାଇଲେ | “ନୂଆ ଦୁନିଆରେ ଖୁସିରେ ରୁହ!”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କହିଲେ, “ଆଲୋକ ହେଉ।”</a:t>
            </a:r>
          </a:p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ସେଠାରେ ଆଲୋକ ଥିଲା।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Now ଶ୍ବର ନେହା ଏବଂ ତାଙ୍କ ପରିବାରକୁ ରକ୍ଷା କରିଛନ୍ତି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ପ୍ରତିଜ୍ଞା କରିଛନ୍ତି ଯେ ସେ ସେମାନଙ୍କୁ ଆଶୀର୍ବାଦ କରିବେ ଏବଂ ସେମାନଙ୍କ ମାଧ୍ୟମରେ ଏକ ନୂତନ ଜଗତ ସୃଷ୍ଟି କରିବେ |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Jesus ଶ୍ବର ମଧ୍ୟ ଯୀଶୁଙ୍କ ମାଧ୍ୟମରେ ଆମକୁ ଉଦ୍ଧାର କରିଛନ୍ତି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ଆମକୁ ବିଶ୍ୱାସ କରିବାକୁ ପଡିବ ଯେ God ଶ୍ବର ଆମ ମାଧ୍ୟମରେ ତାଙ୍କର ନୂତନ ଜଗତ ସୃଷ୍ଟି କରିବେ |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/>
              <a:t>ସଦାପ୍ରଭୁ ପରମେଶ୍ୱର?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ସଦାପ୍ରଭୁ 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ସଦାପ୍ରଭୁ ପରମେଶ୍ୱର ହେଉଛନ୍ତି ଆମର ପରମପିତା, ଯେତେବେଳେ ଆମ୍ଭେମାନେ ତାଙ୍କଠାରେ ବିଶ୍ୱାସ କରୁ, ସେତେବେଳେ ସେ ତାଙ୍କର ପ୍ରିୟ ସନ୍ତାନମାନଙ୍କୁ ପ୍ରଚୁର ପରିତ୍ରାଣ କରନ୍ତି ଓ ଆଶୀର୍ବାଦ କରନ୍ତି |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ପୃଥିବୀ ଶୁଖିଗଲା ଦେଖିବା ପାଇଁ ନେହା କ’ଣ ପଠାଇଲେ?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ଇଗଲ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ଚାରା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Ove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କପୋତ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Uck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ଡକ୍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Ove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କପୋତ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600"/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ଇନ୍ଦ୍ରଧନୁ ମେଘରେ ଦେଖାଯାଏ, ମୁଁ ଏହାକୁ ଦେଖିବି ଏବଂ God ଶ୍ବର ଏବଂ ପୃଥିବୀର ସମସ୍ତ ଜୀବଜନ୍ତୁଙ୍କ ମଧ୍ୟରେ ଅନନ୍ତ ଚୁକ୍ତି ମନେ ରଖିବି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ଶବ୍ଦ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ର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ଭଗବାନ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600"/>
              <a:t>ନିର୍ମାଣ କରିଥିବା ଲୋକମାନେ |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3600"/>
              <a:t>ବାବୁଲ ଦୁର୍ଗ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ସେଥିପାଇଁ ଏହାକୁ ବାବୁଲ କୁହାଯାଉଥିଲା - କାରଣ ସେଠାରେ ପ୍ରଭୁ ଦ୍ୱନ୍ଦ୍ୱରେ ଥିଲେ |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ସମଗ୍ର ଜଗତର ଭାଷା | ସେଠାରୁ ସଦାପ୍ରଭୁ ସେମାନଙ୍କୁ ଛିନ୍ନଛତ୍ର କଲେ</a:t>
            </a: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ସମଗ୍ର ପୃଥିବୀ ଉପରେ।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ଲୋକମାନେ God ଶ୍ବରଙ୍କ ଅପେକ୍ଷା ବଡ଼ ଏବଂ ପ୍ରସିଦ୍ଧ ହେବାକୁ ଚାହୁଁଥିଲେ | ତେଣୁ, ସେମାନେ ଏକ ଉଚ୍ଚ ଗଡ଼ ନିର୍ମାଣ କରିବାକୁ ଲାଗିଲେ |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ଏହିପରି, ସେମାନେ ସଂପୂର୍ଣ୍ଣ ଭାବରେ ଟାୱାର ନିର୍ମାଣ କରୁଥିଲେ |</a:t>
            </a:r>
          </a:p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“ଚାଲ ଆମେ ନିଜକୁ ଦୁନିଆକୁ ଦେଖାଇବା | ଆମେ ବହୁତ ମହାନ୍!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ତଥାପି, ଯେତେବେଳେ their ଶ୍ବର ସେମାନଙ୍କର ଅହଂକାର ଦେଖିଲେ, ସେ ସେମାନଙ୍କର ଭାଷାକୁ ଦ୍ୱନ୍ଦ୍ୱରେ ପକାଇଲେ ତେଣୁ ସେମାନେ ପରସ୍ପରକୁ ବୁ not ିବେ ନାହିଁ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କାରଣ ସେମାନେ ପରସ୍ପରକୁ ବୁ not ିପାରିଲେ ନାହିଁ, ସେମାନେ ଏକାଠି କାମ କରିପାରିଲେ ନାହିଁ | ଶେଷରେ, ସେମାନେ ପୃଥିବୀ ପୃଷ୍ଠରେ ବିଛାଡି ହୋଇଗଲେ। ବର୍ତ୍ତମାନ ପର୍ଯ୍ୟନ୍ତ ବିଶ୍ world's ର ଭାଷା ପରସ୍ପରଠାରୁ ଭିନ୍ନ |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ପ୍ରଥମ ଦିନରେ, God ଶ୍ବର ଆଲୋକକୁ ଅନ୍ଧକାରରୁ ଅଲଗା କଲେ | ସେ six ଦିନ ପାଇଁ ସମଗ୍ର ବିଶ୍ୱ ସୃଷ୍ଟି କରିଥିଲେ।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୧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୨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o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ଲୋକମାନେ God ଶ୍ବରଙ୍କଠାରୁ ବଡ଼ ଏବଂ ଉଚ୍ଚ ହେବାକୁ ଚାହାଁନ୍ତି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ଏହି ମନକୁ “ଅହଂକାର” କୁହାଯାଏ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'ଅହଂକାର' କୁ ଘୃଣା କରନ୍ତି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ଅହଂକାରର ବିପରୀତ ହେଉଛି 'ନମ୍ରତା'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ଭଗବାନଙ୍କୁ ପ୍ରସନ୍ନ କରିବା ପାଇଁ ଆମେ 'ନମ୍ର' ହେବା ଉଚିତ୍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or" altLang="ko-KR" sz="3200"/>
              <a:t>ସଦାପ୍ରଭୁ ପରମେଶ୍ୱର?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ସଦାପ୍ରଭୁ ଭଗବାନ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ସଦାପ୍ରଭୁ ପରମେଶ୍ୱର ଆମ୍ଭମାନଙ୍କ ଅପେକ୍ଷା ମହାନ୍ ଓ ବୁଦ୍ଧିମାନ ଅଟନ୍ତି।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ଆମେ ଆମର ସମସ୍ତ ଜ୍ଞାନକୁ ଏକତ୍ର କଲେ ମଧ୍ୟ ଆମେ God ଶ୍ବରଙ୍କଠାରୁ ବୁଦ୍ଧିମାନ ହୋଇପାରିବା ନାହିଁ |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ସେମାନେ କାହିଁକି ଟାୱାର ଶେଷ କରିପାରିଲେ ନାହିଁ?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ବନ୍ୟା ସୃଷ୍ଟି କଲା ସେତେବେଳେ ଭଗବାନ ସୃଷ୍ଟି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ଏକ ଅଗ୍ନି ସୃଷ୍ଟି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ସେମାନେ ଏହା କଲେ God ଶ୍ବର ଏକ ଭୂକମ୍ପ କଲେ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ଯେତେବେଳେ ସେମାନେ ଏହାକୁ ତିଆରି କଲେ ପରସ୍ପରକୁ ବୁ not ିବା ପାଇଁ them ଶ୍ବର ସେମାନଙ୍କୁ ସୃଷ୍ଟି କଲେ |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ଯେତେବେଳେ ସେମାନେ ଏହାକୁ ତିଆରି କଲେ ପରସ୍ପରକୁ ବୁ not ିବା ପାଇଁ them ଶ୍ବର ସେମାନଙ୍କୁ ସୃଷ୍ଟି କଲେ |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ସେଥିପାଇଁ ଏହାକୁ ବାବୁଲ କୁହାଯାଉଥିଲା - କାରଣ ସେଠାରେ ପ୍ରଭୁ ଦ୍ୱନ୍ଦ୍ୱରେ ଥିଲେ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ସମଗ୍ର ଜଗତର ଭାଷା | ସେଠାରୁ ସଦାପ୍ରଭୁ ସେମାନଙ୍କୁ ଛିନ୍ନଛତ୍ର କଲେ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ସମଗ୍ର ପୃଥିବୀ ଉପରେ।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Abraham ଶ୍ବର ଅବ୍ରହାମଙ୍କୁ ଡାକିଲେ |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ସଦାପ୍ରଭୁ ଅବ୍ରାମଙ୍କୁ କହିଲେ, “ତୁମ୍ଭର ଦେଶ, ଲୋକ ଓ ତ୍ୟାଗ କର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ପିତାଙ୍କ ଘର ଏବଂ ମୁଁ ତୁମକୁ ଦେଖାଇଥିବା ଦେଶକୁ ଯାଅ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12: 1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କଲଦୀଯମାନଙ୍କର ଉର ମୂର୍ତ୍ତି ପୂଜା କରୁଥିବା ସହର ଥିଲା।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ସେଠାରେ ଜନ୍ମଗ୍ରହଣ କରିଥିଲେ।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ଦିନେ ପ୍ରଭୁ ପରମେଶ୍ୱର ତାଙ୍କୁ କହିଲେ, “ତୁମର ଦେଶ ଛାଡ଼ି ମୁଁ ତୁମକୁ ଆଶୀର୍ବାଦ କରିବି।”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ଜାଣି ନ ଥିଲେ କୁଆଡେ ଯିବେ, ତଥାପି ସେ God's ଶ୍ବରଙ୍କ ବାକ୍ୟ ପାଳନ କଲେ ଏବଂ ପ୍ରଭୁ ଯେପରି କହିଥିଲେ, ସେଠାରୁ ଚାଲିଗଲେ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ଯାତ୍ରା କରୁଥିବା ସମୟରେ ଅନେକ କଷ୍ଟଦାୟକ ଅସୁବିଧାର ସମ୍ମୁଖୀନ ହୋଇଥିଲେ କିନ୍ତୁ ଭଗବାନ ତାଙ୍କୁ ସୁରକ୍ଷିତ ଭାବରେ ରକ୍ଷା କରିଥିଲେ |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ପୃଥିବୀରେ, ସମୁଦ୍ରରେ ଏବଂ ଆକାଶରେ ସମସ୍ତ ପ୍ରକାରର ପ୍ରାଣୀ ଏବଂ ଉଦ୍ଭିଦ, ପକ୍ଷୀ ଏବଂ ମତ୍ସ୍ୟ ପରିପୂର୍ଣ୍ଣ | ସେ ତିଆରି କରିଥିବା ସମସ୍ତ ବିଷୟକୁ ଦେଖିଲେ ଏବଂ କହିଲେ, “ବହୁତ ଭଲ!”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ଶେଷରେ ଅବ୍ରହାମ କିଣାନ ଦେଶରେ ପହଞ୍ଚିଲେ। ସେ ସେଠାରେ ରହୁଥିଲେ। "ଭଗବାନ, ଧନ୍ୟବାଦ।"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ଶିକ୍ଷା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ଶ୍ବରଙ୍କ ବାକ୍ୟ ପାଳନ କରି ଅବ୍ରହାମ ନିଜ ସହର ଛାଡି ଚାଲିଗଲେ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ଏହି ପରି, ଆମେ |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ଶ୍ବରଙ୍କଠାରେ ବିଶ୍ୱାସ କରିବା ଏବଂ ତାଙ୍କ ବାକ୍ୟ ପାଳନ କରିବା ଉଚିତ୍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ଯେକ time ଣସି ସମୟରେ God's ଶ୍ବରଙ୍କ ବାକ୍ୟ ପାଳନ କରିବାକୁ ଆମର ଇଚ୍ଛା ରହିବା ଉଚିତ୍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ସଦାପ୍ରଭୁ ପରମେଶ୍ୱର?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ସଦାପ୍ରଭୁ</a:t>
            </a:r>
            <a:r xmlns:a="http://schemas.openxmlformats.org/drawingml/2006/main">
              <a:rPr lang="o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ଭଗବାନ…।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ସେ ହେଉଛନ୍ତି ଆମର ପିତା ଯିଏ କ any ଣସି ମୂଲ୍ୟରେ ତାଙ୍କ ପ୍ରତିଜ୍ଞା ପାଳନ କରନ୍ତି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କେଉଁଠାରେ ଜନ୍ମ ହୋଇଥିଲେ?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କିଣାନ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ହାରାନ୍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ଇସ୍ରାଏଲ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The କଲଦୀଯମାନଙ୍କର 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ଉର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The କଲଦୀଯମାନଙ୍କର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ଉର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ସଦାପ୍ରଭୁ ପରମେଶ୍ବର ଅବ୍ରାମଙ୍କୁ କହିଥିଲେ, "ନିଜ ଦେଶ, ଲୋକ ଓ ପିତାଙ୍କ ପରିବାର ଛାଡି ମୁଁ ଯେଉଁ ଦେଶ ଦେଖାଇବି ସେହି ଦେଶକୁ ଯାଅ।"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12: 1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4400"/>
              <a:t>ଇସ୍ହାକ, ପ୍ରତିଜ୍ଞା କରାଯାଇଥିବା ପୁତ୍ର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ଏକ ଶହ ବର୍ଷ ବୟସରେ ଯେତେବେଳେ ତାଙ୍କ ପୁତ୍ର ଇସ୍ହାକ ଜନ୍ମ ହୋଇଥିଲେ।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ଶ୍ବର ଅବ୍ରହାମଙ୍କୁ ପ୍ରତିଜ୍ଞା କରିଥିଲେ ଯେ him ଶ୍ବର ତାଙ୍କୁ ରାତିର ଆକାଶରେ ଯେତେ ତାରା ଦେବେ |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କିନ୍ତୁ, 100 ବର୍ଷ ବୟସ ପର୍ଯ୍ୟନ୍ତ ତାଙ୍କର କ child ଣସି ସନ୍ତାନ ନଥିଲା |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ଦିନେ, Abraham ଶ୍ବର ଅବ୍ରହାମଙ୍କୁ ରାତିରେ ବାହାରକୁ ନେଇଗଲେ |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“ଆକାଶକୁ ଦେଖ। ତୁମେ ତାରାଗୁଡ଼ିକୁ ଗଣନା କରିପାରିବ କି?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ତାଙ୍କୁ ମଧ୍ୟ ସୁନ୍ଦର ଭୂମି ଦେବାକୁ ପ୍ରତିଜ୍ଞା କରିଥିଲେ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3600"/>
              <a:t>ଆଜିର </a:t>
            </a:r>
            <a:r xmlns:a="http://schemas.openxmlformats.org/drawingml/2006/main">
              <a:rPr lang="or" altLang="ko-KR" sz="4000"/>
              <a:t>ଶିକ୍ଷା |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କିଏ ଜଗତ ସୃଷ୍ଟି କଲା?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ଜଗତ ସୃଷ୍ଟି କଲେ |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ଦୁନିଆକୁ କିଏ ଶୃଙ୍ଖଳିତ କରେ?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ଜଗତକୁ ଶୃଙ୍ଖଳିତ କରନ୍ତି |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ଜଗତ ନିଜେ ତିଆରି ହୋଇ ନାହିଁ।</a:t>
            </a: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ଦୁନିଆ ନିଜେ ଚଳପ୍ରଚଳ କରିପାରିବ ନାହିଁ |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ଆମକୁ ମନେ ରଖିବା ଉଚିତ୍ ଯେ God ଶ୍ବର ସମଗ୍ର ଜଗତକୁ ସୃଷ୍ଟି କରିଛନ୍ତି ଏବଂ ତଥାପି ସେଗୁଡ଼ିକ ଉପରେ ନିୟନ୍ତ୍ରଣ କରୁଛନ୍ତି |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“ତୁମ୍ଭର ସନ୍ତାନମାନେ ଆକାଶର ତାରାଗଣ ଓ ସମୁଦ୍ର କୂଳରେ ଥିବା ବାଲୁକା ପରି ହେବେ।” ଅବ୍ରହାମ ପ୍ରଭୁଙ୍କ ପ୍ରତିଜ୍ଞାକୁ ବିଶ୍ୱାସ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His ଶ୍ବର ତାଙ୍କ ପ୍ରତିଜ୍ଞା ପାଳନ କଲେ | ସାରା ଅବ୍ରହାମଙ୍କୁ ଏକ ପୁତ୍ର ସନ୍ତାନ ଜନ୍ମ ଦେଲେ। ଅବ୍ରହାମ </a:t>
            </a:r>
            <a:r xmlns:a="http://schemas.openxmlformats.org/drawingml/2006/main">
              <a:rPr lang="o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ଇସ୍ହାକ </a:t>
            </a: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ନାମ ଦେଲେ </a:t>
            </a: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ଯାହାର ଅର୍ଥ </a:t>
            </a:r>
            <a:r xmlns:a="http://schemas.openxmlformats.org/drawingml/2006/main">
              <a:rPr lang="o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ଆନନ୍ଦ </a:t>
            </a: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 |</a:t>
            </a:r>
            <a:r xmlns:a="http://schemas.openxmlformats.org/drawingml/2006/main">
              <a:rPr lang="o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ଶିକ୍ଷା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ପ୍ରକୃତରେ God's ଶ୍ବରଙ୍କ ପ୍ରତିଜ୍ଞା ଉପରେ ବିଶ୍ believed ାସ କଲେ ଯଦିଓ ଏହା ତାଙ୍କ ପାଇଁ ଅସମ୍ଭବ ମନେ ହେଉଥିଲା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ଅବ୍ରହାମଙ୍କ ବିଶ୍ୱାସ ଦେଖି God ଶ୍ବର ବହୁତ ଖୁସି ହେଲେ | ପରମେଶ୍ୱର ପ୍ରତିଜ୍ଞା କରିଥିବା ପୁତ୍ର ଇସ୍ହାକଙ୍କୁ ଦେଲେ।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God ଶ୍ବର ନିଶ୍ଚିତ ଭାବରେ ତାଙ୍କ ପ୍ରତିଜ୍ଞା ପୂରଣ କରନ୍ତି, ଯଦିଓ ଏହା ଆମ ପାଇଁ ଅସମ୍ଭବ ମନେ ହେଉଥିଲା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 ହେଉଛନ୍ତି…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ସର୍ବଶକ୍ତିମାନ (ସବୁକିଛି କରିବାକୁ ସକ୍ଷମ)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ଯେତେବେଳେ ଇସ୍ହାକ ଥିଲେ ଅବ୍ରହାମଙ୍କର ବୟସ କେତେ?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ଏକ ଶହ ବର୍ଷ ବୟସରେ ଯେତେବେଳେ ତାଙ୍କ ପୁତ୍ର ଇସ୍ହାକ ଜନ୍ମ ହୋଇଥିଲେ।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(ଆଦିପୁସ୍ତକ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 8 God ଶ୍ବରଙ୍କ ବାକ୍ୟ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900"/>
              <a:t>ଅବ୍ରହାମ ଇସ୍ହାକଙ୍କୁ ପରମେଶ୍ୱରଙ୍କ ନିକଟରେ ଉତ୍ସର୍ଗ କଲେ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ତା’ପରେ ପରମେଶ୍ୱର କହିଲେ, “ତୁମ୍ଭର ପୁତ୍ର, ଏକମାତ୍ର ପୁତ୍ର ଇସ୍ହାକ, ଯାହାକୁ ତୁମେ ଭଲ ପାଅ,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ଏବଂ ମୋରିୟା ଅଞ୍ଚଳକୁ ଯାଅ | ତାଙ୍କୁ ଏକ ହୋମବଳି ରୂପେ ବଳି ଦିଅ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ଗୋଟିଏ ପର୍ବତ ଉପରେ ମୁଁ ଆପଣଙ୍କୁ କହିବି।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22: 2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ଦିନେ, Abraham ଶ୍ବର ଅବ୍ରହାମଙ୍କୁ କହିଲେ,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"ମୋର ଏକମାତ୍ର ପୁତ୍ରକୁ ହୋମବଳି ରୂପେ ଉତ୍ସର୍ଗ କର।"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ଇସ୍ହାକଙ୍କୁ ଏତେ ଭଲ ପାଉଥିଲେ ଯେ ସେ God ଶ୍ବରଙ୍କଠାରୁ ଶୁଣିଲେ। କିନ୍ତୁ ସେ God ଶ୍ବରଙ୍କ କଥା ମାନିବାକୁ ସ୍ଥିର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or" altLang="ko-KR" sz="3200"/>
              <a:t>ଭଗବାନ କିଏ?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ସେ ଅଟେ...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ସୃଷ୍ଟିକର୍ତ୍ତା ଯିଏ ମୋ ସମେତ ସମଗ୍ର ବିଶ୍ୱ ସୃଷ୍ଟି କରିଥିଲେ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ଇସ୍ହାକଙ୍କୁ ବାନ୍ଧି ରଖିଲେ ଏବଂ ତାଙ୍କୁ ହତ୍ୟା କରିବାକୁ ଚେଷ୍ଟା କଲେ। ସେହି ମୁହୂର୍ତ୍ତରେ,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“ଅବ୍ରହାମ, ଅବ୍ରହାମ ତାଙ୍କୁ ହତ୍ୟା କର ନାହିଁ। ତାଙ୍କ ସହିତ କିଛି କର ନାହିଁ। ବର୍ତ୍ତମାନ ମୁଁ ଜାଣେ ଯେ ତୁମ୍ଭେ ପରମେଶ୍ୱରଙ୍କୁ ଭୟ ଓ ପ୍ରେମ କର। ” Abraham ଶ୍ବର ଅବ୍ରହାମଙ୍କ ପାଇଁ ଏହା କରିଥିଲେ |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“ଧନ୍ୟବାଦ, ଭଗବାନ!” Abraham ଶ୍ବର ଅବ୍ରହାମଙ୍କ ବିଶ୍ୱାସକୁ ଆନନ୍ଦରେ ଗ୍ରହଣ କଲେ | Him ଶ୍ବର ତାଙ୍କୁ ସମସ୍ତ ବିଶ୍ believers ାସୀଙ୍କ ପୂର୍ବଜ କଲେ |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ଅବ୍ରହାମ ଇସ୍ହାକଙ୍କୁ ବହୁତ ଭଲ ପାଉଥିଲେ, କିନ୍ତୁ God's ଶ୍ବରଙ୍କ ବାକ୍ୟ ପାଳନ କରିବା ତାଙ୍କ ପାଇଁ ଅଧିକ ଗୁରୁତ୍ୱପୂର୍ଣ୍ଣ ଥିଲା |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ମୁଁ ଅନ୍ୟ ଜିନିଷ ଅପେକ୍ଷା ଭଗବାନଙ୍କୁ ଅଧିକ ଭଲ ପାଇବା ଉଚିତ, ଏବଂ ଦୁନିଆର ଅନ୍ୟ କ .ଣସି ବ୍ୟକ୍ତି |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 ହେଉଛନ୍ତି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ଆମର ପିତା ଯିଏ ପରୀକ୍ଷା ମାଧ୍ୟମରେ ଆମର ବିଶ୍ୱାସକୁ ଶକ୍ତିଶାଳୀ କରନ୍ତି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/>
              <a:t>ଆଜି |</a:t>
            </a:r>
            <a:r xmlns:a="http://schemas.openxmlformats.org/drawingml/2006/main">
              <a:rPr lang="or" altLang="en-US" sz="4000"/>
              <a:t> </a:t>
            </a:r>
            <a:r xmlns:a="http://schemas.openxmlformats.org/drawingml/2006/main">
              <a:rPr lang="or" altLang="ko-KR" sz="4000"/>
              <a:t>କୁଇଜ୍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ଶ୍ବର ଅବ୍ରହାମଙ୍କୁ ଏକ ହୋମବଳି ରୂପେ ଉତ୍ସର୍ଗ କରିବାକୁ କ’ଣ କହିଥିଲେ?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ପୁତ୍ର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Ife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ସ୍ତ୍ରୀ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କୁକୁର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ମେଷ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ପୁତ୍ର</a:t>
            </a: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ତା’ପରେ ପରମେଶ୍ୱର କହିଲେ, “ତୁମ୍ଭର ପୁତ୍ର, ଏକମାତ୍ର ପୁତ୍ର ଇସ୍ହାକ, ଯାହାକୁ ତୁମେ ଭଲ ପାଅ,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ଏବଂ ମୋରିୟା ଅଞ୍ଚଳକୁ ଯାଅ | ତାଙ୍କୁ ଏକ ହୋମବଳି ରୂପେ ବଳି ଦିଅ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ଗୋଟିଏ ପର୍ବତ ଉପରେ ମୁଁ ଆପଣଙ୍କୁ କହିବି।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 22: 2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ଶବ୍ଦ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ର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ଭଗବାନ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400"/>
              <a:t>ଇସ୍ହାକ ar ଗଡ଼ା କଲେ ନାହିଁ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ସେଠାରୁ ଯାଇ ଆଉ ଏକ କୂଅ ଖୋଳିଲେ, ଏବଂ କେହି ଏହାକୁ ନେଇ ed ଗଡ଼ା କଲେ ନାହିଁ।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ଏହାର ନାମ ରେହୋବୋତ୍ କରି କହିଲେ, "ବର୍ତ୍ତମାନ ସଦାପ୍ରଭୁ ଆମକୁ ସ୍ଥାନ ଦେଇଛନ୍ତି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ଏବଂ ଆମ୍ଭେମାନେ ଦେଶରେ ବୃଦ୍ଧି ପାଇବୁ।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କୂଅ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ଥିଲା |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ତେଣୁ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ଗୁରୁତ୍ୱପୂର୍ଣ୍ଣ,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କାରଣ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ସେମାନେ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କରିପାରନ୍ତି |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ପାଅ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ସତେଜ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ଜଳ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ମରୁଭୂମିରେ। ଇସ୍ହାକ କୂଅଗୁଡ଼ିକ ତାଙ୍କ ପିତାଙ୍କଠାରୁ ପାଇଥିଲେ।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ଭଗବାନ କ’ଣ ଜଗତ ସୃଷ୍ଟି କଲେ?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ପଥର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ଜଳ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ଧୂଳି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ଶବ୍ଦ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ଶବ୍ଦ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ପଲେଷ୍ଟୀୟମାନେ ତାହାଙ୍କୁ v ର୍ଷା କଲେ। ତେଣୁ ସେମାନେ କୂଅଗୁଡ଼ିକୁ ପୃଥିବୀରେ ପୂର୍ଣ୍ଣ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କିନ୍ତୁ, ଇସ୍ହାକ ସେମାନଙ୍କ ସହିତ rel ଗଡ଼ା କଲେ ନାହିଁ। ସେ ଦୂରକୁ ଯାଇ କୂଅ ଖୋଳିଲେ। ସେ ମଧୁର ଜଳର ଏକ କୂଅ ଆବିଷ୍କାର କଲେ।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ଏହି ସମୟରେ, ଅନ୍ୟ ଲୋକମାନେ ଇସ୍ହାକଙ୍କଠାରୁ କୂଅ ନେଇଥିଲେ। କିନ୍ତୁ, ସେ ମଧ୍ୟ ସେମାନଙ୍କ ସହିତ rel ଗଡ଼ା କରିନଥିଲେ।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ଇସ୍ହାକଙ୍କୁ ଆଶୀର୍ବାଦ କଲେ। ସେ ଆଉ ଏକ କୂଅ ଖୋଳିଲେ। ପରମେଶ୍ୱର ତାଙ୍କୁ ସେଠାରୁ ମଧୁର ଜଳ ଦେଲେ। ଇସ୍ହାକ ଏକ ପରିବର୍ତ୍ତନକାରୀ ନିର୍ମାଣ କରି ଧନ୍ୟବାଦ ଅର୍ପଣ କଲେ |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ଶିକ୍ଷା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ଯେଉଁମାନେ କୂଅ ଛଡ଼ାଇ ନେଇଥିଲେ ସେମାନଙ୍କ ସହିତ ଇସ୍ହାକ rel ଗଡ଼ା କଲେ ନାହିଁ।</a:t>
            </a:r>
            <a:r xmlns:a="http://schemas.openxmlformats.org/drawingml/2006/main">
              <a:rPr lang="o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ପରମେଶ୍ୱର ଇସ୍ହାକଙ୍କୁ ଆଶୀର୍ବାଦ କଲେ।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ଆମକୁ ମଧ୍ୟ ଅନ୍ୟମାନଙ୍କ ସହ rel ଗଡା କରିବାକୁ ପଡିବ ନାହିଁ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ଆମକୁ ଅନ୍ୟମାନଙ୍କୁ ଭଲ ପାଇବା ଏବଂ କ୍ଷମା କରିବାକୁ ପଡିବ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200"/>
              <a:t>ଭଗବାନ ??</a:t>
            </a:r>
            <a:r xmlns:a="http://schemas.openxmlformats.org/drawingml/2006/main">
              <a:rPr lang="o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rgbClr val="c00000"/>
                </a:solidFill>
              </a:rPr>
              <a:t>ଭଗବାନ…।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ଯେଉଁମାନେ ଅନ୍ୟମାନଙ୍କ ସହିତ rel ଗଡ଼ା କରନ୍ତି ସେମାନଙ୍କୁ ଘୃଣା କରନ୍ତି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ଯେଉଁମାନେ ପରସ୍ପରକୁ ଭଲ ପାଆନ୍ତି, ସେ ସେମାନଙ୍କୁ ଭଲ ପାଆନ୍ତି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କୁଇଜ୍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କାରଣ ଇସ୍ହାକ କଠିନ ସମୟ କ’ଣ କଲେ?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ଘର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ମେଷଶାବକ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chemeClr val="dk1"/>
                </a:solidFill>
              </a:rPr>
              <a:t>ଭଲ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ପରିବାର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or" altLang="ko-KR" sz="2800">
                <a:solidFill>
                  <a:srgbClr val="ff0000"/>
                </a:solidFill>
              </a:rPr>
              <a:t>ଭଲ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ସେଠାରୁ ଯାଇ ଆଉ ଏକ କୂଅ ଖୋଳିଲେ, ଏବଂ କେହି ଏହାକୁ ନେଇ ed ଗଡ଼ା କଲେ ନାହିଁ।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ଏହାର ନାମ ରେହୋବୋତ୍ କରି କହିଲେ, "ବର୍ତ୍ତମାନ ସଦାପ୍ରଭୁ ଆମକୁ ସ୍ଥାନ ଦେଇଛନ୍ତି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ଏବଂ ଆମ୍ଭେମାନେ ଦେଶରେ ବୃଦ୍ଧି ପାଇବୁ।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ଆଦିପୁସ୍ତକ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o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o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ନଂ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ଶବ୍ଦ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ର</a:t>
            </a:r>
            <a:r xmlns:a="http://schemas.openxmlformats.org/drawingml/2006/main">
              <a:rPr lang="o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o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ଭଗବାନ |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/>
              <a:t>ଏଷ u ଜନ୍ମ ଅଧିକାର ବିକ୍ରୟ କଲା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3600"/>
              <a:t>ଗୋଟିଏ ପାତ୍ର ଲାଲ୍ ଷ୍ଟୁ ପାଇଁ |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or" altLang="ko-KR" sz="4000">
                <a:solidFill>
                  <a:srgbClr val="ff0000"/>
                </a:solidFill>
              </a:rPr>
              <a:t>ଆଜିର ଶବ୍ଦ |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ତା’ପରେ ଯାକୁବ ଏଷ u କୁ କିଛି ରୁଟି ଏବଂ ମସୁର ଡାଲି ଦେଲେ।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ସେ ଖାଇ ପିଇଲା, ଏବଂ ପରେ ଉଠି ଚାଲିଗଲା |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ତେଣୁ, ଏଷ u ତାଙ୍କର ଜନ୍ମ ଅଧିକାରକୁ ଘୃଣା କଲେ।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o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or" altLang="ko-KR" sz="2800">
                <a:solidFill>
                  <a:schemeClr val="bg1">
                    <a:lumMod val="50000"/>
                  </a:schemeClr>
                </a:solidFill>
              </a:rPr>
              <a:t>ଆଦିପୁସ୍ତକ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