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q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Chay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Rimay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Taytacha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400"/>
              <a:t>Taytacha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4400"/>
              <a:t>Ruway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4400"/>
              <a:t>Kay pacha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</a:t>
            </a:r>
            <a:r xmlns:a="http://schemas.openxmlformats.org/drawingml/2006/main">
              <a:rPr lang="q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Rimay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Qallariypiqa Diosmi unancharqa</a:t>
            </a:r>
          </a:p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hanaq pachatapas, kay pachatapas.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Isaacpa warmin Rebecam mellizokunata wachakurqa. Ñawpaq kaq churinpa sutinmi karqan Esau, iskay kaqtaq Jacob.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Esaumanqa gustarqam cazaqa. Chaymi, payqa hawapi ruwaykunata anchata munakuq. Ichaqa, Jacobqa ch’in runan karqan, wasinpi qhepakuq.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Huk punchawmi Jacob guisota yanukuchkaptin, Esauqa yarqasqa wasinman kutirqa cazaruspan.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“¡Guisota qoway!”, “Ñawpaqtaqa vendeway nacesqayki derechoykita. Chaymantataq wakinta qosqayki”, nispa. Esauqa sinchi yarqaymantan kasharan, chaymi nacesqanta venderan huk manka puka guisadowan.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Qhepamanmi Jacobqa taytanta engañaran bendicionta chaskinanpaq. Qhepamanmi chay bendicionta chaskirqan. Tukuy chaykunaqa Diospa qowasqanwanmi pasaran.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Esauqa piensaranmi espiritual bendicionta chaskinamantaqa yarqasqa sasachakuy allichayqa aswan importante kasqanta.</a:t>
            </a:r>
            <a:r xmlns:a="http://schemas.openxmlformats.org/drawingml/2006/main">
              <a:rPr lang="q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Tukukuy,</a:t>
            </a:r>
            <a:r xmlns:a="http://schemas.openxmlformats.org/drawingml/2006/main">
              <a:rPr lang="q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q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tukukuy</a:t>
            </a:r>
            <a:r xmlns:a="http://schemas.openxmlformats.org/drawingml/2006/main">
              <a:rPr lang="q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chay</a:t>
            </a:r>
            <a:r xmlns:a="http://schemas.openxmlformats.org/drawingml/2006/main">
              <a:rPr lang="q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Israel runakunapa ñawpa taytan.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¿Ima niwaqtaq aswan importante?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Diospa wawankuna kananchispaq saminchaqa manan imawanpas cambiakunmanchu.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200"/>
              <a:t>¿Dioschu?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Taytacha</a:t>
            </a:r>
            <a:r xmlns:a="http://schemas.openxmlformats.org/drawingml/2006/main">
              <a:rPr lang="qu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is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Diosqa kikinpa munaynintan hunt’ashan runakuna pantaspa llullakuspapas.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p'unchawkuna'.</a:t>
            </a:r>
            <a:r xmlns:a="http://schemas.openxmlformats.org/drawingml/2006/main">
              <a:rPr lang="q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Tapurikuy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¿Imaraykutaq Esauqa ñawpaq kaq derechonta venderqan?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fideo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t’anta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aycha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dk1"/>
                </a:solidFill>
              </a:rPr>
              <a:t>puka q’aytu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puka q’aytu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</a:t>
            </a:r>
            <a:r xmlns:a="http://schemas.openxmlformats.org/drawingml/2006/main">
              <a:rPr lang="q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Rimay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Chaymantataq Jacobqa Esauman t'antata qorqan lenteja q'aytutawan.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Mikhuspa ukyaspataq hatarispa ripusqa.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Chaymi, Esauqa pisicharqan ñawpaq kaq derechonta.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25:34 textopi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11 Diospa Simin Qelqa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400"/>
              <a:t>Jacobpa Musquynin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Biblia Wawakuna No.2 Diospa Simin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/>
              <a:t>Chay hark’asqa ruruta mikhurqanku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/>
              <a:t>Huk mosqoypin rikurqan huk escalera kay pachapi samashaqta, patantaq hanaq pachakama chayashasqa, chay patamantaq Diospa angelninkuna wicharisharqanku uraykamusharqanku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libropi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 1.1.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12. 12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Jacobqa llullakuspam wawqenta engañarqa. Payqa manchakurqam wañuchisqa kayta. Chaymi, wasinmanta ayqekurqan Harán llaqtapi tionman.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Tutataq chaypi rumita apaspa, almohada hina umanpa uranman churaspa puñuq. Sapallan chaypi kasharqan mana familiayoq. Chaymi mancharikuspa sapallan sientekurqa.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Jacobqa rikurqanmi Diospa angelninkunata kay pachapi huk escaleraman wichaspa uraykamushaqta hanaq pachaman.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Uyarispanmi Diospa kunkanta uyarirqa: ”Qanwanmi kani, maymanpas rispaykipas qawasqaykim”, nispa.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Tutamanta rikcharispanmi Diosta yupaycharqa, paymi prometerqa paywan kananta, hinaspam Diosta hatuncharqa.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Imaynan Diosqa sapallan kayta manchakuq Jacobwan karan, nispa.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Yayanchik Diospas sapallanchik kaptinchikmi cuidawanchik.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 hinan noqanchispas hatunchananchis, hatunchananchistaqmi sapa kutilla ñoqanchiswan kashaq Diosta.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200"/>
              <a:t>¿Dioschu?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Taytacha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Diosqa maypipas ima ratopipas ñoqanchiswanmi kashan.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Diosqa sapa kutillanmi cuidawashanchis.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</a:t>
            </a:r>
            <a:r xmlns:a="http://schemas.openxmlformats.org/drawingml/2006/main">
              <a:rPr lang="q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Tapurikuy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 puñushaqtin, ¿imatataq almohadata hina hap’irqan?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k’aspi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dk1"/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dk1"/>
                </a:solidFill>
              </a:rPr>
              <a:t>rumi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bolsa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uywapa qaran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rumi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/>
              <a:t>Huk mosqoypin rikurqan huk escalera kay pachapi samashaqta, patantaq hanaq pachakama chayashasqa, chay patamantaq Diospa angelninkuna wicharisharqanku uraykamusharqanku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libropi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 1.1.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12. 12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Diosmi runata kamarqan kikinman rikch’akuqta, Diosman rikch’akuqtan kamarqan;</a:t>
            </a:r>
          </a:p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qharitapas warmitapas kamarqan.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libropi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Chay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Rimay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Taytacha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400"/>
              <a:t>Jose Wawqenkuna Vendesqa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-Kunanqa hamuy, wañuchispa huknin kay pukyuman wikch'uykusunchik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hinaspa niychik huk millay animal mikurusqanmanta.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Hinaptinmi qawasun imakunam musquyninkunamanta hamun, nispa.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(Génesis 37: 20).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Jacobqa chunka iskayniyuq churiyuqmi karqa. Payqa Josetan munakuran wakin churinkunamantapas. Chaymi, Josepaq huk qhapaq sumaq p’achata ruwarqan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Wawqenkunaqa anchatan cheqnikurqanku taytanku astawan munakusqanrayku. —Joseta rantikusun. Taytaman willasun wañukusqanmanta.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Paykunaqa Joseta esclavota hina venderqanku chayninta hamuq qhatuqkunaman.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Chayta uyarispan Jacobqa sinchita llakikurqan.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Joseqa esclavo hinam sasa kawsayta kawsarqa. Ichaqa, mana ima huchatapas ruwaspan Diospi iñispa confiaran.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Josetaqa llullakuspan carcelman wisq’arqanku.</a:t>
            </a:r>
            <a:r xmlns:a="http://schemas.openxmlformats.org/drawingml/2006/main">
              <a:rPr lang="qu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Ichaqa, carcelpi kashaspapas Diospa ñawpaqenpi chanin kananpaqmi kallpachakuran. Diosqa manan qonqarqanchu Joseta, Diospas admirakuypaq plankunatan ruwarqan paypaq.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Josetaqa kikin wawqenkunan chiqnirqanku, kamachita hinataq venderqanku. Hinaspapas llullakuspan carcelman wisq’arqanku.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Ichaqa Diospin confiaran, kallpachakurantaqmi astawan mana ima huchatapas ruwananpaq.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Yaqapaschá wakin sasachakuykunapi tarikusunman.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Ama ima huchatapas ruwasunchu, hinallataq taytanchis Diosman yanapayta mañakusun, payqa tukuy sonqonwanmi mañakusqanchista uyarishan.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200"/>
              <a:t>¿Dioschu?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Yayanchik 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Yayanchis Diosqa admirakuypaq plankunatan ruwawanchis sasa tiempopipas.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¿Imatan Jacob qorqan chunka iskayniyoq churinkunamanta Josellaman?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pukllanakuna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qhapaq sumaq p’acha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qullqi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qhapaq sumaq p’acha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Adanwan Evawanqa Diospa unanchasqankunamanta aswan allin unanchasqam karqaku.</a:t>
            </a:r>
          </a:p>
          <a:p>
            <a:r xmlns:a="http://schemas.openxmlformats.org/drawingml/2006/main">
              <a:rPr lang="q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Diospa rikch'ayninman hinan kamasqa karqanku.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-Kunanqa hamuy, wañuchispa huknin kay pukyuman wikch'uykusunchik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hinaspa niychik huk millay animal mikurusqanmanta.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Hinaptinmi qawasun imakunam musquyninkunamanta hamun, nispa.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(Génesis 37: 20).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13 Diospa Simin Qelqa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400"/>
              <a:t>Joseqa Egipto nacionpi primer ministro kapurqan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/>
              <a:t>Chaymi Faraonqa Joseta nirqan: “Kaywanmi Egipto suyuntinpi kamachikuqta churayki”, nispa.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libropi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 1.1.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41. 41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 nacionpa reynin Faraonmi huk mosqoyta musqukuran. 7 wira wakakuna chaymanta 7 millay wakakuna lluqsimusqa. 7 millay wakakuna 7 wira wakakunata mikushka. Ancha admirakuypaq musquymi karqa.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Palaciopiqa manan pipas mosqokusqanta t’ikrayta atirqanchu. Josepa yanapasqan copa apaq umalliqmi reyman reqsichirqan.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Diosmi Joseyman yachayta qorqan. Chaymi, chay mosqoypa ima ninan kasqanmanta t’ikrayta atispa reyman willarqan.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Faraonqa anchatan sonqonta llakikuran, chaymi preso kashaq Joseta churaran chay nacionpi iskay kaq alto cargoman.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Joseqa Egipto nacionpi primer ministro kapuspan Diospa qosqan yachaywan allinta kamachirqan.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/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Diosqa admirakuypaq plankunatan Josepaq ruwarqan.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Wakin sasachakuykunapi tarikuspapas mana hukmanyananchikchu,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ichaqa suyakunanmi Diospa admirakuypaq planninkunata ñoqanchispaq hinallataq Diospi iñinanchis..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200"/>
              <a:t>¿Dioschu?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Diosqa munasqanman hinan ruwan.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Pisichasqa runakunan hatunchasqa kanqaku, hatunchasqa runakunataq pisichasqa kanqaku.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Diosmi chay runata niran:</a:t>
            </a:r>
            <a:r xmlns:a="http://schemas.openxmlformats.org/drawingml/2006/main">
              <a:rPr lang="qu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“"Huertapi mayqen sach'atapas libren mikhunkichis, ichaqa </a:t>
            </a:r>
            <a:r xmlns:a="http://schemas.openxmlformats.org/drawingml/2006/main">
              <a:rPr lang="qu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manan allin kaqta mana allin kaqtapas reqsichiq sach'amanta mikhunkichischu, chay sach'amanta mikhuspaqa wañunkipunin </a:t>
            </a:r>
            <a:r xmlns:a="http://schemas.openxmlformats.org/drawingml/2006/main">
              <a:rPr lang="q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¿Ima animalkunan Faraonpa mosqoyninpi rikhurimurqan?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pisqu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allqu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kawallu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waka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/>
              <a:t>Chaymi Faraonqa Joseta nirqan: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/>
              <a:t>“Kaywanmi Egipto suyuntinpi kamachikuqta churayki”, nispa.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libropi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 1.1.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41. 41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Manam.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14. 14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Diospa Simin Qelqa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400"/>
              <a:t>Joseqa wawqenkunawanmi hukmanta tuparqan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Joseqa wawqenkunata reqsirqanña chaypas, paykunaqa manan reqsirqankuchu.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libropi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 1.1.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8. 8.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Faraonmi Joseta churaran Egipto nacionpi primer ministro kananpaq. Joseqa yachaywanmi 7 wata sinchi yarqayta controlarqan.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Ichaqa, yarqay kasqanraykum Canaán nacionpiqa mana granupas karqachu. Mikhunankupaqmi Egipto nacionman uraykamunanku karqa. Josepa wawqenkunapas Egipto llaqtamanmi rirqaku mikuyta rantinankupaq.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Joseqa wawqenkunata reqsirqanña chaypas, paykunaqa manan reqsirqankuchu.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Joseymi paykunaman willarqa pi kasqanmanta. Payta qhawaspataq mancharisqa karqanku, mancharisqataq sientekurqanku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Joseqa repararqanmi imarayku Dios Egiptoman kachamusqanmanta. Wawqenkunata pampachaspa, llapa ayllunta Egiptoman pusaspa, mana imamanta manchakuspa cuidarqan.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Joseqa pampacharqanmi mana allinta trataq wawqenkunata, Diospa munayninman hinataq munakurqanku.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Familianchista amigonchiskunatapas pampachananchismi, munakunanchistaqmi.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Ichaqa, mach’aqway hina p’achasqa Satanasmi Evata tentarqan.</a:t>
            </a:r>
          </a:p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Tukuchanapaqtaq, Eva chay ruruta mikhusqa.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200"/>
              <a:t>¿Dioschu?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Taytacha..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Pampachawanchik hinaspa kuyawanchik.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¿Ima nacionpa primer ministronmi Joseqa kapuran?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 suyupi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 llaqta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 suyu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Egipto suyupi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Joseqa wawqenkunata reqsirqanña chaypas, paykunaqa manan reqsirqankuchu.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libropi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 1.1.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8. 8.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Diospa Simin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400"/>
              <a:t>Huk Wawa Yakumanta qespichisqa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Wawa kuraqña kaptin, Faraonpa ususinman pusarqa, paytaq churin kapurqa. Paytaqa Moises sutiwanmi suticharqa: “Yakumantam hurqurqani”, nispa.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Éxodo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 rey Faraon kamachirqan llapa Israel naceq qhari wawakunata Nilo mayuman wikch’upunankupaq, wañuchinankupaqtaq saqenankupaq.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Moisespa maman Jocabedqa manan ima ruwaytapas atirqanchu, aswanpas wawanta Nilo mayu patapi apanankupaq saqerqan.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Chay tiempopin Egipto princesa mayupi bañakushaqtin wawata rikurqan. Payqa yuyayninpin kashasqa chay waynata wiñachinanpaq.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Ñañanmi rikurqan princesa wawachata canastamanta horqoshaqta. Payqa cheqaq mamanta Jocabed sutiyoq runatan reqsichirqan, paymi qhari wawata ñuñuchinanpaq.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Wawa kuraqña kaptin, princesaman kutichirqanku churin kananpaq. Chaymi Moises sutiwan suticharqa: “Yakumantam hurqurqani. Moisesqa Egipto suyupi wiñarqan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Palacio.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Hinaspa Eva hukta Adanman qorqan.</a:t>
            </a:r>
          </a:p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Adanpas mikhurqanmi.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Diosmi Moisesta qespichirqan.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Diosmi qespichiwarqanchis admirakuypaq yachayninwan atiyninwan ima (providencia).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Creesun Diospa planninkuna aswan hatun kasqanpi, aswan hunt’asqa kasqanpi, sapa kuti ruwasqaymanta.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200"/>
              <a:t>¿Pitaq Diosqa?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Taytacha..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Payqa tukuy atiyniyoq Diosmi, paymi munayninta hunt’an ima hark’akuypas kaqtinpas.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¿Imataq pasarqa yakupi apasqa wawawan?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Unupi chinkaykuspa challwakuna mikhusqa.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Pisqukuna wawata qispichirqanku.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Diosmi chay wawata hanaq pachamanta qespichirqan.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 suyupi kamachikuqmi payta rikuspa qespichirqan.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Egipto suyupi kamachikuqmi payta rikuspa qespichirqan.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Wawa kuraqña kaptin, Faraonpa ususinman pusarqa, paytaq churin kapurqa. Paytaqa Moises sutiwanmi suticharqa: “Yakumantam hurqurqani”, nispa.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Éxodo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Diosqa Eden llaqtamantan qarqorqan Diosta mana uyarisqankurayku.</a:t>
            </a:r>
          </a:p>
          <a:p>
            <a:r xmlns:a="http://schemas.openxmlformats.org/drawingml/2006/main">
              <a:rPr lang="q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Chay pachamantapachan Sin kay pachaman hamurqan.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/>
              <a:t>Kunan punchawpi </a:t>
            </a:r>
            <a:r xmlns:a="http://schemas.openxmlformats.org/drawingml/2006/main">
              <a:rPr lang="qu" altLang="ko-KR" sz="2800" b="1"/>
              <a:t>Yachachiy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Kay pachapi huchaqa hamurqan Adanwan Evawan Diospa kamachisqanta mana kasukusqankurayku.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¿Kasukunichu Diospa siminta?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Diospi iñispayqa Diospa simintan kasukunay.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/>
              <a:t>¿Dioschu?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Taytacha..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Mana kasukuyqa manan gustanchu.</a:t>
            </a:r>
          </a:p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Siminta kasukuq runata saminchan.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000"/>
              <a:t>Kunan punchawpa</a:t>
            </a:r>
            <a:r xmlns:a="http://schemas.openxmlformats.org/drawingml/2006/main">
              <a:rPr lang="qu" altLang="en-US" sz="4000"/>
              <a:t> </a:t>
            </a:r>
            <a:r xmlns:a="http://schemas.openxmlformats.org/drawingml/2006/main">
              <a:rPr lang="qu" altLang="ko-KR" sz="4000"/>
              <a:t>Rimay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Qallariypiqa Diosmi unancharqa</a:t>
            </a:r>
          </a:p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hanaq pachatapas, kay pachatapas.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¿Imatataq Dios nirqa runakunaman mana mikunankupaq?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ruru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aycha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verdura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dk1"/>
                </a:solidFill>
              </a:rPr>
              <a:t>allin kaqtapas mana allin kaqtapas yachaypa rurun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allin kaqtapas mana allin kaqtapas yachaypa rurun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Diosmi runata kamarqan kikinman rikch’akuqta, Diosman rikch’akuqtan kamarqan;</a:t>
            </a:r>
          </a:p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qharitapas warmitapas kamarqan.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nisqa libro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Diospa Simin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/>
              <a:t>Noeqa Alto Orqopin Hatun Buqueta (Arcata) ruwarqan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/>
              <a:t>Kunan punchawpa</a:t>
            </a:r>
            <a:r xmlns:a="http://schemas.openxmlformats.org/drawingml/2006/main">
              <a:rPr lang="qu" altLang="en-US" sz="4000"/>
              <a:t> </a:t>
            </a:r>
            <a:r xmlns:a="http://schemas.openxmlformats.org/drawingml/2006/main">
              <a:rPr lang="qu" altLang="ko-KR" sz="4000"/>
              <a:t>Rimay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Hinan Señor Diosqa Noeta nirqan: –Arcaman haykuy llapa familiaykiwan, kay miraykunapi chanin runata tarisqayrayku, nispa.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(Génesis 7:1).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Diosqa rikuranmi kay pachapi llapa runakuna imayna kawsasqankuta waqllichisqankuta. Diosmi Noeta nirqan: “Runakunatapas kay pachatapas ch’usaqyachisaqmi [...]. ¡Urqu patapi hatun barcota ruway!“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Noeqa Diospa kamachisqanman hinam orqopi barcota ruwayta qallaykurqa. Runakunaqa loco kananpaqmi piensaranku.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Noeqa tukuy rikchaq unanchakunatam Noepa 8 ayllunkunawan boteman yaykuchirqa Diospa kamachisqanman hina.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Diospa nisqan hina 40 p’unchaymi kay pachaman paramusharqan.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Tukuyninpiqa, kay pachaqa unuwan qataykusqa. Kay pachapi kuyukuq tukuy kawsaqkunam wañururqa. Noellam puchurqa, buquepi paywan kuska kaqkunapas.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Runakunaqa manan uyarirqankuchu Noeta, paymi paykunaman huk oportunidadta qorqan hatun unu hunt’aymanta qespichisqa kanankupaq.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Noeqa loco kasqanllatam nirqaku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Amistadnikikunaman allin willakuykunata willaqtiykiqa manapaschá allintachu uyarisunkiku.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Ichaqa, tukukuypiqa yachanqakun Diospa simin cheqaq kasqanta.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Qallariypiqa tutayaqmi hawan hawapi kashasqa.</a:t>
            </a:r>
          </a:p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Manam runapas, achkipas karqachu. Manam imapas karqachu.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/>
              <a:t>Taytacha 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Taytacha..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Diosqa cheqnikunmi huchata, huchatataqmi juzgan.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/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¿Imatan Diosqa Noeman nirqan ruwananpaq?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dk1"/>
                </a:solidFill>
              </a:rPr>
              <a:t>Huk Buque (Huk Arca) 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Huk Carro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Huk Wasi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Huk Bicicleta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Huk Buque (Huk Arca) 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/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Hinan Señor Diosqa Noeta nirqan: –Arcaman haykuy llapa familiaykiwan, kay miraykunapi chanin runata tarisqayrayku, nispa.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Diospa Simin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/>
              <a:t>Arco iris Diospa Rimanakuyninmi karqan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600">
                <a:solidFill>
                  <a:srgbClr val="FF0000"/>
                </a:solidFill>
              </a:rPr>
              <a:t>Kunan punchawpa</a:t>
            </a: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qu" altLang="ko-KR" sz="3600">
                <a:solidFill>
                  <a:srgbClr val="FF0000"/>
                </a:solidFill>
              </a:rPr>
              <a:t>Rimay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Sapa kuti phuyukunapi arco iris rikhurimuqtinmi chayta rikusaq, yuyarisaqtaqmi Dioswan kay pachapi llapa kawsaqkunawan wiñaypaq rimanakusqankuta”, nispa.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libropi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Lliw kawsaqkunam chinkachisqaña karqa, Noewan buquepi paywan kaqkunallam puchurqa.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Chay paraqa tawa chunka p’unchaymi kay pachaman hamusharqan.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 sayaruptinmi Noeqa huk palomata kacharqa.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Palomaqa chupanpi musuq aceituna raphiyuqmi payman kutirqa. Noeqa yacharqanmi: “¡Unuqa kay pachamantan pisiyapurqan!”, nispa.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Noeqa familianwan kuska lloqsimurqan, hinaspan Diosta yupaycharqan. “Diosta gracias mosoq pachata qowasqanchismanta.”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Diosmi huk arco irista rikuchirqan rimanakuypa señalnin hinallataq bendicionpa señalnin hina. “¡Kusisqa kawsakuy mosoq pachapi!”, nispa.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Diosmi nirqan: “K’anchay kachun”, nispa.</a:t>
            </a:r>
          </a:p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k'anchaytaq karqan.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Diosmi Noeta familiantawan salvaran.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Diosqa prometerqanmi paykunata saminchananpaq, paykunawan mosoq pachata ruwananpaqpas.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Diosqa Jesuswan salvawarqanchiktaqmi.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Creenanchismi Diosqa noqanchiswan mosoq pachanta ruwananta.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/>
              <a:t>¿Yahweh Dioschu?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Yahweh 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Yahweh Diosqa Yayanchismi, paymi munakusqan wawankunata askhata qespichin, saminchan ima, paypi iñiqtinchis.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/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¿Imatan Noe kacharqan kay pacha ch’akisqa kashaqta qhawananpaq?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Atoq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Gorrión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dk1"/>
                </a:solidFill>
              </a:rPr>
              <a:t>Paloma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Paloma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600"/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Sapa kuti phuyukunapi arco iris rikhurimuqtinmi chayta rikusaq, yuyarisaqtaqmi Dioswan kay pachapi llapa kawsaqkunawan wiñaypaq rimanakusqankuta”, nispa.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libropi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Chay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Rimay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Taytacha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600"/>
              <a:t>Wasi ruwaq runakuna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600"/>
              <a:t>Babel llaqtapi Torre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Chayraykun Babel sutichasqa karqan --chaypi Señor Dios pantachisqanrayku</a:t>
            </a:r>
          </a:p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tukuy pachap rimaynin. Chaypimantam Tayta Diosqa paykunata chiqichirqa</a:t>
            </a:r>
          </a:p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lliw allpa pachapa hawanpi.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libropi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Runakunaqa Diosmanta aswan hatun hinaspa aswan riqsisqa kaytam munarqaku. Chaymi, Alto torre ruwayta qallarirqanku.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Chhaynapin, llapan torreta ruwasharqanku.</a:t>
            </a:r>
          </a:p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“Kay pachaman rikuchikusun. ¡Ancha hatunmi kayku!”, nispa.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Ichaqa hatunchakusqankuta rikuspa Diosqa rimasqankuta pantachirqan, chhaynapi mana entiendenakunankupaq.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Mana entiendenakusqankuraykum, mana kuska llamkayta atirqakuchu. Tukuyninpiqa, kay pachaman ch’eqerirqanku. Kunankamaqa kay pachapi rimaykunaqa hukniraymi.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Ñawpaq p’unchaypin Diosqa k’anchayta tutayaqmanta t’aqarqan. Soqta p'unchaypaqmi lliw kay pachata kamarqan.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qu" altLang="ko-KR" sz="4000" b="1">
                <a:solidFill>
                  <a:srgbClr val="FF0000"/>
                </a:solidFill>
              </a:rPr>
              <a:t>1. 1.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qu" altLang="ko-KR" sz="4000" b="1">
                <a:solidFill>
                  <a:srgbClr val="FF0000"/>
                </a:solidFill>
              </a:rPr>
              <a:t>2. 2.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qu" altLang="ko-KR" sz="4000" b="1">
                <a:solidFill>
                  <a:srgbClr val="FF0000"/>
                </a:solidFill>
              </a:rPr>
              <a:t>3. 3.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qu" altLang="ko-KR" sz="4000" b="1">
                <a:solidFill>
                  <a:srgbClr val="FF0000"/>
                </a:solidFill>
              </a:rPr>
              <a:t>4. 4.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qu" altLang="ko-KR" sz="4000" b="1">
                <a:solidFill>
                  <a:srgbClr val="FF0000"/>
                </a:solidFill>
              </a:rPr>
              <a:t>5.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qu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/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Runakunaqa Diosmanta aswan hatun hinaspa aswan hatun kaytam munanku.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Kay yuyayta “hatunchakuy” ninchik.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Diosqa cheqnikunmi ‘hatunchakuyta’.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Hatunchakuypa contranmi ‘humildad’.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Diospa ñawpaqenpiqa ‘humilde’ kananchismi Payta kusichinapaq.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/>
              <a:t>Yahweh Dios 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Yahweh 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Señor Diosqa noqanchismanta aswan hatunmi, aswan yachayniyoqtaqmi.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Llapa yachayninchista huñuspapas manan Diosmanta aswan yachayniyoq kayta atisunmanchu.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¿Imanasqataq chay torreta mana tukuchiyta atirqakuchu?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Diosmi unu millp’uyta paqarichimuqtinku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Diosmi ninata rurachiptinku rawrachirqa.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Diosqa pacha chhaphchiyta ruwarqanku ruwashaqtinku.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dk1"/>
                </a:solidFill>
              </a:rPr>
              <a:t>Diosqa kamashaspa mana entiendenakunankupaqmi kamarqan.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Diosqa kamashaspa mana entiendenakunankupaqmi kamarqan.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</a:t>
            </a:r>
            <a:r xmlns:a="http://schemas.openxmlformats.org/drawingml/2006/main">
              <a:rPr lang="q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Rimay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Chayraykun Babel sutichasqa karqan --chaypi Señor Dios pantachisqanrayku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tukuy pachap rimaynin. Chaypimantam Tayta Diosqa paykunata chiqichirqa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lliw allpa pachapa hawanpi.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libropi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Diospa Simin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400"/>
              <a:t>Diosmi Abrahanta waqyachirqan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Señor Diosqa Abramta nisqaña: “Llaqtaykimanta, llaqtaykimanta, ripuy”, nispa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taytaypa wasinman riy hinaspa qawachisqayki allpaman.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Caldea runakunapa Ur llaqtanmi karqa taytacha-mamachata yupaychaq.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Abrahamqa nacespan chaypi tiyaran.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Huk p’unchaymi Señor Diosqa payta nisqa: “Llaqtaykimanta lloqsiy, ñoqataq saminchasqayki”, nispa.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Abrahan mayman rinanta mana yachashaspapas, Diospa siminta kasukuspan Señorpa nisqanman hina ripurqan.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Payqa viajashaspan askha sasachakuykunapi tarikurqan ichaqa Diosmi allinta hark’arqan.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Tukuy laya uywakuna, yurakuna, pisqukuna, challwakuna kay pachapi, mama quchapi, hanaq pachapi ima hunt’a kachkanku. Diosqa tukuy ima ruwasqankunata qhawarispa niran: “¡Ancha allinmi!”, nispa.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Tukuyninpiqa, Abrahamqa Canaán suyuman chayarqa. Chaypin tiyaran. “Gracias, Dios”, nispa.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</a:t>
            </a:r>
            <a:r xmlns:a="http://schemas.openxmlformats.org/drawingml/2006/main">
              <a:rPr lang="q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Yachakuna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Abrahanmi llaqtanta saqepurqan Diospa siminta kasukuspa.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Kayhina, ñuqayku</a:t>
            </a:r>
            <a:r xmlns:a="http://schemas.openxmlformats.org/drawingml/2006/main">
              <a:rPr lang="q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Diospi iñinan, simintataq kasukunan.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 ratopipas Diospa siminta kasukuy munananchismi.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200"/>
              <a:t>¿Yahweh Dioschu?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Yahweh</a:t>
            </a:r>
            <a:r xmlns:a="http://schemas.openxmlformats.org/drawingml/2006/main">
              <a:rPr lang="qu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Taytacha….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Payqa Yayanchismi, imaña kaqtinpas promesanta hunt’aq.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¿Maypitaq Abrahan nacerqa?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Canaán suyupi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 llaqta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dk1"/>
                </a:solidFill>
              </a:rPr>
              <a:t>Caldea runakunaq Ur llaqtan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Caldea runakunaq Ur llaqtan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</a:t>
            </a:r>
            <a:r xmlns:a="http://schemas.openxmlformats.org/drawingml/2006/main">
              <a:rPr lang="q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Rimay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Señor Diosmi Abramta nisqaña: “Llaqtaykimanta, llaqtaykimanta, taytaykiq wasinmantapas saqespa, rikuchisqayki hallp’aman riy”, nispa.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7 Diospa Simin Qelqa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4400"/>
              <a:t>Isaac, Prometesqa Churi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</a:t>
            </a:r>
            <a:r xmlns:a="http://schemas.openxmlformats.org/drawingml/2006/main">
              <a:rPr lang="q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Rimay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Abrahanmi pachak watayoq kasharan churin Isaac naceqtin.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libropi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Diosmi Abrahanman prometerqan tuta hanaq pachapi ch’askakuna hina wawakunata qonanta.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Ichaqa, manan wawayoqchu karqan pachak watayoq kanankama.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Huk punchawmi, Diosqa Abrahanta tutamanta hawaman pusarqa.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“Hanaq pachata qhawariychis. ¿Atiwaqchu quyllurkunata yupayta?”, nispa.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Diosmi prometerqan sumaq hallp’ata qonanpaq, paymanpas.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3600"/>
              <a:t>Kunan punchawpi </a:t>
            </a:r>
            <a:r xmlns:a="http://schemas.openxmlformats.org/drawingml/2006/main">
              <a:rPr lang="qu" altLang="ko-KR" sz="4000"/>
              <a:t>Yachachiy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¿Pitaq kay pachata kamarqan?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Diosmi kay pachata kamarqan.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¿Pitaq kay pachata ordenpi waqaychan?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Diosmi kay pachata ordenpi waqaychan.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Kay pachaqa manan sapallanmantachu kamasqa karqan.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Kay pachaqa manam sapallanmantaqa kuyuchiyta atichwanchu.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Yuyarinanchismi Diosqa lliw kay pachata kamasqanta, hinallataq llapanta kamachinanta.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“Wawaykikunaqa hanaq pachapi ch’askakuna hinan kanqa, lamar-qocha patapi rit’ikuna hina.“ Abrahanmi Señorpa prometesqanta creerqan.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Diosqa prometesqantan hunt’arqan. Saraqa Abrahanpaqmi huk qari wawata wachakurqa. Abrahamqa </a:t>
            </a:r>
            <a:r xmlns:a="http://schemas.openxmlformats.org/drawingml/2006/main">
              <a:rPr lang="qu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Isaac </a:t>
            </a:r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sutitam churarqa , chay sutiqa </a:t>
            </a:r>
            <a:r xmlns:a="http://schemas.openxmlformats.org/drawingml/2006/main">
              <a:rPr lang="qu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Kusikuy </a:t>
            </a:r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ninanmi </a:t>
            </a:r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</a:t>
            </a:r>
            <a:r xmlns:a="http://schemas.openxmlformats.org/drawingml/2006/main">
              <a:rPr lang="q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Yachakuna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Abrahamqa cheqaqtapunin Diospa promesanpi iñirqan mana atikuq hinaña rikch’akurqan chaypas.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Diosqa anchatan kusikurqan Abrahanpa iñiyninta rikuspa. Diosmi prometesqa churin Isaacta qorqan.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Diosqa promesantaqa hunt’anpunin, ñoqanchispaqqa mana atikuq hinaña rikch’akurqan chaypas.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200"/>
              <a:t>Diosqa...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Diosqa...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Tukuy atiyniyuq (tukuy imata ruway atiq)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¿Hayk’a watayoqmi Abrahamqa Isaac wachakushaqtin?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 nisqapi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80. 80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70. 70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 nisqa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100 nisqa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Abrahanmi pachak watayoq kasharan churin Isaac naceqtin.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(Génesis 21: 5).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8 Diospa Simin Qelqa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900"/>
              <a:t>Abrahamqa Isaactan Diosman haywarirqan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Hinaptinmi Diosqa nirqa: “Chay churikita, sapallan churiyki Isaacta, munakusqaykiman pusay.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hinaspa Moria suyuman riy. Chaypi sacrificiota haywaychik ruphachina sacrificiota hina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huknin orqopi willasqayki”, nispa.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Huk punchawmi Diosqa Abrahanta nirqa: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“Sapallan churikita ruphachina sacrificiota hayway.”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Abrahamqa anchatan Isaacta munakuran, chaymi Diosmanta uyarispa sasachakuran. Ichaqa Diosta kasukunanpaqmi tantearurqa.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3200"/>
              <a:t>¿Pitaq Dios?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Payqa...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kamaqmi, paymi tukuy pachata ruwarqan ñoqatapas.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Abrahanmi Isaacta wataspa altar patapi puñuchirqan, hinan payqa wañuchiyta munarqan. Chay ratollapitaqmi,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“Abraham, Abraham, ama wañuchiychu. Ama imatapas paytaqa ruwaychu. Kunanqa, yachanin Diosta manchakusqaykita munakusqaykitapas”, nispa. Chaytan Diosqa Abrahamta pruebarqan.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“¡Gracias, ¡Dios!” Diosqa kusisqan Abrahampa iñiyninta chaskirqan. Diosqa llapa iñiqkunaq ñawpaq taytanmanmi churarqan.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/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Abrahamqa anchatan Isaacta munakurqan, ichaqa Diospa Simin Qelqata kasukuymi aswan importante karqan.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Diosta astawan munakunay imamantapas, aswantataq kay pachapi huk runamantapas.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200"/>
              <a:t>¿Dioschu?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Diosqa..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Pruebawan iñiyninchikta aswan kallpanchaq taytanchik.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/>
              <a:t>Kunan punchawpa</a:t>
            </a:r>
            <a:r xmlns:a="http://schemas.openxmlformats.org/drawingml/2006/main">
              <a:rPr lang="qu" altLang="en-US" sz="4000"/>
              <a:t> </a:t>
            </a:r>
            <a:r xmlns:a="http://schemas.openxmlformats.org/drawingml/2006/main">
              <a:rPr lang="qu" altLang="ko-KR" sz="4000"/>
              <a:t>Tapurikuy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¿Imatan Dios Abrahamta nirqan ruphachina sacrificiota haywananpaq?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dk1"/>
                </a:solidFill>
              </a:rPr>
              <a:t>Churi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Warmi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Allqu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Ovejakuna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Churi</a:t>
            </a: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Hinaptinmi Diosqa nirqa: “Chay churikita, sapallan churiyki Isaacta, munakusqaykiman pusay.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hinaspa Moria suyuman riy. Chaypi sacrificiota haywaychik ruphachina sacrificiota hina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huknin orqopi willasqayki”, nispa.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Chay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Rimay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Taytacha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400"/>
              <a:t>Isaacqa manan ch'aqwarqanchu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Chaymanta astakuspa huk pukyuta t’oqorqan, manataqmi pipas chaymantaqa ch’aqwarqanchu.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Rehobot sutiwanmi suticharqa: —Kunanqa Tayta Diosmi sitiota quwanchik, nispa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Chay hallp'apiqa t'ikarisunmi”, nispa.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libropi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 1.1.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Chay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pukyukuna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karqan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chaynaqa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chaniyuq,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imaraykuchus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paykuna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atirqanmi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tariy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musuq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chunniqpi. Isaacqa taytanpa herencianmi pukyukunata chaskirqan.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¿Imawantaq Dios kay pachata ruwarqa?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rumi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ñut’u allpa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simi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simi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Ichaqa Filistea runakunaqa envidiakurqankun. Chaymi, pukyukunata allpawan huntachirqaku.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Ichaqa, Isaacqa manan paykunawan ch'aqwarqanchu. Karuman astakuspa pukyuta t’oqorqan. Miski yaku pukyuta tarirurqa.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Chay tiempopin wakin runakunaqa Isaacmanta pukyuta qechuranku. Ichaqa, manan paykunawanqa ch’aqwarqanchu, nitaqmi.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Diosmi Isaacta samincharqan. Huktawanmi huk pukyuta t’oqorqan. Chaypimantam Diosqa miski unuta quykurqa. Isaacqa altarta ruwaspan gracias ofrendata qorqan.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Isaacqa manan ch'aqwarqanchu pukyunta qechuqkunawan.</a:t>
            </a:r>
            <a:r xmlns:a="http://schemas.openxmlformats.org/drawingml/2006/main">
              <a:rPr lang="q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Diosmi Isaacta samincharqan.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Chaymantapas manam hukkunawanqa atipanakunanchikchu.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Hukkunata kuyananchikmi hinaspa pampachananchik.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200"/>
              <a:t>Diosqa??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Taytacha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Payqa cheqnikunmi hukkunawan ch’aqwaq runakunata.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Payqa kuyanakuq runakunatam kuyan.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tapukuy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¿Imaraykun Isaacqa sasachakuypi tarikurqan?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cordero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dk1"/>
                </a:solidFill>
              </a:rPr>
              <a:t>allin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ayllu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allin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rimay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Chaymanta astakuspa huk pukyuta t’oqorqan, manataqmi pipas chaymantaqa ch’aqwarqanchu.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Rehobot sutiwanmi suticharqa: —Kunanqa Tayta Diosmi sitiota quwanchik, nispa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Chay hallp'apiqa t'ikarisunmi”, nispa.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libropi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 1.1.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Chay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Rimay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Taytacha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/>
              <a:t>Esauqa ñawpaq kaq derechotan venderqan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3600"/>
              <a:t>huk manka puka guisadopaq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Chaymantataq Jacobqa Esauman t'antata qorqan lenteja q'aytutawan.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Mikhuspa ukyaspataq hatarispa ripusqa.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Chaymi, Esauqa pisicharqan ñawpaq kaq derechonta.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qu" altLang="ko-KR" sz="2800">
                <a:solidFill>
                  <a:schemeClr val="bg1">
                    <a:lumMod val="50000"/>
                  </a:schemeClr>
                </a:solidFill>
              </a:rPr>
              <a:t>Génesis 25:34 textopi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