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q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qu" altLang="en-US" err="1"/>
              <a:t>토ᄇ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Manam.</a:t>
            </a:r>
            <a:r xmlns:a="http://schemas.openxmlformats.org/drawingml/2006/main">
              <a:rPr lang="q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/>
              <a:t>Jonatan, 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4000"/>
              <a:t>Davidpa Allin Amigon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¿Imatan Jonatan mana Davidman qorqanchu?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espada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flecha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Diospa Palabran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Reina Esterpa valornin.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Hinaptinmi reyqa tapurqa: —¿Imataq, reina Ester?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 tiempon karqan yachaysapa judío warmi Ester Persia nacionpi reina kashaqtin. Ichaqa, Amanqa reypa kamachikuyninwanmi judiokunata chinkachinanpaq yuyaykurqan.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Paymi piensaran: ‘Reypa mana qayachiwaspa reyman asuykuptiyqa wañurachiwanmanpaschá’, nispa. Ichaqa, kamachikuypa contranpiña kashaspapas, reypa kasqanman rispan llaqtan qespichisqa kanankupaq mañakunanpaq yuyaykurqan.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Ichaqa, reina Esterta patiopi sayashaqta rikuspa, paywan anchata kusikuspa nirqan: “¿Imatataq mañakusqayki? Chaytaqa qosqaykim”,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Amanpa judío runakunata chinkachinanpaq yuyaykusqantaqa reymi willaran. Chayraykum reypa chiqnisqan karqa, chaymi wañuchisqa karqa.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“¡Gracias, Señor, amachawasqaykikumanta!”, nispa. Reina Esterpa mana manchakuq kasqanraykum judiokunaqa amachasqa karqaku.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Esterta wañuchinanku karan chaypas, Diosmantan mañakuran mana manchakuspa llaqtanta qespichinanpaq.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Diosmi judiokunata qespichirqan chay sasachakuymanta Esterpa mañakusqanwan admirakuypaq yachayninwan kallpanwan.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Creesun hinaspa suyasun Diospa sumaq yanapayninta hinaspa qespikuyninta sapa punchaw kawsayninchikpi.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Taytacha?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llaqtanta waqaychan, yanapaqtaq tukukuykama.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kay pachaq tukukuyninkama waqaychashawan yanapawashanpas.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¿Imataq Esterwan pasarqa mana qayakuspa reyman asuykuptin?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Paytaqa wañuchinankun karan.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Paytaqa qarqorqankun.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Manas reywan tupayta atisqachu.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Payqa reyman niyta atiq imatachus mañakuyta munasqanmanta.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Payqa reyman niyta atiq imatachus mañakuyta munasqanmanta.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 Saulwan rimayta tukuruspanmi Jonatanaqa Davidwan huklla kapurqa, chaymi pay kikinta hina munakurqa.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 Samuel 18: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Hinaptinmi reyqa tapurqa: —¿Imataq, reina Ester?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Diospa Palabran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400"/>
              <a:t>Diospa saminchasqan Job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hallp'apin tiyasharqan Job sutiyoq runa. Kay runaqa mana huchayoqmi karqan, chanintaqmi karqanpas; Diosta manchakuspan mana allinkunamanta karunchakuq.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Llamkay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Inti lloqsimuy lado Uz suyupi tiyaq Jobqa aswan qhapaqmi karqan. Payqa Diosta manchakuspanmi mana huchayoq hinaspa chanin runa.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“¡Jobta saminchasqaykiraykun manchakurqasunki! ¿Yaqachu Jobqa Diosta manchakun?”, nispa. Satanasqa Jobta pruebananpaqmi yuyaykurqan.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Satanasqa huk tutallapi tukuy imata, wawankunata, tukuy kaqninkunatapas qechururqa. Paymi kay pachapi aswan llakisqa runaman tukupurqan.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Warminqa “Diosta ñakaspa wañuy!”, nispa ripurqan. Jobpa amigonkunan hamuspa huchacharqanku.Ichaqa, Jobqa Diospin confiarqan ñawpaq hina.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Chayqa karqan llakikuypi, k’arak k’arak pachakunapin. Ichaqa Jobqa pruebatan pasarqan hinaspan Diosqa aswan hatun saminchayta qorqan ñawpaqmantaqa. Ñawpaqmantapas Diosta manchakuq runamanmi tukupurqan.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Jobqa chanin runaña karqan chaypas, Satanasqa sasachakuykunatan qorqan.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Sasachakuykunapiña Jobqa Diospi iñirqan, pacienciakuspataq Diospi kasharqan.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Chay sasachakuykunan chayamuwasunman.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Chay tiempopiqa Diospi iñinanchismi, Diospipas pacienciakunanchismi.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200"/>
              <a:t>Taytacha?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huklla</a:t>
            </a: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paymi munayninman hina qhapaqyachiwasunman otaq wakchaman tukuchiwasunman.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Salomonmi Yachayta Regalo hina chaskirqan.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¿Mayqintaq Jobmanta mana allinchu?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Payqa qhapaqmi karqan.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Inti lloqsimuy hallp’apin tiyaran.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Payqa rey karqan.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Payqa Diosta manchakuqmi.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Payqa rey karqan.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hallp'apin tiyasharqan Job sutiyoq runa. Kay runaqa mana huchayoqmi karqan, chanintaqmi karqanpas; Diosta manchakuspan mana allinkunamanta karunchakuq.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Llamkay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MANAM. 42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Danielqa manan munarqanchu Reypa mikhunanta mikhuyta.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Ichaqa Danielmi decidikurqan reypa mikhunanwan vinowan ama qhellichakunanpaq, chaymi umalliq kamachikuqmanta permisota mañakurqan chhaynata ama qhellichakunanpaq.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Danielta kinsa amigonkunatawanmi preso kashaspa Babilonia llaqtaman aparqanku. Reyqa kamachikuqninkunatan kamachirqan reypa mikhunantapas vinotapas qospa yachachinankupaq.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“¡Diospa kamachikuyninpa hark’asqan mikhunata manan mikhuyta munanchischu!”, nispa. Danielqa kinsa amigonkunawanmi umalliqmanta permisota mañakurqanku chhaynata ama qhellichakunankupaq.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Danielqa kinsa amigonkunawanmi Idoloman haywasqa mikhunata mikhunankumantaqa verdurakunata unutawan mikhurqanku. Diosqa paykunata chaninchaspa astawan yachayta qorqan.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“¡Mayna yachayniyoqmi kanku!”, nispa. Reyqa manan admirakuyta atirqanchu reypa mikhunan mikhuq waynakunamantapas aswan qhali, aswan yachayniyoq rikch’akusqankumanta.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Chaymantapachan Danielqa kinsa amigonkunapiwan Babilonia llaqtapi importante kaqkunata encargakurqanku, Diospa ñawpaqenpitaq ch’uya kapurqanku.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Danielqa kinsa amigonkunapiwanmi decidikurqanku preso kashaspapas Diospa kamachikuyninta hunt’anankupaq.</a:t>
            </a:r>
          </a:p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Chaymanta, reypa mikhunan mikhuq qharikunamantapas aswan qhali, aswan yachaysapa kapurqanku.</a:t>
            </a:r>
          </a:p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Imaynaña kaqtinpas Diostan kasukunanchis.</a:t>
            </a:r>
          </a:p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Diosta munakuymantaqa manan imapas importantechu.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Rey Salomonqa kay pachapi llapa reykunamantapas aswan atiyniyoqmi karan, aswan yachayniyoqtaqmi karanpas.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Pi</a:t>
            </a:r>
            <a:r xmlns:a="http://schemas.openxmlformats.org/drawingml/2006/main">
              <a:rPr lang="qu" altLang="en-US" sz="3200"/>
              <a:t> </a:t>
            </a:r>
            <a:r xmlns:a="http://schemas.openxmlformats.org/drawingml/2006/main">
              <a:rPr lang="qu" altLang="ko-KR" sz="3200"/>
              <a:t>is</a:t>
            </a:r>
            <a:r xmlns:a="http://schemas.openxmlformats.org/drawingml/2006/main">
              <a:rPr lang="qu" altLang="en-US" sz="3200"/>
              <a:t> </a:t>
            </a:r>
            <a:r xmlns:a="http://schemas.openxmlformats.org/drawingml/2006/main">
              <a:rPr lang="qu" altLang="ko-KR" sz="3200"/>
              <a:t>Taytacha?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tukuy cheqaskunapi huk kutillapi kayta atiqmi (tukuypi kaq). Hinaspapas tukuy atiyniyoqmi.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 mikhunatataq Daniel kimsa amistadninkunawan mikurqaku reypa mikuyninpa rantinpi?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yakuwan verdurakunawan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galleta y coque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yakuwan verdurakunawan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Ichaqa Danielmi decidikurqan reypa mikhunanwan vinowan ama qhellichakunanpaq, chaymi umalliq kamachikuqmanta permisota mañakurqan chhaynata ama qhellichakunanpaq.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Diospa Palabran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Leonpa Machayninpa Daniel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Reyqa anchata kusikuspa kamachirqa Danielta machaymanta hurqunankupaq. Danielta t'oqomanta hoqariqtinkutaq, mana ima k'iritapas tarirqankuchu, Diosninpi hap'ipakusqanrayku.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 llaqtapin Danielta cheqnikuq runakuna, preso apaspanku primer ministro kapurqan. Paykunaqa Danielta wañuchiyta munarqanku.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''¡Pipas mana reyman k'umuykuqqa leonpa machaymanmi wikch'uykusqa kanqa!' Danielqa manan saqerqanchu sapa p’unchay kinsa kutita mañakuyta yachashaspapas.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Chaymi tukukuypiqa Danielta manchachikuq leonpa uchkunman wischuykurqaku.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Paqaristinmi reyqa leonpa t’oqonman chayaspa tapurqan: ‘¡Daniel! ¿Allinchu kashanki?’, nispa. Aswanpas reyqa Danielta anchata munakusqanraykun mana wañunanta munarqan.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“¡Allinmi kani Dios amachawananpaq!”, nispa. Danielqa manan k’irisqachu. Reypas Danielpa Diosnintam alabarqa.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Salomonqa rey Davidpa rantinpi Israelpa kimsa kaq reyninmi karqa.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idolokunaman mana k'umuykukuq Daniel.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qhepamanmi, leonpa t’oqonman wikch’uykusqaku, ichaqa allinmi kasharqan.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Danielpa iñisqanraykum Babilonia reypas Diosta alabarqa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Diosllatam yupaychananchik hinaspa...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¡Manan idolokunata serviq iñiyniyoqchu kanchis!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Chhayna iñiyqa huk runakunatan Diospi creechinman.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¿Dioschu?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Diosmi chay..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confianapaq hinan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Paymi cheqaqtapuni paypi iñiqkunata, payta serviqkunata qespichinman.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Imanasqa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karqan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¿Leonpa machayman wischusqa Danielta?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Reyman llullakusqanrayku.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Reypa idolonman mana k'umuykusqanrayku.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Reyta wañuchinan kasqanrayku.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Diosta mana allinta yupaychasqanrayku.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Reypa idolonman mana k'umuykusqanrayku.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Reyqa anchata kusikuspa kamachirqa Danielta machaymanta hurqunankupaq. Danielta t'oqomanta hoqariqtinkutaq, mana ima k'iritapas tarirqankuchu, Diosninpi hap'ipakusqanrayku.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 1.1.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23. 23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Jonas, payqa hatun challwa ukhupi kasharqan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Señor Diosmi ichaqa hatun challwata qorqan Jonasta millp'unanpaq, Jonasqataq kinsa p'unchay kinsa tuta challwa ukhupi kasharqan.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Huk punchawmi Diosqa Jonasman rikuriruspan nirqa:</a:t>
            </a:r>
          </a:p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“¡Ninive hatun llaqtaman riy, hinaspa contranpi predicay! Mana allin ruwasqankumantan paykunata qespichisaq”, nispa.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Jonasqa manan Diosta kasukuyta munaranchu. Huk law nacionman rispanmi barcopi Tarsis llaqtaman rirqa Diosmanta ayqekunanpaq.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Ichaqa, Diosmi hatun wayrata kachamurqan, llapankutaq wañunanku karqan. Marinerokunam Jonasta lamar quchaman wischururqaku. Huk hatun challwa hamuspa millp’uykusqa.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Jonasqa 3 p’unchay challwa ukhupi huchanmanta pesapakurqan.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“Yachayta qoway llaqtayta allinta pusanaypaq.” Diosqa anchatan kusikurqan Salomon chayta mañakusqanmanta. Chaymi, Diosqa Salomonpa mañakusqanta qorqan.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Chay challwaqa ch’aki allpamanmi aqtusqa. Nínive llaqtaman rispan mana munachkaspa Diospa willakuyninta paykunaman qaparirqa.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Diospa anyasqanta uyarispankum Ninive runakunaqa wanakuspanku Diospa khuyapayakuyninta maskarqaku. Diosmi Nínive llaqtapi runakunata pampacharqan.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Jonasqa Diospa Palabranta mana kasukurqachu.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Ichaqa Diosmi Jonasta mana kasunanpaq yanaparan, tiempowantaq Nínive runakunata qespichirqan.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Wakin kutikunapiqa Diospa munaynin hukniraymi yuyaykusqaymantaqa.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Ichaqa Diospa munayninqa allinpunim.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Diospa munaynintaqa kasukunanchispunin.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¿Pitaq Dios?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qespichin huchankumanta tukuy sonqowan wanakuspa pampachayta mañakuqkunata.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¿Pipa wiksanpitaq Jonas karqa 3 punchaw?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Allqu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Challwa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Challwa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Señor Diosmi ichaqa hatun challwata qorqan Jonasta millp'unanpaq, Jonasqataq kinsa p'unchay kinsa tuta challwa ukhupi kasharqan.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p’unchaymi iskay warmikuna Salomonman hamurqanku huch’uy wawachata apaspa. Chay wawaqa reypa ñawpaqninpi wawan kasqanmantam maqanakurqaku.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Reytaq nirqan: “Iskay warmikuna wawata wawan kananpaq insistisqankurayku, wawata iskayman kuchuspa hukninman kuskanta qoy!”,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warmim churinta kuyapayarqa. Chaymi, payqa niran: “Kawsaq wawata qoy. ¡Ama wañuchiychu!“ Chayta uyarispan Salomonqa decidirqan chay warmi cheqaq maman kananpaq. Reytaq nirqa: —Wawata quy. ¡Cheqaq mamapunin!”,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Salomonqa allin yuyayniyoq sonqotan mañakurqan, manan qhapaq kaytachu nitaq atiyniyoq kaytachu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llaqtanta kamachinanpaq.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Manam kikinchikraykullachu Diosmanta mañakunanchik, aswanqa hukkunata servinanchikpaqpas.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David Saulwan rimayta tukuruspanmi Jonatanaqa Davidwan huklla kapurqa, chaymi pay kikinta hina munakurqa.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 Samuel 18: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1. 1.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Taytacha?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yachaytan qowasunman, chaytaqa manan kay pachamanta ganayta atiwaqchischu.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¿Imatan Salomonqa Diosmanta mañakuran?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mikhuy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qhapaq kay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qhali kay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yachay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yachay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Rey Salomonqa kay pachapi llapa reykunamantapas aswan atiyniyoqmi karan, aswan yachayniyoqtaqmi karanpas.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Diospa Sutinpaq Yupaychana Wasi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Salomonmi kamachirqa Tayta Diospa Sutinpaq yupaychana wasita hatarichinankupaq, reypa wasinta ruwanankupaq.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Salomonqa taytan hina Diospaq yupaychana wasi ruwayta munarqan, nispan David kamachirqan.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Chaymi, allin yachaq carpinterokunata kamachirqa templopaq aswan allin sachakunata apamunankupaq.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Yupaychana wasipaqmi rumikunata allicharqa. Yachaysapa artesanokunatam mañakurqa hatun, sumaqllaña hinaspa sinchi rumikunata apamunankupaq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Wakin artesanokunan Diospa templonta sumaqcharanku colorniyoq p’achakunawan qori q’aytuwan ima.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Diospa templon tukukuptinñataqmi Salomonpas llapallan Israel runakunapas ancha kusikuywan Diosta yupaycharqaku.</a:t>
            </a:r>
            <a:r xmlns:a="http://schemas.openxmlformats.org/drawingml/2006/main">
              <a:rPr lang="q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“¡Señor Diosníy! ¡Hamuy kaypi kamachiwayku!”, nispa.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Davidqa palaciopi qhepakuqmi kapurqan. Paymi Jonatanwan tuparqa, payqa rey Saulpa churinmi karqa.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Salomonqa llaqtanwanmi Diosta munakusqankuta rikuchirqanku Señor Diospaq sumaq templota hatarichispa.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Iglesiaqa Dioswan tupasqanchismi, Diosta munakusqanchis sonqonchistataq rikuchisunman.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Iglesianchistan munakunanchis.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Taytacha?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yupaychaq runakunata maskhaspan saminchan.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tapukuy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¿Imatan ruwarqanku Salomonpas Israelpas Diosta munakusqankuta rikuchinankupaq?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llaqta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santuario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santuario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Salomonmi kamachirqa Tayta Diospa Sutinpaq yupaychana wasita hatarichinankupaq, reypa wasinta ruwanankupaq.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T’antata, Aychata apamuq Cuervos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/>
              <a:t>Mayumantam tomanki, chaypi mikuchisunaykipaqmi cuervokunata kamachirqani.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Chaypin kasharan Acab sutiyoq rey, payqa Diospa ñawpaqenpi sinchi millay runan karan. Huk profeta Eliasqa Diospa simintan Acabman willaran.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“¡Manan paranqachu chay hallp’api!”, nispa. Chayta uyarispan Acabqa wañuchiyta munarqan. Diosmi rey Acabmanta pakachirqan.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Eliasqa Diospa willasqan hallp'aman ayqekurqan.</a:t>
            </a:r>
          </a:p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Ichaqa, manan chaypi mikhunanpaq mikhunata tariyta atisqachu.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cuervokunata kamachiran Eliasman chaypi mikhuchinankupaq. Chay cuervokunaqa tutamanta, ch’isiyaq t’antata aychatawan apamuqku, chay wayq’umantataq ukyaq.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Jonatanqa Davidtaqa anchatam gustarqa. Jonatanqa Davidwanmi espiritupi huklla kapurqan.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Eliasqa Diospa simintan kasukurqan kawsayninta peligropi churaspa, admirakuypaq experienciatan tarirqan Diospa amachasqanmanta.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Millay rey Acabqa manan munarqanchu Diospa siminta kasukuyta. Chaymi, Diospa willaqnin Eliasta wañuchiyta munarqa, paymi Diospa palabranta willarqa.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Ichaqa, ¡Diosmi Eliasta amacharqan hinaspa cuidarqan admirakuypaq hina!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Ñoqanchispas Elias hinan imaña kaqtinpas Diospa siminta kasukunanchis, willananchis ima.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Diosqa amachawasunpunin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¿Pitaq Diosqa 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admirakuypaqmi rimasqankunata kasukuqkunata hinaspa kasukuqkunata cuidaq.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¿Pitaq Eliasman mikhunanpaq apamurqan?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kawallu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atoq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cuervo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cuervo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/>
              <a:t>Mayumantam tomanki, chaypi mikuchisunaykipaqmi cuervokunata kamachirqani.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Diospa Palabran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Chay Hak’uwan chay aceitewan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4400"/>
              <a:t>mana tukusqachu karqan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Chaylla riy Sidón lawpi kaq Sarepta llaqtaman hinaspa chaypi qipakuy. Chaypi huk viuda warmitam kamachirqani mikuyta qusunaykipaq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Tayta Diospa nisqanman hinaqa manam Israelpi paraqa karqachu. Chaymi runakuna mikunankupaq mana mikuypas karqachu.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Señor Diosmi Eliasta kacharqan Sarepta llaqtapi tiyaq viuda warmiman.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Eliasqa huk maki hak’uwan, pisi aceitewan ima t’antata ruwananpaqmi nirqan.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Davidman qorqan espadanta flechantapas. Chayqa niyta munarqa Davidpi chiqamanta iñisqanta.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Manaña kawsasqanku hak’upas aceitepas karqanchu chaypas, Eliaspa nisqanman hinan t’antata ruwaspa ñawpaqta Eliasman qospa paykunallapaq ruwarqanku.</a:t>
            </a:r>
            <a:r xmlns:a="http://schemas.openxmlformats.org/drawingml/2006/main">
              <a:rPr lang="q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Chaymanta, admirakuypaqmi, hak’u jarrapas, aceite jarrapas karqa</a:t>
            </a:r>
            <a:r xmlns:a="http://schemas.openxmlformats.org/drawingml/2006/main">
              <a:rPr lang="q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mana tukusqa.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Huk punchawmi churin wañukurqa. Ichaqa Señor Diosmi chay waynaq kawsayninta kutichipurqan, kawsananpaqpas. Payqa Diostan hatuncharqan.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Chay viudataq pisi hak’uta, aceitetawan haywarirqan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Diosman.</a:t>
            </a:r>
            <a:r xmlns:a="http://schemas.openxmlformats.org/drawingml/2006/main">
              <a:rPr lang="q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Chaymanta, achka bendicionkunata chaskirqa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yuyaymanta hawapi.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Wakin kutipiqa, kanqa huk rato Diosman ima importante kaqtapas qonanchispaq.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Chaymanta, Diosqa anchata saminchawanchis kay ofrendawan, sacrificiowan ima.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¿Pitaq Dios?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tukuy imata qowanchis, chaykunatan necesitanchis kawsananchispaq-mikhuywan, p’achawan, wasiwan, hukkunawan 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¿Pimantaq Diosqa Eliasta nirqa rinanpaq??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sacerdote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viuda warmi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 nisqa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viuda warmi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Chaylla riy Sidón lawpi kaq Sarepta llaqtaman hinaspa chaypi qipakuy. Chaypi huk viuda warmitam kamachirqani mikuyta qusunaykipaq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Diospa Simin Qelqa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400"/>
              <a:t>Nina Hanaq pachamanta urmaykurqan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Hinan Señor Diospa ninan urmaykuspa sacrificiota, yantakunata, rumikunata, hallp'atapas ruphachirqan, chaymantataqmi chay zanjapi unuta llampuyachirqan.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Diosmi Eliasta kacharqan Israel nacionpi millay rey Acabman. “¡Reqsikunki pichus cheqaq Dios kasqanmanta!”,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Eliasqa 850 idolo yupaychaq llulla profetakunawanmi maqanakurqan. “¡Ninawan kutichiq diosqa cheqaq Diosmi!”,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Jonatanmi ancha valorniyoq p'achanta Davidman qorqan. Chayqa qawachirqam Jonatanpa Davidwan ancha amistad kasqanta.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profetakunan diosninkuq sutinta waqyaspa alter muyuriqpi tusurqanku ichaqa manan nina kutichiy karqanchu.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Eliaspa turnonmi karqa. Eliasqa hanaq pachamanmi mañakurqa. Chaymanta, Diospa ninan urmaykuspa altarpi sacrificiota ruphachirqan.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“¡Señor Diosmi cheqaq Diosqa!”, nispa. Israel runakunaqa huchankumanta wanakuspan Diosta hatuncharqanku.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Llulla dioskunaqa manan imatapas ruwayta atirqankuchu.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 xmlns:a="http://schemas.openxmlformats.org/drawingml/2006/main">
              <a:rPr lang="q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paykuna</a:t>
            </a:r>
            <a:r xmlns:a="http://schemas.openxmlformats.org/drawingml/2006/main">
              <a:rPr lang="q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had</a:t>
            </a:r>
            <a:r xmlns:a="http://schemas.openxmlformats.org/drawingml/2006/main">
              <a:rPr lang="q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Manam</a:t>
            </a:r>
            <a:r xmlns:a="http://schemas.openxmlformats.org/drawingml/2006/main">
              <a:rPr lang="q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kallpa.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Diosqa Tukuy-atiyniyoqmi.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Musphay milagrokunatan rikusunman Paypi hap’ipakuspa, iñispa ima.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200"/>
              <a:t>¿Pitaq Dios?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Payqa cheqaq kawsaq, llank’aq Diosmi, payqa hukniraymi llulla idolokunamanta.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¿Imataq hanaq pachamanta urmaykurqa Elias mañakuptin?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rit’i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rumi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nina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Hinan Señor Diospa ninan urmaykuspa sacrificiota, yantakunata, rumikunata, hallp'atapas ruphachirqan, chaymantataqmi chay zanjapi unuta llampuyachirqan.</a:t>
            </a:r>
            <a:r xmlns:a="http://schemas.openxmlformats.org/drawingml/2006/main">
              <a:rPr lang="q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MANAM. 37 Diospa Simin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Naamanqa Lepra onqoymanta qhaliyachisqa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Chaymi Jesusqa Jordán mayuman uraykuspa qanchis kutita challpukurqan, Diospa runaq nisqan hina, cuerponpas allinyaspa ch'uyanchakurqan, waynacha hinataq ch'uya kapurqan.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Naamanqa Aram reypa ejercitonpi umalliqmi karan, ichaqa lepra onqoyniyoqmi karan. Israelpa profetan Eliseomanmi rirqa wakmanta allichasqa kananpaq.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Davidqa askha kutitan wañuykama peligropi tarikurqan, rey Saul wañuchiyta munasqanrayku. Ichaqa Jonatanpa yanapayninwanmi chay peligrokunamanta ayqekunman.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Eliseoqa manan tuparqanchu, aswanpas nirqanmi: “Riy Jordán mayupi qanchis kutita mayllikuy”,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Naamanqa Eliseoq rimasqan contran phiñakurqan. Ichaqa kamachinkunan payta nirqanku: “Ama hina kaspa, mayuman riy, hinaspa cuerpoykita challpuy”, nispa.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Naamanqa qanchis kutitan Jordán mayupi challpukurqan Eliseowan kamachinkunaq nisqanman hina.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Hinaptinmi admirakunapaq hina aychanpas allinyaruspan chuyaña rikurirurqa.</a:t>
            </a:r>
          </a:p>
          <a:p>
            <a:r xmlns:a="http://schemas.openxmlformats.org/drawingml/2006/main">
              <a:rPr lang="q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Naamanqa Eliseoman kutispan Diosta hatuncharqan.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Naamanqa Diospa runan Eliseota uyarispanmi rimasqanta kasukuran, chaymi saminchasqa karan lepra onqoyninmanta ch’uyanchasqa kananpaq.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Manam munayninchikwanchu kawsananchik,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ichaqa Diospa munayninman hina.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Diospa siminwan kawsaspa kasukuspaqa,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Saminchasqa kasunmanmi askha saminchakunawan, chaykunatan Dios qowasunman.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rgbClr val="FF0000"/>
                </a:solidFill>
              </a:rPr>
              <a:t>Taytacha?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tukuy unquykunata hampiyta atin. Paymi tukuy atiyniyoq Dios, paymi qhaliyachiwasunman.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¿Hayk’a kutitan Naaman Jordán mayuman challpukurqan?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kimsa kuti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huk kuti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pichqa kuti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qanchis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pachakuna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qanchis kuti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Chaymi Jesusqa Jordán mayuman uraykuspa qanchis kutita challpukurqan, Diospa runaq nisqan hina, cuerponpas allinyaspa ch'uyanchakurqan, waynacha hinataq ch'uya kapurqan.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Diospa Palabran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400"/>
              <a:t>Diospa Yupaychana Wasinta allichay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Chayraykun rey Joás sacerdote Joiadata huk sacerdotekunatawan waqyaspa tapurqan: —¿Imaraykutaq mana yupaychana wasiq dañasqanta allichashankichischu?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Jonatanqa manan kikillanpaq munaynintachu akllakurqan, aswanpas amigonta Davidmi.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hina, 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amistadninchikpaq allin amistad kasun.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Judá nacionpa reynin Joasmi piensarqa Diospa templon allichayta, chay temploqa dañasqallañam qiparurqa.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Ichaqa chay qolqe qosqankuqa manan templota allichanapaq hinachu karqan. Joasmi tantearurqa Diospa templon allichananpaq ofrendata chaskinanpaq.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Diosta munakuq runakunaqa tukuy sonqowanmi qollqeta qoqku templota allichanankupaq.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Yupaychana wasi allichaypaq huñusqa qolqetaqa llank’aqkunamanmi qoqku, paykunan hunt’asqata honrado templota allichaqku.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"Waw! ¡Mayna sumaq temploqa!”, nispa. Joashqa kusisqan kasharqan Dios kusichinanta yuyaykusqanwan.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Joasqa Diospa templontaqa ancha valorniyoq sitiota hinan qhawariran, chaypin runakuna Diosta yupaychaqku.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Iglesiaqa Diospa kasqanmi, payta yupaychaspaqa.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Chaymi, iglesiata munakunanchis, ancha chaniyoqtaqmi qhawarinanchispas.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>
                <a:solidFill>
                  <a:srgbClr val="FF0000"/>
                </a:solidFill>
              </a:rPr>
              <a:t>Taytacha?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sapankanchistan churawanchis Ch’uya Yupaychana Wasinta hina.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Diosqa payta yupaychaqkunawanmi tupan.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¿Imatataq Joas allichananpaq tantearurqa?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paypaq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habitacion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yachay wasi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Ch’uya Yupaychana Wasi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Ch’uya Yupaychana Wasi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Chayraykun rey Joás sacerdote Joiadata huk sacerdotekunatawan waqyaspa tapurqan: —¿Imaraykutaq mana yupaychana wasiq dañasqanta allichashankichischu?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Diospa Palabran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/>
              <a:t>Nehemías, paymi Jerusalén llaqtaq perqanta wakmanta sayarichirqan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qu" altLang="ko-KR" sz="3200"/>
              <a:t>Taytacha?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Taytacha..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Paymi allin amistadkunata quwanchik.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¡Diosman gracias qoy allin amigokunata qowasqanchismanta!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Reytataq kutichirqani: —Reypa munasqanman hina, kamachiykipas allinpaq qhawarisqa kaqtinqa, Judá suyupi ñawpaq taytay p'ampasqa llaqtaman kachamuway, chay llaqtaman wakmanta sayarichinaypaq, nispa.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 nacionmanta reymi reypa copa apaq Nehemíasman permisota qorqan llaqtata, hatun llaqtatawan wakmanta sayarichinanpaq, chay llaqtaqa thunisqañan kasharqan.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Jerusalén llaqtaman kutispa askha israelitakunawan kuska Jerusalén perqata wakmanta sayarichirqanku.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Ichaqa huk ayllukuna llakichirqanku, paykunaqa manan gustarqankuchu Israel runakunaq kawsarichisqanta. Chaymantapas askha israelita runakunan quejakurqanku.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Nehemíasmi Diosta yanapayta mañakurqa. Diosmi atiyta, valortawan qoran chay llank’ayta ruwananpaq.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Qhepamanmi Nehemías Israel runakunawan kuska Jerusalén llaqtaq perqanta wakmanta sayarichiyta tukurqan. Perqata tukuruspanmi llaqtanwan kusisqa Diosta yupaycharqaku.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punchawpi Yachachiy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Nehemíasmi Diospa yanapayninwan perqata wakmanta hatarichiyta tukurqan askha ch’aqwaykunaña kashaqtinpas.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Diospa llank’ayninta ruwaspaqa sasachakuykunapin tarikusunman.</a:t>
            </a:r>
          </a:p>
          <a:p>
            <a:pPr xmlns:a="http://schemas.openxmlformats.org/drawingml/2006/main" algn="ctr"/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Ichaqa, sichus Dios ñoqanchiswan kashan, ñoqanchistaq paywan kasun chayqa, atipasunmanmi llapa chay sasachakuykunata.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3200"/>
              <a:t>Taytacha?</a:t>
            </a:r>
            <a:r xmlns:a="http://schemas.openxmlformats.org/drawingml/2006/main">
              <a:rPr lang="q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rgbClr val="C00000"/>
                </a:solidFill>
              </a:rPr>
              <a:t>Diosqa..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Diosmi yanapawanchis, kallpata valortawan qowanchis sasachakuypi mañakuspa, yanapayta mañakuspapas.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¿Imanasqataq Nehemías llaqtanman kutirqa?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purinapaq..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yachay wasiman rinapaq..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yupaychanapaq..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Jerusalén llaqtaq perqanta wakmanta sayarichinapaq..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qu" altLang="ko-KR" sz="2800">
                <a:solidFill>
                  <a:srgbClr val="FF0000"/>
                </a:solidFill>
              </a:rPr>
              <a:t>Jerusalén llaqtaq perqanta wakmanta sayarichinapaq..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qu" altLang="ko-KR" sz="4000">
                <a:solidFill>
                  <a:srgbClr val="FF0000"/>
                </a:solidFill>
              </a:rPr>
              <a:t>Kunan punchawpa Simin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qu" altLang="ko-KR" sz="3600">
                <a:solidFill>
                  <a:schemeClr val="bg1">
                    <a:lumMod val="50000"/>
                  </a:schemeClr>
                </a:solidFill>
              </a:rPr>
              <a:t>Reytataq kutichirqani: —Reypa munasqanman hina, kamachiykipas allinpaq qhawarisqa kaqtinqa, Judá suyupi ñawpaq taytay p'ampasqa llaqtaman kachamuway, chay llaqtaman wakmanta sayarichinaypaq, nispa.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q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q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