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ro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ro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Nu.</a:t>
            </a:r>
            <a:r xmlns:a="http://schemas.openxmlformats.org/drawingml/2006/main">
              <a:rPr lang="r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r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Cuvântul lui Dumnezeu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4000"/>
              <a:t>Jonathan,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4000"/>
              <a:t>Bunul prieten al lui David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Testul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Ce nu i-a dat Ionatan lui David?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sabie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scut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săgeata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haine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ro" altLang="ko-KR" sz="2800">
                <a:solidFill>
                  <a:srgbClr val="FF0000"/>
                </a:solidFill>
              </a:rPr>
              <a:t>scut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40 Cuvântul lui Dumnezeu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400"/>
              <a:t>Curajul reginei Estera.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Atunci regele a întrebat: "Ce este, regina Estera? Care este cererea ta? Până la jumătate din împărăție, ți se va da."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Era vremea când o femeie evreică înțeleaptă Estera era regina Persiei. Cu toate acestea, Haman a complotat să-i distrugă pe evrei folosind legea regelui.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Ea s-a gândit: „E posibil să fiu ucis dacă mă apropii de rege fără să fiu chemat de rege”. Totuși, ea a decis să meargă la rege pentru a-și cere poporului să fie mântuit, deși era împotriva legii.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Dar, când a văzut-o pe regina Estera stând în curte, a fost foarte mulțumit de ea și a spus: „Care este cererea ta? Am să ți-l dau."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Complotul lui Haman de a-i distruge pe evrei a fost dezvăluit de rege. Drept urmare, a fost urât de rege și a fost ucis.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„Îți mulțumim, Doamne, că ne-ai protejat!” Datorită curajului reginei Estera, evreii au fost protejați.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Lecția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Chiar dacă Estera urma să fie omorâtă, ea s-a rugat lui Dumnezeu să-și salveze poporul cu curaj.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Dumnezeu i-a salvat pe evrei din criză prin rugăciunea Esterei cu înțelepciunea și puterea Sa minunată.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Să credem și să așteptăm ajutorul minunat și mântuirea lui Dumnezeu în viața noastră de zi cu zi.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200"/>
              <a:t>Dumnezeu?</a:t>
            </a:r>
            <a:r xmlns:a="http://schemas.openxmlformats.org/drawingml/2006/main">
              <a:rPr lang="r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rgbClr val="C00000"/>
                </a:solidFill>
              </a:rPr>
              <a:t>Dumnezeu este..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Dumnezeu este cel care păstrează și ajută poporul Său până la capăt.</a:t>
            </a:r>
            <a:r xmlns:a="http://schemas.openxmlformats.org/drawingml/2006/main">
              <a:rPr lang="r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Dumnezeu mă păstrează și mă ajută până la sfârșitul lumii.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Testul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Ce s-a întâmplat cu Estera când s-a apropiat de rege fără să fie chemată?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Ea urma să fie omorâtă.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fost alungată.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Ea nu l-a putut întâlni pe rege.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Ea putea să-i spună regelui ce voia să ceară.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rgbClr val="FF0000"/>
                </a:solidFill>
              </a:rPr>
              <a:t>Ea putea să-i spună regelui ce voia să ceară.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După ce David a terminat de vorbit cu Saul, Ionatan a devenit una în duh cu David și l-a iubit ca pe el însuși.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Atunci regele a întrebat: "Ce este, regina Estera? Care este cererea ta? Până la jumătate din împărăție, ți se va da."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Esther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41 Cuvântul lui Dumnezeu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4400"/>
              <a:t>Iov care a fost binecuvântat de Dumnezeu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În țara Uz locuia un om al cărui nume era Iov. Acest om era fără prihană și drept; se temea de Dumnezeu și se ferea de rău.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Loc de munca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Iov, care locuia în țara Uz din țara de Est, era cel mai bogat. Se temea de Dumnezeu, fără prihană și drept.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„Pentru că l-ai binecuvântat pe Iov, el s-a temut de tine! Se teme Iov de Dumnezeu degeaba?” Satana a complotat să-l testeze pe Iov.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Satana a luat totul peste noapte, copiii și toate proprietățile lui. A devenit cel mai mizerabil om din lume.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Soția lui l-a părăsit spunând: „Blestemă pe Dumnezeu și mori!” Prietenii lui Iov au venit și l-au învinuit, dar Iov și-a pus încrederea în Dumnezeu ca întotdeauna.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Erau vremuri în mizerie și amărăciune. Cu toate acestea, Iov a trecut prin test și Dumnezeu i-a dat o binecuvântare mult mai mare decât înainte. El a devenit un om care s-a temut de Dumnezeu ca niciodată.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Lecția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Deși Iov era un om drept, Satana i-a dat probleme.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În ciuda dificultăților, Iov a crezut în Dumnezeu și a avut răbdare în Dumnezeu.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Aceste dificultăți pot veni peste noi.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În acel moment, trebuie să credem în Dumnezeu și să avem răbdare în Dumnezeu.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3200"/>
              <a:t>Dumnezeu?</a:t>
            </a:r>
            <a:r xmlns:a="http://schemas.openxmlformats.org/drawingml/2006/main">
              <a:rPr lang="r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3600">
                <a:solidFill>
                  <a:srgbClr val="C00000"/>
                </a:solidFill>
              </a:rPr>
              <a:t>Dumnezeu este..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Dumnezeu este acela</a:t>
            </a:r>
          </a:p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care ne poate face bogați sau săraci după propria Sa voință.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32 Cuvântul lui Dumnezeu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400"/>
              <a:t>Solomon care a primit Înțelepciunea ca dar.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Testul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Care dintre ele este incorectă despre Iov?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Era bogat.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trăit în țara de est.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Era un rege.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 temea de Dumnezeu.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ro" altLang="ko-KR" sz="2800">
                <a:solidFill>
                  <a:srgbClr val="FF0000"/>
                </a:solidFill>
              </a:rPr>
              <a:t>Era un rege.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În țara Uz locuia un om al cărui nume era Iov. Acest om era fără prihană și drept; se temea de Dumnezeu și se ferea de rău.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Loc de munca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NU. 42 Cuvântul lui Dumnezeu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400"/>
              <a:t>Daniel a refuzat să mănânce mâncarea lui King.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Dar Daniel s-a hotărât să nu se spurce cu mâncarea și vinul împărătesc și i-a cerut șefului funcționarului permisiunea să nu se spurce astfel.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Daniel și cei trei prieteni ai săi au fost aduși în Babilon ca prizonieri. Regele le-a poruncit oficialilor săi să-i învețe să le dea mâncarea și vinul regelui.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„Vrem să nu mâncăm alimente interzise de legea lui Dumnezeu!” Daniel și cei trei prieteni ai săi i-au cerut oficialului șef permisiunea să nu se spurce astfel.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și cei trei prieteni ai săi au mâncat legume și apă în loc să mănânce mâncarea oferită lui Idol. Dumnezeu i-a prețuit și le-a dat mai multă înțelepciune.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„Cât de înțelepți sunt!” Regele nu a putut să nu se mire că păreau mai sănătoși și mai înțelepți decât orice alți tineri care au mâncat mâncarea regală.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De atunci Daniel și cei trei prieteni ai săi s-au ocupat de lucrurile importante ale Babilonului și s-au păstrat sfinți înaintea lui Dumnezeu.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Lecția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 și cei trei prieteni ai săi s-au hotărât să țină legea lui Dumnezeu chiar și în situația de prizonier.</a:t>
            </a:r>
          </a:p>
          <a:p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Apoi, au devenit mai sănătoși și mai înțelepți decât orice alți bărbați care au mâncat mâncarea regală.</a:t>
            </a:r>
          </a:p>
          <a:p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Trebuie să ascultăm de Dumnezeu în orice împrejurare.</a:t>
            </a:r>
          </a:p>
          <a:p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 este nimic important decât să-l iubești pe Dumnezeu.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Regele Solomon era mai mare în bogăție și înțelepciune decât toți ceilalți regi ai pământului.</a:t>
            </a:r>
            <a:r xmlns:a="http://schemas.openxmlformats.org/drawingml/2006/main">
              <a:rPr lang="r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Cronici 9: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200"/>
              <a:t>OMS</a:t>
            </a:r>
            <a:r xmlns:a="http://schemas.openxmlformats.org/drawingml/2006/main">
              <a:rPr lang="ro" altLang="en-US" sz="3200"/>
              <a:t> </a:t>
            </a:r>
            <a:r xmlns:a="http://schemas.openxmlformats.org/drawingml/2006/main">
              <a:rPr lang="ro" altLang="ko-KR" sz="3200"/>
              <a:t>este</a:t>
            </a:r>
            <a:r xmlns:a="http://schemas.openxmlformats.org/drawingml/2006/main">
              <a:rPr lang="ro" altLang="en-US" sz="3200"/>
              <a:t> </a:t>
            </a:r>
            <a:r xmlns:a="http://schemas.openxmlformats.org/drawingml/2006/main">
              <a:rPr lang="ro" altLang="ko-KR" sz="3200"/>
              <a:t>Dumnezeu?</a:t>
            </a:r>
            <a:r xmlns:a="http://schemas.openxmlformats.org/drawingml/2006/main">
              <a:rPr lang="r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rgbClr val="C00000"/>
                </a:solidFill>
              </a:rPr>
              <a:t>Dumnezeu este..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Dumnezeu este cel care poate fi în toate locurile în același timp (omniprezență). Și el este atotputernic.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Testul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Ce mâncare au mâncat Daniel și cei trei prieteni ai săi în loc de mâncarea regelui?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apă și legume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prăjitură și cola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tăiței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orez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ro" altLang="ko-KR" sz="2800">
                <a:solidFill>
                  <a:srgbClr val="FF0000"/>
                </a:solidFill>
              </a:rPr>
              <a:t>apă și legume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Dar Daniel s-a hotărât să nu se spurce cu mâncarea și vinul împărătesc și i-a cerut șefului funcționarului permisiunea să nu se spurce astfel.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43 Cuvântul lui Dumnezeu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400"/>
              <a:t>Daniel din Bârlogul Leului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Regele a fost nespus de bucuros și a dat ordin să-l scoată pe Daniel din groapă. Și când Daniel a fost ridicat din groapă, nu s-a găsit nicio rană asupra lui, pentru că se încrezuse în Dumnezeul său.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Au fost oameni în Babilon care l-au urât pe Daniel, care a fost adus în captivitate și a devenit prim-ministru. Au vrut să-l omoare pe Daniel.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''Oricine se înclină în fața altora decât regelui va fi aruncat în vizuina leului!' Daniel nu a încetat să se roage de trei ori pe zi, deși știa asta.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Așa că, în cele din urmă, Daniel a fost aruncat în înfricoșătoarea bârlog a leului.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Regele a venit devreme la groapa cu lei a doua zi dimineață și a întrebat: „Daniel! Esti in siguranta?' De fapt, regele voia ca Daniel să nu moară pentru că îl iubea atât de mult pe Daniel.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„Sunt în regulă ca Dumnezeu să mă protejeze!” Daniel nu a fost rănit. Regele a lăudat și pe Dumnezeul lui Daniel.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Solomon a devenit al treilea rege al Israelului, urmand regelui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Lecția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Daniel, care nu s-a închinat idolilor,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în cele din urmă, a fost aruncat în vizuina leului, dar era în siguranță.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Datorită credinței lui Daniel, regele babilonian L-a lăudat și pe Dumnezeu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Trebuie să ne închinăm numai lui Dumnezeu și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trebuie să avem credință care nu slujește idolilor!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Acest tip de credință îi poate face pe alții să creadă în Dumnezeu.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200"/>
              <a:t>Dumnezeu este?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rgbClr val="C00000"/>
                </a:solidFill>
              </a:rPr>
              <a:t>Dumnezeu este acela..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Dumnezeu este unul de încredere</a:t>
            </a:r>
            <a:r xmlns:a="http://schemas.openxmlformats.org/drawingml/2006/main">
              <a:rPr lang="r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care îi poate salva pe cei care cred cu adevărat în El și Îi slujesc.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Testul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 ce</a:t>
            </a:r>
            <a:r xmlns:a="http://schemas.openxmlformats.org/drawingml/2006/main">
              <a:rPr lang="r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fost</a:t>
            </a:r>
            <a:r xmlns:a="http://schemas.openxmlformats.org/drawingml/2006/main">
              <a:rPr lang="r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a fost aruncat în groapa cu lei?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Pentru că l-a mințit pe rege.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Pentru că nu s-a închinat în fața idolul regelui.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Pentru că urma să-l omoare pe rege.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Pentru că nu i s-a închinat bine lui Dumnezeu.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ro" altLang="ko-KR" sz="2800">
                <a:solidFill>
                  <a:srgbClr val="FF0000"/>
                </a:solidFill>
              </a:rPr>
              <a:t>Pentru că nu s-a închinat în fața idolul regelui.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Regele a fost nespus de bucuros și a dat ordin să-l scoată pe Daniel din groapă. Și când Daniel a fost ridicat din groapă, nu s-a găsit nicio rană asupra lui, pentru că se încrezuse în Dumnezeul său.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44 Cuvântul lui Dumnezeu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400"/>
              <a:t>Iona, care se afla în interiorul marelui pește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Dar Domnul a dat un pește mare să-l înghită pe Iona, iar Iona a stat în pește trei zile și trei nopți.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Iona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Într-o zi, Dumnezeu i s-a arătat lui Iona și i-a spus:</a:t>
            </a:r>
          </a:p>
          <a:p>
            <a:r xmlns:a="http://schemas.openxmlformats.org/drawingml/2006/main">
              <a:rPr lang="r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„Du-te în marea cetate Ninive și propovăduiește împotriva ei! îi voi izbăvi de răutatea lor”.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Iona nu a vrut să asculte de Dumnezeu. A plecat în străinătate și a plecat cu barca spre Tarsis pentru a fugi de Dumnezeu.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Dar, Dumnezeu a trimis un vânt mare și toți aveau să moară. Marinarii l-au aruncat pe Iona în mare. Un pește mare a venit și l-a înghițit.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Iona sa pocăit de păcatele sale timp de 3 zile în interiorul peștelui.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„Dă-mi înțelepciunea să-mi conduc bine poporul.” Dumnezeu a fost mulțumit că Solomon a cerut acest lucru. Deci, Dumnezeu i-a dat ceea ce a cerut Solomon.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Peștele l-a vărsat pe uscat. S-a dus la Ninive și le-a strigat mesajul lui Dumnezeu fără tragere de inimă.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După ce au auzit avertismentul lui Dumnezeu, ninivienii s-au pocăit și au căutat harul lui Dumnezeu. Dumnezeu i-a iertat pe oamenii din Ninive.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Lecția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Iona nu a ascultat de Cuvântul lui Dumnezeu.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Dar Dumnezeu l-a folosit pe Iona pentru a nu asculta și, în cele din urmă, i-a salvat pe niniviți.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Sunt momente când voința lui Dumnezeu este diferită de ceea ce cred eu.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Dar voia lui Dumnezeu este întotdeauna corectă.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Trebuie să fim mereu ascultători de voia lui Dumnezeu.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200"/>
              <a:t>Cine este Dumnezeu?</a:t>
            </a:r>
            <a:r xmlns:a="http://schemas.openxmlformats.org/drawingml/2006/main">
              <a:rPr lang="r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rgbClr val="C00000"/>
                </a:solidFill>
              </a:rPr>
              <a:t>Dumnezeu este..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Dumnezeu este cel care îi salvează pe cei care se pocăiesc sincer de păcatele lor și își cer iertare.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Testul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În burta cui a fost Iona timp de 3 zile?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Leul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Elefant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Câine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Pește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rgbClr val="FF0000"/>
                </a:solidFill>
              </a:rPr>
              <a:t>Pește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Dar Domnul a dat un pește mare să-l înghită pe Iona, iar Iona a stat în pește trei zile și trei nopți.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Iona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Într-o zi, două femei au venit la Solomon cu un copil mic. S-au luptat că copilul era copilul ei înainte de rege.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Împăratul a spus: „Pentru că două femei insistă că copilul este copilul ei, tăiați copilul în două și dați jumătate uneia și jumătate celuilalt!”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femeie a fost plină de compasiune pentru fiul ei. Deci, ea a spus: „Dă-i copilul viu. Nu-l ucide!“ La auzirea asta, Solomon a decis că femeia era adevărata lui mamă. King a spus: „Dă-i copilul. Este o mamă adevărată!”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Lecția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 a cerut o inimă înțeleaptă și nu bogăție sau putere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să-și conducă țara.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Trebuie să ne rugăm lui Dumnezeu nu numai pentru noi înșine, ci și pentru slujirea altora.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După ce David a terminat de vorbit cu Saul, Ionatan a devenit una în duh cu David și l-a iubit ca pe el însuși.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200"/>
              <a:t>Dumnezeu?</a:t>
            </a:r>
            <a:r xmlns:a="http://schemas.openxmlformats.org/drawingml/2006/main">
              <a:rPr lang="r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rgbClr val="C00000"/>
                </a:solidFill>
              </a:rPr>
              <a:t>Dumnezeu..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Dumnezeu este cel care ne poate da înțelepciune pe care nu o poți câștiga din lume.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Testul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Ce i-a cerut Solomon lui Dumnezeu?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alimente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bogăție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sănătate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înțelepciune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rgbClr val="FF0000"/>
                </a:solidFill>
              </a:rPr>
              <a:t>înțelepciune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Regele Solomon era mai mare în bogăție și înțelepciune decât toți ceilalți regi ai pământului.</a:t>
            </a:r>
            <a:r xmlns:a="http://schemas.openxmlformats.org/drawingml/2006/main">
              <a:rPr lang="r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Cronici 9: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33 Cuvântul lui Dumnezeu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400"/>
              <a:t>Templul pentru Numele lui Dumnezeu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 a poruncit să construiască un templu pentru Numele Domnului și un palat împărătesc pentru el.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Cronici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Solomon a dorit să construiască un templu pentru Dumnezeu, așa cum a poruncit David tatăl său.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Așa că le-a ordonat dulgherilor pricepuți să aducă cei mai buni copaci pentru templu.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a pregătit pietre pentru templu. Le-a cerut meșterilor pricepuți să aducă pietre mari, magnifice și puternice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Unii meșteri au împodobit templul lui Dumnezeu cu haine colorate și fir de aur.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Când templul lui Dumnezeu s-a terminat, Solomon și toți bărbații lui Israel s-au închinat lui Dumnezeu cu mare bucurie.</a:t>
            </a:r>
            <a:r xmlns:a="http://schemas.openxmlformats.org/drawingml/2006/main">
              <a:rPr lang="r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„Doamne Dumnezeule! Vino și domnește-ne aici!”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David a devenit să rămână în palat. El l-a întâlnit pe Ionatan, care era fiul regelui Saul.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Lecția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 și poporul său și-au arătat inima dragostei pentru Dumnezeu construind un templu frumos pentru Domnul Dumnezeu.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Biserica este un loc în care îl întâlnim pe Dumnezeu și ne putem arăta inima dragostei pentru Dumnezeu.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Trebuie să ne iubim biserica.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200"/>
              <a:t>Dumnezeu?</a:t>
            </a:r>
            <a:r xmlns:a="http://schemas.openxmlformats.org/drawingml/2006/main">
              <a:rPr lang="r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rgbClr val="C00000"/>
                </a:solidFill>
              </a:rPr>
              <a:t>Dumnezeu..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Dumnezeu este cel care cercetează închinătorii și îi binecuvântează.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Testul de azi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Ce au făcut Solomon și Israel pentru a-și exprima dragostea pentru Dumnezeu?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Palatul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oraș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sanctuar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r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o" altLang="en-US" sz="2800">
                <a:solidFill>
                  <a:srgbClr val="FF0000"/>
                </a:solidFill>
              </a:rPr>
              <a:t>sanctuar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Solomon a poruncit să construiască un templu pentru Numele Domnului și un palat împărătesc pentru el.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Cronici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34 Cuvântul lui Dumnezeu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400"/>
              <a:t>Corbii care au adus pâine și carne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/>
              <a:t>Vei bea din pârâu și am poruncit corbilor să te hrănească acolo.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regi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Era un rege numit Ahab, care era foarte rău înaintea lui Dumnezeu. Un profet Ilie a dat cuvântul lui Dumnezeu lui Ahab.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„Nu va fi ploaie în pământ!” La aceasta, Ahab a încercat să-l omoare. Dumnezeu l-a făcut să se ascundă de regele Ahab.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Ilie a fugit în țara unde spusese Dumnezeu.</a:t>
            </a:r>
          </a:p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Dar, nu a putut să-și facă rost de mâncare acolo.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Dumnezeu a poruncit corbilor să-l hrănească pe Ilie acolo. Corbii i-au adus pâine și carne dimineața și seara, iar el a băut din pârâu.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lui Jonathan îi plăcea foarte mult de David. Ionatan a devenit una în spirit cu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Ilie a ascultat de cuvântul lui Dumnezeu cu riscul vieții sale și a avut o experiență uimitoare a protecției lui Dumnezeu.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Lecția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Regele rău, Ahab nu-i plăcea să asculte de cuvântul lui Dumnezeu. Deci, el a încercat să-l omoare pe profetul lui Dumnezeu, Ilie, care spusese Cuvântul lui Dumnezeu.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Dar, Dumnezeu l-a protejat și a avut grijă de Ilie într-un mod uimitor!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Trebuie să ascultăm și să proclamăm cuvântul lui Dumnezeu în orice împrejurare, ca Ilie.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Dumnezeu ne va proteja cu siguranță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200"/>
              <a:t>Cine este Dumnezeu?</a:t>
            </a:r>
            <a:r xmlns:a="http://schemas.openxmlformats.org/drawingml/2006/main">
              <a:rPr lang="r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rgbClr val="C00000"/>
                </a:solidFill>
              </a:rPr>
              <a:t>Dumnezeu este..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Dumnezeu este unul care are grijă de cei care ascultă și țin cuvintele Sale într-un mod uimitor.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Testul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Cine i-a adus lui Ilie ceva de mâncare?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vultur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dragon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corb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rgbClr val="FF0000"/>
                </a:solidFill>
              </a:rPr>
              <a:t>corb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/>
              <a:t>Vei bea din pârâu și am poruncit corbilor să te hrănească acolo.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regi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35 Cuvântul lui Dumnezeu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400"/>
              <a:t>Făina și uleiul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4400"/>
              <a:t>nu a fost epuizat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Du-te imediat la Sarepta din Sidon și stai acolo. I-am poruncit unei văduve din acel loc să-ți dea mâncare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regi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 a fost ploaie în Israel, așa cum a spus Domnul Dumnezeu. Deci nu era mâncare pe care oamenii să o mănânce.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Domnul Dumnezeu l-a trimis pe Ilie la o văduvă care locuia în Sarepta.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Ilie ia cerut să-și facă pâine doar cu o mână de făină și puțin ulei care i-a rămas.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Ionatan ia dat lui David propria sa sabie și săgeată. Însemna că el a crezut cu adevărat în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Chiar dacă nu avea destulă făină și ulei din care trăiau, după spusele lui Ilie, ea a făcut niște pâine și i-a dat-o mai întâi lui Ilie și și-a făcut-o pentru ei înșiși.</a:t>
            </a:r>
            <a:r xmlns:a="http://schemas.openxmlformats.org/drawingml/2006/main">
              <a:rPr lang="r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Apoi, surprinzător, borcanul cu făină și ulciorul cu ulei au fost</a:t>
            </a:r>
            <a:r xmlns:a="http://schemas.openxmlformats.org/drawingml/2006/main">
              <a:rPr lang="r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nu epuizat.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Într-o zi, fiul ei a murit. Dar Domnul Dumnezeu a lăsat viața băiatului să se întoarcă la el și să trăiască. Ea a dat slavă lui Dumnezeu.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Lecția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Văduva a oferit puțină făină și ulei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 Dumnezeu.</a:t>
            </a:r>
            <a:r xmlns:a="http://schemas.openxmlformats.org/drawingml/2006/main">
              <a:rPr lang="r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Apoi, ea a primit multă binecuvântare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 neimaginat.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Uneori, va fi un moment în care trebuie să dăm ceva important lui Dumnezeu.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Apoi, Dumnezeu ne binecuvântează mult prin această jertfă și jertfă.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200"/>
              <a:t>Cine este Dumnezeu?</a:t>
            </a:r>
            <a:r xmlns:a="http://schemas.openxmlformats.org/drawingml/2006/main">
              <a:rPr lang="r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rgbClr val="C00000"/>
                </a:solidFill>
              </a:rPr>
              <a:t>Dumnezeu este..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Dumnezeu este cel care ne oferă tot ceea ce avem nevoie pentru a trăi - hrană, haine și casă etc.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Testul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 cine i-a spus Dumnezeu lui Ilie sa mearga??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rege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preot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văduvă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general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ro" altLang="ko-KR" sz="2800">
                <a:solidFill>
                  <a:srgbClr val="FF0000"/>
                </a:solidFill>
              </a:rPr>
              <a:t>văduvă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Du-te imediat la Sarepta din Sidon și stai acolo. I-am poruncit unei văduve din acel loc să-ți dea mâncare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regi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36 Cuvântul lui Dumnezeu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4400"/>
              <a:t>Focul a căzut din cer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Atunci focul Domnului a căzut și a ars jertfa, lemnele, pietrele și pământul și a lins și apa din șanț.</a:t>
            </a:r>
            <a:r xmlns:a="http://schemas.openxmlformats.org/drawingml/2006/main">
              <a:rPr lang="r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regi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Dumnezeu l-a trimis pe Ilie la răul rege Ahab al Israelului. „Veți afla cine este adevăratul Dumnezeu!”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Ilie a luptat împotriva a 850 de profeți falși ai închinătorilor de idoli. „Dumnezeul care răspunde prin foc este Dumnezeu adevărat!”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Ionatan i-a dat lui David hainele sale prețioase. A arătat prietenia profundă a lui Ionatan cu David.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de profeți au chemat numele zeului lor și au dansat în jurul altarului, dar nu a existat niciun răspuns la foc.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venit rândul lui Ilie. Ilie s-a rugat spre cer. Apoi, focul lui Dumnezeu a căzut și a ars jertfa pe altar.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„Iehova este adevăratul Dumnezeu!” Poporul Israel s-a pocăit de păcatele lor și a dat slavă lui Dumnezeu.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Lecția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Zeii falși nu puteau face nimic.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Pentru</a:t>
            </a:r>
            <a:r xmlns:a="http://schemas.openxmlformats.org/drawingml/2006/main">
              <a:rPr lang="r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ei</a:t>
            </a:r>
            <a:r xmlns:a="http://schemas.openxmlformats.org/drawingml/2006/main">
              <a:rPr lang="r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avut</a:t>
            </a:r>
            <a:r xmlns:a="http://schemas.openxmlformats.org/drawingml/2006/main">
              <a:rPr lang="r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</a:t>
            </a:r>
            <a:r xmlns:a="http://schemas.openxmlformats.org/drawingml/2006/main">
              <a:rPr lang="r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putere.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Dumnezeu este Atotputernic.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Putem experimenta miracolele Sale uimitoare atunci când ne bazăm pe El și credem în El.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3200"/>
              <a:t>Cine este Dumnezeu?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3600">
                <a:solidFill>
                  <a:srgbClr val="C00000"/>
                </a:solidFill>
              </a:rPr>
              <a:t>Dumnezeu este..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este Dumnezeul real, viu și lucrător, care este diferit de idolii falși.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Testul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Ce a căzut din cer când Ilie s-a rugat?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zăpadă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ploaie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piatră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foc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rgbClr val="FF0000"/>
                </a:solidFill>
              </a:rPr>
              <a:t>foc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Atunci focul Domnului a căzut și a ars jertfa, lemnele, pietrele și pământul și a lins și apa din șanț.</a:t>
            </a:r>
            <a:r xmlns:a="http://schemas.openxmlformats.org/drawingml/2006/main">
              <a:rPr lang="r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regi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NU. 37 Cuvântul lui Dumnezeu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400"/>
              <a:t>Naaman vindecat de lepră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Așa că s-a coborât și s-a scufundat de șapte ori în Iordan, așa cum îi spusese omul lui Dumnezeu;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Regi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Naaman era comandantul armatei regelui Aramului, dar avea lepră. S-a dus la Elisei, care era profetul lui Israel pentru a fi restaurat.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David a fost în situații periculoase până la moarte de mai multe ori, pentru că regele Saul a încercat să-l omoare. Cu toate acestea, el ar putea scăpa de acele pericole cu ajutorul lui Jonathan.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Elisei nu l-a întâlnit, ci doar i-a spus: „Du-te și spală-te de șapte ori în râul Iordan”.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s-a supărat împotriva cuvântului lui Elisei. Dar slujitorii lui i-au zis: „Du-te la râu și scufundă-ți trupul, te rog”.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s-a scufundat de șapte ori în Iordan, așa cum au spus Elisei și slujitorii lui.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Apoi, în mod surprinzător, carnea lui a fost restaurată și a devenit curată.</a:t>
            </a:r>
          </a:p>
          <a:p>
            <a:r xmlns:a="http://schemas.openxmlformats.org/drawingml/2006/main">
              <a:rPr lang="r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Naaman s-a întors la Elisei și a dat slavă lui Dumnezeu.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Lecția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Când Naaman l-a auzit pe Elisei, care era omul lui Dumnezeu și a ascultat de cuvântul său, a fost binecuvântat să fie curățat de lepră.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Ar trebui să trăim nu după propria noastră voință,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ci prin voia lui Dumnezeu.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Când trăim și ascultăm de Cuvântul lui Dumnezeu,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Putem fi binecuvântați prin binecuvântarea abundentă pe care Dumnezeu ne-o poate oferi.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rgbClr val="FF0000"/>
                </a:solidFill>
              </a:rPr>
              <a:t>Dumnezeu?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rgbClr val="C00000"/>
                </a:solidFill>
              </a:rPr>
              <a:t>Dumnezeu este..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Dumnezeu este cel care poate vindeca orice boală. El este Dumnezeul Atotputernic care ne poate vindeca.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Testul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 câte ori s-a scufundat Naaman în râul Iordan?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trei ori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dată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cinci ori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șapte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rgbClr val="FF0000"/>
                </a:solidFill>
              </a:rPr>
              <a:t>de șapte ori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Așa că s-a coborât și s-a scufundat de șapte ori în Iordan, așa cum îi spusese omul lui Dumnezeu;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Regi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38 Cuvântul lui Dumnezeu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400"/>
              <a:t>Repararea Templului lui Dumnezeu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bg1">
                    <a:lumMod val="50000"/>
                  </a:schemeClr>
                </a:solidFill>
              </a:rPr>
              <a:t>De aceea regele Ioas a chemat pe preotul Iehoiada și pe ceilalți preoți și i-a întrebat: „De ce nu reparați stricăciunile făcute templului? Nu mai luați bani de la vistiererii voștri, ci dați-i pentru repararea templului”.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Regi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Lecția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Ionatan nu și-a ales dorința egoistă, ci prietenul său, David.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Ca Ionatan,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hai să fim un prieten bun pentru prietenul nostru.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Ioas, regele lui Iuda, a avut gând să repare templul lui Dumnezeu, care a rămas stricat.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Cu toate acestea, bugetul nu a fost suficient pentru a repara templul. Ioas a decis să primească ofrandă pentru repararea templului lui Dumnezeu.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Oamenii care l-au iubit pe Dumnezeu au oferit cu sinceritate bani pentru repararea templului.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Banii strânși pentru repararea templului au fost dați muncitorilor, iar ei au reparat templul cu deplină onestitate.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"Wow! Ce templu frumos este!” Ioas s-a bucurat de gândul că Dumnezeu ar fi plăcut.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Lecția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Ioas a considerat templul lui Dumnezeu ca un loc prețios, unde oamenii se închinau lui Dumnezeu.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Biserica este locul în care Dumnezeu este prezent când ne închinăm Lui.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Deci, trebuie să iubim biserica și să o considerăm foarte prețios.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200">
                <a:solidFill>
                  <a:srgbClr val="FF0000"/>
                </a:solidFill>
              </a:rPr>
              <a:t>Dumnezeu?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rgbClr val="C00000"/>
                </a:solidFill>
              </a:rPr>
              <a:t>Dumnezeu este...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Dumnezeu ne pune pe fiecare dintre noi ca Templul Său Sfânt.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Dumnezeu îi întâlnește pe cei care I se închină.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Testul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Ce a decis Ioas să repare?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lui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cameră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școală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Templul Sfânt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rgbClr val="FF0000"/>
                </a:solidFill>
              </a:rPr>
              <a:t>Templul Sfânt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bg1">
                    <a:lumMod val="50000"/>
                  </a:schemeClr>
                </a:solidFill>
              </a:rPr>
              <a:t>De aceea regele Ioas a chemat pe preotul Iehoiada și pe ceilalți preoți și i-a întrebat: „De ce nu reparați stricăciunile făcute templului? Nu mai luați bani de la vistiererii voștri, ci dați-i pentru repararea templului”.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Regi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39 Cuvântul lui Dumnezeu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600"/>
              <a:t>Neemia, care a reconstruit zidul Ierusalimului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ro" altLang="ko-KR" sz="3200"/>
              <a:t>Dumnezeu?</a:t>
            </a:r>
            <a:r xmlns:a="http://schemas.openxmlformats.org/drawingml/2006/main">
              <a:rPr lang="r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3600">
                <a:solidFill>
                  <a:srgbClr val="C00000"/>
                </a:solidFill>
              </a:rPr>
              <a:t>Dumnezeu..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este cel care ne dă prieteni buni.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Mulțumiți lui Dumnezeu că ne-a dat prieteni buni!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bg1">
                    <a:lumMod val="50000"/>
                  </a:schemeClr>
                </a:solidFill>
              </a:rPr>
              <a:t>I-am răspuns regelui: „Dacă îi place regelui și dacă slujitorul tău a căpătat favoare înaintea lui, să mă trimită în cetatea din Iuda, unde sunt îngropați părinții mei, ca să o pot reconstrui”.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Neemia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Regele persan a dat permisiunea paharnicului regelui Neemia de a reconstrui orașul și cetatea care au fost ruinate.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Neemia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s-au întors la Ierusalim cu mulți israeliți și au reconstruit zidul Ierusalimului împreună cu 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Cu toate acestea, ei au fost deranjați de alte triburi cărora nu le-a plăcut renașterea israeliților. În plus, mulți israeliți au izbucnit în plângeri.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Neemia a cerut ajutor lui Dumnezeu. Dumnezeu i-a dat putere și curaj să facă lucrarea.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În cele din urmă, Neemia a finalizat reconstrucția zidului Ierusalimului cu poporul israeliți. După ce au terminat zidul, el și poporul lui s-au închinat cu bucurie lui Dumnezeu.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Lecția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Neemia a terminat reconstruirea zidului cu ajutorul lui Dumnezeu, chiar dacă au fost multe tulburări.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Când facem lucrarea lui Dumnezeu, ne putem confrunta cu situații grele.</a:t>
            </a:r>
          </a:p>
          <a:p>
            <a:pPr xmlns:a="http://schemas.openxmlformats.org/drawingml/2006/main" algn="ctr"/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Totuși, dacă Dumnezeu este cu noi și noi suntem cu El, putem depăși toate aceste dificultăți.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3200"/>
              <a:t>Dumnezeu?</a:t>
            </a:r>
            <a:r xmlns:a="http://schemas.openxmlformats.org/drawingml/2006/main">
              <a:rPr lang="r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rgbClr val="C00000"/>
                </a:solidFill>
              </a:rPr>
              <a:t>Dumnezeu este..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Dumnezeu este cel care ne ajută și ne dă putere și curaj atunci când ne rugăm și cerem ajutor în situații dificile.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Testul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 ce s-a întors Neemia în orașul natal?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călători..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pentru a merge la școală..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să se închine..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pentru a reconstrui zidul Ierusalimului..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ro" altLang="ko-KR" sz="2800">
                <a:solidFill>
                  <a:srgbClr val="FF0000"/>
                </a:solidFill>
              </a:rPr>
              <a:t>pentru a reconstrui zidul Ierusalimului..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ro" altLang="ko-KR" sz="4000">
                <a:solidFill>
                  <a:srgbClr val="FF0000"/>
                </a:solidFill>
              </a:rPr>
              <a:t>Cuvântul de azi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ro" altLang="ko-KR" sz="3600">
                <a:solidFill>
                  <a:schemeClr val="bg1">
                    <a:lumMod val="50000"/>
                  </a:schemeClr>
                </a:solidFill>
              </a:rPr>
              <a:t>I-am răspuns regelui: „Dacă îi place regelui și dacă slujitorul tău a căpătat favoare înaintea lui, să mă trimită în cetatea din Iuda, unde sunt îngropați părinții mei, ca să o pot reconstrui”.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Neemia</a:t>
            </a:r>
            <a:r xmlns:a="http://schemas.openxmlformats.org/drawingml/2006/main">
              <a:rPr lang="r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r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