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sm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Nu.1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 le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Upu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400"/>
              <a:t>Atua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4400"/>
              <a:t>Faia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4400"/>
              <a:t>Le Lalolagi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aso nei</a:t>
            </a:r>
            <a:r xmlns:a="http://schemas.openxmlformats.org/drawingml/2006/main">
              <a:rPr lang="s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faia e le Atua i le amataga</a:t>
            </a: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 lagi ma le lalolagi.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fanaua e le avā a Isaako o Repeka se masaga. O le igoa o le ulumatua o Esau ma le lona lua o Iakopo.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fiafia Esau e tulimanu. O lea, sa fiafia o ia i gaoioiga i fafo. Ae, o Iakopo o se tagata filemu, e nofo i le fale.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se tasi aso, a o kukaina e Iakopo se suti, na toe foʻi Esau i le fale ma le fia ʻai ina ua uma ona tuli manu.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“Aumai ia te a’u sina suti!”, “Muamua e faatau mai ia te a’u lou tofi o le ulumatua. Ona ou avatu lea ia te oe ni mea.” Sa fia aai tele Esau o lea na ia faatau atu ai lona tofi o le ulumatua mo se ipu siti mumu e tasi.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Mulimuli ane, na faasesēina e Iakopo lona tamā ina ia maua ai le faamanuiaga. Mulimuli ane, na ia mauaina le faamanuiaga. O nei mea uma na tutupu i le finagalo o le Atua.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manatu Esau o le foʻia o faafitauli o le fia ʻai e sili atu ona tāua na i lo le mauaina o faamanuiaga faaleagaga.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Mulimuli ane,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Iakopo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avea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tupuaga o Isaraelu.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 sou manatu o le a le mea e sili atu ona taua?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faamanuiaga o le avea ma fanau a le Atua e le mafai ona suitulaga i se mea.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</a:t>
            </a:r>
            <a:r xmlns:a="http://schemas.openxmlformats.org/drawingml/2006/main">
              <a:rPr lang="s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loo faataunuuina e le Atua Lona lava finagalo e ui i mea sese ma sese a tagata.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Aso '</a:t>
            </a:r>
            <a:r xmlns:a="http://schemas.openxmlformats.org/drawingml/2006/main">
              <a:rPr lang="s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Mo le a le mea na faatau atu ai e Esau lona tofi o le ulumatua?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saimini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falaoa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aano o manu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dk1"/>
                </a:solidFill>
              </a:rPr>
              <a:t>siti mumu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siti mumu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aso nei</a:t>
            </a:r>
            <a:r xmlns:a="http://schemas.openxmlformats.org/drawingml/2006/main">
              <a:rPr lang="s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Ona avatu ai lea e Iakopo o areto ma siti o le tisi iā Esau.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‘Ua ‘ai ma inu, ‘ona tula‘i lea o ia ma alu.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O lea, na inoino ai Esau i lona tofi o le ulumatua.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 11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400"/>
              <a:t>O le miti a Iakopo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Tamaiti Tusi Paia Nu.2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/>
              <a:t>Sa latou aai i le fua faasaina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/>
              <a:t>Sa fai lana miti, na ia iloa ai se faasitepu o loo taoto i le lalolagi, ma lona tumutumu e oo i le lagi, ma o agelu a le Atua o loo aʻe ma ifoifo i ai.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faaseseina e Iakopo lona uso i le pepelo. Sa fefe o ia ina nei fasiotia. O lea, na sola ai o ia mai lona aiga i le uso o lona tamā i Karana.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le po, ave se maa iina, sa ia moe ma tuu i lalo o lona ulu e fai ma aluga. Sa na o ia iina e aunoa ma se aiga. O lea na fefe ai o ia ma lagona le tuua toʻatasi.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vaaia e Iakopo agelu a le Atua o ō aʻe ma ifoifo i luga o se faasitepu i le lalolagi i le lagi.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ia faalogoina le siufofoga o le Atua, “Ou te ia te oe, ma ou te leoleo ia te oe i mea uma e te alu i ai.”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Ina ua ala aʻe o ia i le taeao, na ia tapuaʻi i le Atua o lē na folafola mai o le a faatasi o ia ma ia, ma na ia avatu le viiga i le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pei o le Atua sa faatasi ma Iakopo o lē na fefe i le nofo toʻatasi,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tausia foi i tatou e lo tatou Tama le Atua pe a na o i tatou.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pei o Iakopo, e tatau ona tatou ava ma avatu le viiga i le Atua o loo faatasi ma i tatou e le aunoa.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faatasi le Atua ma i tatou i soo se mea ma soo se taimi.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loo tausia pea i tatou e le Atua.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aso nei</a:t>
            </a:r>
            <a:r xmlns:a="http://schemas.openxmlformats.org/drawingml/2006/main">
              <a:rPr lang="s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Ina ua moe Iakopo, o le ā na ia ave e fai ma aluga?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fafie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dk1"/>
                </a:solidFill>
              </a:rPr>
              <a:t>maa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pa'u o manu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maa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/>
              <a:t>Sa fai lana miti, na ia iloa ai se faasitepu o loo taoto i le lalolagi, ma lona tumutumu e oo i le lagi, ma o agelu a le Atua o loo aʻe ma ifoifo i ai.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faia e le Atua le tagata i lona lava faatusa, o le faatusa o le Atua na ia faia ai o ia;</a:t>
            </a: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tane ma le fafine na ia faia i latou.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Nu.12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 le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Upu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400"/>
              <a:t>Na Faatauina Iosefa e Ona Uso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“O lenei, sau ia, tatou fasioti ia te ia, ma lafo i le tasi vaieli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ma fai mai na aina o ia e se manu feai.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Ona tatou vaʻai lea poʻo le a le mea e oʻo mai i ana miti."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Kenese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toasefululua atalii o Iakopo. Sa sili atu lona alofa iā Iosefa nai lo o isi ona atalii. O lea, na ia faia ai se ie matagofie tele mo Iosefa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ita tele ona uso ia te ia ona sa alofa faapitoa lo latou tama ia te ia. “Tatou faatau atu Iosefa. Sei ta ta'u atu ia tama ua maliu.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latou faatau atu Iosefa o se pologa i tagata faatauʻoa na ui ane.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le faalogo atu i lenei mea, sa matuā faanoanoa Iakopo.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ola Iosefa i se olaga faigata o se pologa. Peitaʻi, na ia talitonu ma faalagolago i le Atua e aunoa ma le faia o se agasala.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 auina atu Iosefa i le falepuipui ona o se tuuaʻiga sesē.</a:t>
            </a:r>
            <a:r xmlns:a="http://schemas.openxmlformats.org/drawingml/2006/main">
              <a:rPr lang="sm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Peitaʻi, sa taumafai o ia e amiotonu i luma o le Atua e oo lava i le falepuipui. E lei faagaloina e le Atua ia Iosefa ma sa i ai se fuafuaga ofoofogia a le Atua mo ia.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 itagia Iosefa ma faatau atu e ona lava uso e fai ma pologa. Sa tuuina foi o ia i le falepuipui ona o se moliaga sese.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Peitaʻi, na ia faalagolago i le Atua ma taumafai e aua neʻi toe faia se agasala.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Atonu tatou te feagai ma nisi o faigata.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‘Aua ne‘i o tatou faia se agasala ma ole atu mo se fesoasoani i lo tatou Tamā o le Atua o lo‘o fa‘afofoga mai i la tatou tatalo.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lo matou Tama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loo i ai i lo tatou Tama le Atua se fuafuaga ofoofogia mo i tatou e oo lava i taimi faigata.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 le mea na tuuina atu e Iakopo na o Iosefa i ona atalii e toasefululua?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meataalo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Tusi Paia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ie matagofie matagofie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tupe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ie matagofie matagofie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 Atamu ma Eva o ni foafoaga sili ona lelei i foafoaga a le Atua.</a:t>
            </a:r>
          </a:p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Auā na faia i latou i le fa‘atusa o le Atua.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“O lenei, sau ia, tatou fasioti ia te ia, ma lafo i le tasi vaieli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ma fai mai na aina o ia e se manu feai.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Ona tatou vaʻai lea poʻo le a le mea e oʻo mai i ana miti."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Kenese 37:20 )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 13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400"/>
              <a:t>Na avea Iosefa ma Palemia i Aikupito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/>
              <a:t>‘Ona fai atu lea o Farao ‘iā Iosefa, “‘Ua ‘ou tofia oe e pule i le nu‘u uma o Aikupito.”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fai se miti a Farao, le tupu o Aikupito. E 7 povi pepeti ma mulimuli ane ona o mai ai lea o povi leaga e 7. E 7 povi matagā na ‘ai ai povi pepeti e 7. O se miti uiga ese.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E leai se tasi na mafai ona faamatalaina lana miti i le maota. O le tautū uaina sili na fesoasoani i ai Iosefa na faailoa atu o ia i le tupu.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tuuina atu e le Atua ia Iosefa le poto. O lea, sa mafai ona ia faamatalaina le uiga o le miti ma taʻu atu i le tupu.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matuā faagaeetia Farao ma ia tofia Iosefa o se pagota i le tulaga maualuga lona lua o le laueleele.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avea Iosefa ma palemia o Aikupito ma pulea lelei le nuu i le atamai na tuuina atu e le Atua ia te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/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i ai i le Atua fuafuaga ofoofogia mo Iosefa.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a tatou feagai ma ni faigata, e le tatau foi ona tatou faanoanoa,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ae tatau ona faamoemoe i fuafuaga ofoofogia a le Atua mo i tatou ma talitonu i le Atua..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E faia e le Atua e tusa ma Lona finagalo.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 faʻamaualugaina e faʻamaualuga ma o le a faʻamaualaloina e faʻamaualuga.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Na fetalai atu le Atua i le tagata,</a:t>
            </a:r>
            <a:r xmlns:a="http://schemas.openxmlformats.org/drawingml/2006/main">
              <a:rPr lang="sm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“E saʻoloto outou e ʻai i fua o so o se laau i le faatoʻaga, ae </a:t>
            </a:r>
            <a:r xmlns:a="http://schemas.openxmlformats.org/drawingml/2006/main">
              <a:rPr lang="sm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aua neʻi e ʻai i le laau e iloa ai le lelei ma le leaga, auā pe a e ʻai i ai e te oti lava </a:t>
            </a:r>
            <a:r xmlns:a="http://schemas.openxmlformats.org/drawingml/2006/main">
              <a:rPr lang="sm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a manu na faaali mai i le miti a Farao?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manulele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maile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solofanua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povi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povi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/>
              <a:t>Ona fai mai lea o Farao ia Iosefa,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/>
              <a:t>“Ua ou tofia oe e pule i le nuu uma o Aikupito.”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Leai.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400"/>
              <a:t>Toe Feiloai Iosefa ma Ona Uso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E ui ina iloa e Iosefa ona uso, ae latou te leʻi iloa o ia.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tofia e Farao Iosefa e fai ma palemia o Aikupito. Sa pulea ma le atamai e Iosefa le 7 tausaga o le oge ogaoga.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Peitaʻi, sa leai ni saito i Kanana ona o le oge. Sa tatau ona latou o ifo i Aikupito e aumai ni saito e aai ai. Na ō atu foʻi uso o Iosefa i Aikupito e faatau ai foʻi meaʻai.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ui ina iloa e Iosefa ona uso, ae latou te leʻi iloa 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tau atu e Iosefa po o ai o ia. Sa latou te'i ma vaavaai atu ia te ia ma lagona le fefefe ia te 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iloa e Iosefa le māfuaaga na auina atu ai o ia e le Atua i Aikupito. Na ia faamagalo atu i ona uso ma ave lona aiga uma i Aikupito ma tausia i latou ma le saogalemu.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faamagalo e Iosefa ona uso o ē na agaleaga iā te ia ma alofa iā i latou e tusa ai ma le finagalo o le Atua.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faamagalo atu i o tatou aiga ma uo ma alolofa ia i latou.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Peitaʻi, na faafoliga Satani e pei o se gata na faaosoosoina Eva.</a:t>
            </a:r>
          </a:p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Mulimuli ane, na ʻai e Eva le fua.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Faamagalo i tatou ma alofa ia i tatou.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ai le palemia o le atunuu na avea ai Iosefa?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Aikupito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Isaraelu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Peresia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Papelonia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Aikupito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E ui ina iloa e Iosefa ona uso, ae latou te leʻi iloa o ia.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400"/>
              <a:t>O se Tamaitiiti na faasaoina mai le Vai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Ina ua matua le tama, ona ia ave lea o ia i le afafine o Farao, ona avea ai lea o ia ma ona atalii. ‘Ua ia fa‘aigoa ‘iā te ia o Mose, ‘ua fa‘apea atu, “Na ‘ou toso a‘e ‘iā te ia nai le vai.”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Esoto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faatonuina e le tupu o Aikupito, o Farao, e lafo uma tama faatoʻā fananau mai o Isaraelu i le vaitafe o le Naila ma tuu atu ia fasiotia i latou.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Iokapeta, le tina o Mose, sa leai se isi mea e fai ae na o le tuu atu o lana tama e ave i le vaitafe o le Naila.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lena taimi, na iloa ai e le purinisese o Aikupito le pepe a o taʻele i le vaitafe. Sa ia mafaufau e tuputupu ae le tama.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vaaia e lona tuafafine le purinisese o ave le pepe tama mai le ato. Sa ia faailoa atu lona tina moni, o Iokapeta, e tausi le pepe tama mo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Ina ua matua le tamaitiiti, na toe ave o ia i le purinisese e avea ma ana tama. ‘Ua ia fa‘aigoa ‘iā te ia o Mose, ‘ua fa‘apea atu, “Na ‘ou toso a‘e o ia nai le vai. Na tupu aʻe Mose i Aikupito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Maota.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 sa tuuina atu e Eva le isi ia Atamu.</a:t>
            </a:r>
          </a:p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'ai foi Atamu.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laveaiina e le Atua Mose.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faasaoina i tatou e le Atua i Lona poto ma le mana ofoofogia (providence).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Ia tatou talitonu o fuafuaga a le Atua e sili atu ma sili atu ona atoatoa nai lo aʻu i taimi uma.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ai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Ia o le Atua e ona le malosi uma lava na te faataunuuina Lona finagalo e ui lava i soo se faalavelave.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a le mea na tupu i le tamaititi na ave i le vai?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malemo ma ‘ai e i‘a.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laveaʻiina e manulele le tamaititi.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laveaʻiina e le Atua le tama mai le lagi.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le tama'ita'i o Aikupito na va'aia ma lavea'iina 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O le tama'ita'i o Aikupito na va'aia ma lavea'iina o ia.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Ina ua matua le tama, ona ia ave lea o ia i le afafine o Farao, ona avea ai lea o ia ma ona atalii. ‘Ua ia fa‘aigoa ‘iā te ia o Mose, ‘ua fa‘apea atu, “Na ‘ou toso a‘e ‘iā te ia nai le vai.”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Esoto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Na tulia i latou e le Atua mai Etena ona sa latou lē faalogo i le Atua.</a:t>
            </a:r>
          </a:p>
          <a:p>
            <a:r xmlns:a="http://schemas.openxmlformats.org/drawingml/2006/main">
              <a:rPr lang="sm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Talu mai lena taimi, na oo mai ai le agasala i le lalolagi.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/>
              <a:t>Lesona o </a:t>
            </a:r>
            <a:r xmlns:a="http://schemas.openxmlformats.org/drawingml/2006/main">
              <a:rPr lang="sm" altLang="ko-KR" sz="2800" b="1"/>
              <a:t>le asō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oo mai le agasala i le lalolagi ona sa le usiusitai Atamu ma Eva i le poloaiga a le Atua.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Pe ou te usiusitai ea i le afioga a le Atua?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Afai ou te talitonu i le Atua, e tatau ona ou usiusitai i le afioga a le Atua.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O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le fiafia i le le usiusitai.</a:t>
            </a: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Faamanuia le tagata e usitai i Lana afioga.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4000"/>
              <a:t>aso nei</a:t>
            </a:r>
            <a:r xmlns:a="http://schemas.openxmlformats.org/drawingml/2006/main">
              <a:rPr lang="sm" altLang="en-US" sz="4000"/>
              <a:t> </a:t>
            </a:r>
            <a:r xmlns:a="http://schemas.openxmlformats.org/drawingml/2006/main">
              <a:rPr lang="sm" altLang="ko-KR" sz="4000"/>
              <a:t>Upu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faia e le Atua i le amataga</a:t>
            </a: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 lagi ma le lalolagi.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le a le mea na fetalai mai ai le Atua e aua le aai i tagata?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aano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fualaau faisua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dk1"/>
                </a:solidFill>
              </a:rPr>
              <a:t>o le fua o le iloa o le lelei ma le leaga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o le fua o le iloa o le lelei ma le leaga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faia e le Atua le tagata i lona lava faatusa, o le faatusa o le Atua na ia faia ai o ia;</a:t>
            </a: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tane ma le fafine na ia faia i latou.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Nu.3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/>
              <a:t>Na faia e Noa se Vaa Tele (se Vaa) i luga o le Mauga Maualuga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/>
              <a:t>aso nei</a:t>
            </a:r>
            <a:r xmlns:a="http://schemas.openxmlformats.org/drawingml/2006/main">
              <a:rPr lang="sm" altLang="en-US" sz="4000"/>
              <a:t> </a:t>
            </a:r>
            <a:r xmlns:a="http://schemas.openxmlformats.org/drawingml/2006/main">
              <a:rPr lang="sm" altLang="ko-KR" sz="4000"/>
              <a:t>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fetalai mai lea o le ALI‘I ‘iā Noa, “‘Inā ulu atu ia i totonu o le va‘a, o oe ma lou ‘āiga uma, auā ‘ua ‘ou iloa oe o ē amiotonu i lenei tupulaga.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Kenese 7:1 )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silafia e le Atua o tagata uma o le lalolagi ua faaleagaina o latou ala. Na fetalai atu le Atua iā Noa, “Ou te faaumatia tagata atoa ma le lalolagi . Fai se vaa tele i luga o le mauga!”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amata ona faia e Noa se vaa i luga o le mauga e pei ona poloaʻi atu ai le Atua iā te ia. Sa manatu tagata ua ita o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tuu atu e Noa ituaiga uma o meaola e o mai i totonu o le vaa faatasi ma tagata e 8 o le aiga o Noa e pei ona poloaiina ai e le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40 aso na oo mai ai le timu i le lalolagi e pei ona fetalai mai ai le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le iʻuga, na ufitia le lalolagi i le vai. O mea ola uma na fegaoioiaʻi i luga o le fogaeleele ua feoti. Na o Noa na totoe, ma i latou sa faatasi ma ia i le vaa.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le'i faalogo tagata ia Noa o le na tuuina atu ia i latou le avanoa e faasaoina ai mai se lolo tele.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ona latou fai mai ua ita Noa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e tuuina atu le talalelei i uo, atonu latou te le faalogo lelei ia te oe.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Ae, i le iʻuga, o le a latou iloa e moni le afioga a le Atua.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le amataga, sa i luga o le fogaeleele le pogisa.</a:t>
            </a:r>
          </a:p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leai se tagata, leai se malamalama. Sa leai se mea.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Atua 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inoino le Atua i le agasala ma faamasinoina le agasala.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/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le a le mea na fetalai atu ai le Atua ia Noa e fai?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dk1"/>
                </a:solidFill>
              </a:rPr>
              <a:t>Se Vaa (se Atolaau)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Ta'avale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Fale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uila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Se Vaa (se Atolaau)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/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fetalai mai lea o le ALI‘I ‘iā Noa, “‘Inā ulu atu ia i totonu o le va‘a, o oe ma lou ‘āiga uma, auā ‘ua ‘ou iloa oe o ē amiotonu i lenei tupulaga.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Nu.4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/>
              <a:t>O le Nuanua o le Feagaiga a le Atua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600">
                <a:solidFill>
                  <a:srgbClr val="FF0000"/>
                </a:solidFill>
              </a:rPr>
              <a:t>aso nei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rgbClr val="FF0000"/>
                </a:solidFill>
              </a:rPr>
              <a:t>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a aliali mai le nuanua i ao, ou te vaai atu i ai, ma ou manatua ai le feagaiga e faavavau i le va o le Atua ma mea ola uma o ituaiga uma o i le lalolagi.”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soloiesea mea ola uma, na o Noa ma i latou na faatasi ma ia i le vaa na totoe.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oo mai pea le timu i le lalolagi mo aso e 40.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Ina ua uma le timu, ona auina atu lea e Noa se lupe.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Ua toe foi mai le lupe ia te ia ma lau olive fou i lona gutu. Na iloa e Noa, “Ua māu ifo le vai i le lalolagi!”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o mai Noa ma lona aiga, ma tapuai i le Atua. “Faafetai i le Atua mo le tuuina mai o le lalolagi fou.”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faaali atu e le Atua ia te ia se nuanua e fai ma faailoga o le feagaiga ma faamanuiaga. “Ia ola fiafia i le lalolagi fou!”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fetalai mai le Atua, “Ia malamalama,”</a:t>
            </a:r>
          </a:p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 sa i ai le malamalama.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faasaoina e le Atua Noa ma lona aiga.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Na folafola mai e le Atua o le a Ia faamanuia iā i latou ma faia se lalolagi fou e ala iā i latou.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Ua faaolaina foi i tatou e le Atua e ala ia Iesu.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talitonu o le a faia e le Atua Lana lalolagi fou e ala ia i tatou.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Ieova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Ieova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Ieova le Atua o lo tatou Tama e laveai ma faamanuia tele Lana fanau pele pe a tatou talitonu ia te Ia.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/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le a le mea na auina atu e Noa e vaai ua mago le lalolagi?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Aeto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Sparrow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dk1"/>
                </a:solidFill>
              </a:rPr>
              <a:t>Lupe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Pato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Lupe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600"/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Pe a aliali mai le nuanua i ao, ou te vaai atu i ai, ma ou manatua ai le feagaiga e faavavau i le va o le Atua ma mea ola uma o ituaiga uma o i le lalolagi.”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Nu.5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 le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Upu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600"/>
              <a:t>Tagata na fausia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3600"/>
              <a:t>Le Olo o Papelu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mea lea ‘ua fa‘aigoa ai o Papelu, auā o iina na fa‘afememea‘i ai le ALI‘I</a:t>
            </a: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 gagana a le lalolagi atoa. Na faataapeapeina i latou e Ieova mai i inā</a:t>
            </a: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luga o le fogāeleele uma.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mananaʻo tagata ia sili atu ma taʻutaʻua i lo le Atua. O lea, na amata ona latou fausia se olo maualuga.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lea, sa latou fausia uma le olo.</a:t>
            </a:r>
          </a:p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“Tatou faaali atu i tatou lava i le lalolagi. Matou te matua maoae lava!”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Peitaʻi, ina ua silafia e le Atua lo latou faasausili, na ia faafenuminumiaʻi la latou gagana ina ia lē malamalama ai le tasi i le isi.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Ona sa le malamalama le tasi i le isi, sa le mafai ai ona la galulue faatasi. Mulimuli ane, na latou faataapeapeina i le fogāeleele. E oo mai i le taimi nei e eseese gagana a le lalolagi mai le isi.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le aso muamua, na tuueseese ai e le Atua le malamalama ma le pouliuli. Na ia faia le lalolagi atoa mo aso e ono.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m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m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m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m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m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sm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/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manana'o tagata ia sili atu ma maualuga atu nai lo le Atua.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lenei mafaufau e taua o le "faamaualuga".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'ino'ino le Atua i le 'faamaualuga'.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faafeagai o le faasausili o le 'lotomaualalo'.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“lotomaualalo” i luma o le Atua e faafiafia ai o 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sm" altLang="ko-KR" sz="3200"/>
              <a:t>Ieova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Ieova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sili ma atamai Ieova le Atua iā i tatou.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le mafai ona sili atu lo tatou poto nai lo le Atua e ui ina tatou tuufaatasia uma lo tatou poto.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Aisea na le mafai ai ona latou faaumaina le olo?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faia e le Atua le lolo ina ua latou faia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faia e le Atua le afi ina ua latou faia.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faia e le Atua se mafuie ina ua latou faia.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dk1"/>
                </a:solidFill>
              </a:rPr>
              <a:t>Na faia e le Atua i latou ina ia le malamalama le tasi i le isi pe a latou faia.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Na faia e le Atua i latou ina ia le malamalama le tasi i le isi pe a latou faia.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aso nei</a:t>
            </a:r>
            <a:r xmlns:a="http://schemas.openxmlformats.org/drawingml/2006/main">
              <a:rPr lang="s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mea lea ‘ua fa‘aigoa ai o Papelu, auā o iina na fa‘afememea‘i ai le ALI‘I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 gagana a le lalolagi atoa. Na faataapeapeina i latou e Ieova mai i inā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luga o le fogāeleele uma.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Nu.6 O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400"/>
              <a:t>Na valaauina e le Atua Aperaamo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fetalai Ieova iā Aperamo, “Ia e alu ese i lou nuu, ma lou nuu, ma lou nuu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le aiga o le tamā ma alu i le laueleele ou te faasino atu ia te oe.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Uro o Kaletaia o le aai ifo i tupua.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fanau mai Aperaamo ma nofo ai i inā.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se tasi aso, na fetalai atu ai le Alii le Atua ia te ia, “Ia e tuua lou nuu, ona ou faamanuia atu lea ia te oe.”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ui ina sa le iloa e Aperaamo le mea e alu i ai, ae sa ia usiusitai i le afioga a le Atua ma alu ese e pei ona fetalai mai ai le Alii ia te 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mafatia o ia i le tele o mataupu faigatā a o faimalaga ae na puipuia ma le saogalemu o ia e le Atua.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O ituaiga uma o manu ma laau, o manulele ma iʻa ua tumu i le lalolagi, i le sami ma le lagi. Na silasila le Atua i mea uma na ia faia ma fetalai mai, “Lelei tele!.”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Mulimuli ane, na taunuu Aperaamo i le nuu o Kanana. Sa nofo ai o ia iina. “Faafetai lava, le Atua.”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aso nei</a:t>
            </a:r>
            <a:r xmlns:a="http://schemas.openxmlformats.org/drawingml/2006/main">
              <a:rPr lang="s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tuua e Aperaamo lona nuu ma le usiusitai i le afioga a le Atua.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pei o lenei, matou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talitonu i le Atua ma usiusitai i Lana afioga.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maua le naunau e usiusitai i le afioga a le Atua i soo se taimi.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Ieova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Ieova</a:t>
            </a:r>
            <a:r xmlns:a="http://schemas.openxmlformats.org/drawingml/2006/main">
              <a:rPr lang="sm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Ia o lo tatou Tama e tausia Lana folafolaga i soo se tulaga lava.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fea na fanau ai Aperaamo?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Karana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Isaraelu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dk1"/>
                </a:solidFill>
              </a:rPr>
              <a:t>Uro o Kaletaia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Uro o Kaletaia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aso nei</a:t>
            </a:r>
            <a:r xmlns:a="http://schemas.openxmlformats.org/drawingml/2006/main">
              <a:rPr lang="s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fetalai atu le Alii le Atua ia Aperamo, “Ia e tuua lou nuu, ma lou nuu, ma le aiga o lou tamā, a e alu atu i le nuu ou te faasino atu ia te oe.”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 7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4400"/>
              <a:t>Isaako, le Alo Folafolaina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aso nei</a:t>
            </a:r>
            <a:r xmlns:a="http://schemas.openxmlformats.org/drawingml/2006/main">
              <a:rPr lang="s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selau tausaga o Aperaamo ina ua fanau mai lona atalii o Isaako.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folafola e le Atua iā Aperaamo o le a foaʻi atu e le Atua iā te ia ni fanau e pei o fetu i le lagi i le pō.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Ae, e leai sana tama seia oo ina 100 ona tausaga.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se tasi aso, na ave ai e le Atua Aperaamo i fafo i le pō.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“Vaai ae i le lagi. E mafai ona e faitauina fetu?”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folafola atu e le Atua ia te ia na te tuuina atu foi le laueleele matagofie.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3600"/>
              <a:t>Lesona o </a:t>
            </a:r>
            <a:r xmlns:a="http://schemas.openxmlformats.org/drawingml/2006/main">
              <a:rPr lang="sm" altLang="ko-KR" sz="4000"/>
              <a:t>le asō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ai na faia le lalolagi?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Na faia e le Atua le lalolagi.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ai na te fa'atonuina le lalolagi?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tausia e le Atua le lalolagi i le faatulagaga lelei.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le'i faia na'o le lalolagi.</a:t>
            </a:r>
          </a:p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le mafai ona gaoioi na o le lalolagi.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manatua na faia e le Atua le lalolagi atoa ma o loo pulea pea i latou uma.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“E toatele foi lau fanau e pei o fetu i le lagi, ma oneone i le matafaga.” Na talitonu Aperaamo i le folafolaga a le Alii.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Na tausia e le Atua Lana folafolaga. Na fanaua e Sara se tama tane ia Aperaamo. Na faaigoa e Aperaamo o </a:t>
            </a:r>
            <a:r xmlns:a="http://schemas.openxmlformats.org/drawingml/2006/main">
              <a:rPr lang="s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Isaako </a:t>
            </a: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o lona uiga o </a:t>
            </a:r>
            <a:r xmlns:a="http://schemas.openxmlformats.org/drawingml/2006/main">
              <a:rPr lang="sm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le Olioli </a:t>
            </a: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aso nei</a:t>
            </a:r>
            <a:r xmlns:a="http://schemas.openxmlformats.org/drawingml/2006/main">
              <a:rPr lang="sm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Na talitonu moni Aperaamo i le folafolaga a le Atua e ui lava na foliga mai e le mafai.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fiafia tele le Atua ina ua Ia silasila i le talitonuga o Aperaamo. Na tuuina atu e le Atua ia Isaako, le atalii folafolaina.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mautinoa lava e faataunuuina e le Atua Lana folafolaga, e ui lava e foliga mai e le mafai ona tatou faia.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le Atua o…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Silisiliese (e mafai ona faia mea uma)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fia tausaga o Aperaamo ina ua ia maua Isaako?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selau tausaga o Aperaamo ina ua fanau mai lona atalii o Isaako.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 Kenese 21:5 ).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 8 Le Afioga a le 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900"/>
              <a:t>Na ofoina atu e Aperaamo Isaako i le Atua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fetalai mai lea o le Atua, “‘Ia e ‘ave lou atali‘i, o lou atali‘i e to‘atasi o Isaako, o lē ‘ua e alofa i ai;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alu atu i le itulagi o Moria. Ia fai taulaga iā te ia i inā e fai ma taulaga mū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luga o le tasi mauga ou te taʻu atu ai iā te oe.”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se tasi aso, na fetalai atu ai le Atua ia Aperaamo,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“Ia e foaʻi mai iā te aʻu lou atalii e toʻatasi e fai ma taulaga mū.”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 alofa tele Aperaamo ia Isaako o lea sa faigata ai ona ia faalogo mai i le Atua. Ae na ia filifili e usiusitai i le Atua.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sm" altLang="ko-KR" sz="3200"/>
              <a:t>O ai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ia lava...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lē na faia le lalolagi atoa e aofia ai ma aʻu.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‘Ua saisai fo‘i e Aperaamo Isaako ma fa‘ae‘e ‘iā te ia i luga o le fatafaitaulaga, ‘ona taumafai lea o ia e fasioti ‘iā te ia. I lena lava taimi,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“Aperaamo, Aperaamo, aua e te fasioti ia te ia. Aua le faia se mea ia te ia. O lenei, ua ou iloa e te mataʻu ma alofa i le Atua.” O le tofotofoga lea na faia e le Atua iā Aperaamo.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“Faafetai lava, le Atua!” Na talia ma le fiafia e le Atua le faatuatua o Aperaamo. Na faia o ia e le Atua ma tupuga o tagata talitonu uma.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/>
              <a:t>Lesona o 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Sa alofa tele Aperaamo ia Isaako, ae sa sili atu ona tāua iā te ia le usiusitai i le Afioga a le Atua.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ou alofa i le Atua e sili atu nai lo se isi lava mea, ma ia sili atu nai lo se isi lava tagata i le lalolagi.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le Atua?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O le Atua..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lo matou tamā o lē na te faamalosia lo matou faatuatua e ala i tofotofoga.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/>
              <a:t>aso nei</a:t>
            </a:r>
            <a:r xmlns:a="http://schemas.openxmlformats.org/drawingml/2006/main">
              <a:rPr lang="sm" altLang="en-US" sz="4000"/>
              <a:t> </a:t>
            </a:r>
            <a:r xmlns:a="http://schemas.openxmlformats.org/drawingml/2006/main">
              <a:rPr lang="sm" altLang="ko-KR" sz="4000"/>
              <a:t>Su'ega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 le a le mea na fetalai atu ai le Atua ia Aperaamo e ofo atu e fai ma taulaga mu?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dk1"/>
                </a:solidFill>
              </a:rPr>
              <a:t>Atalii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Faletua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Maile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Mamoe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Atalii</a:t>
            </a: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‘Ona fetalai mai lea o le Atua, “‘Ia e ‘ave lou atali‘i, o lou atali‘i e to‘atasi o Isaako, o lē ‘ua e alofa i ai;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 alu atu i le itulagi o Moria. Ia fai taulaga iā te ia i inā e fai ma taulaga mū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luga o le tasi mauga ou te taʻu atu ai iā te oe.”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Nu.9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 le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Upu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400"/>
              <a:t>E lei misa Isaako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‘Ua alu atu o ia nai lea mea ma ‘eli le isi vai‘eli, ‘ua leai fo‘i se tasi na finau i ai.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‘Ua fa‘aigoa e ia o Reopo, ‘ua fa‘apea atu, “O lenei, ‘ua foa‘i mai e le ALI‘I se avanoa mo i tatou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ma o le a tatou manuia i le laueleele.”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vaieli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 lea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taua,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aua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latou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mafai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maua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le toafa. Sa ia Isaako vaieli na tuufaasolo mai i lona tamā.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ole aso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 le ā na faia e le Atua le lalolagi?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vai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pefu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upu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upu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Peitaʻi, na matauʻa Filisitia iā te ia. O lea, na latou faatumuina vaieli i le eleele.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Ae, e leʻi misa Isaako ma i latou. Sa ia alu ese ma eli le vaieli. Sa ia mauaina se vaieli o vai magalo.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le taimi lea, na ave ai e isi tagata le vaieli mai ia Isaako. Peitaʻi, na te leʻi misa ma i latou.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Sa faamanuia e le Atua Isaako. Sa ia toe eli le isi vaieli. Na avatu e le Atua iā te ia le vai fou mai i inā. Na fausia e Isaako le fata faitaulaga ma avatu ai le taulaga faafetai.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Lesona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leʻi finau Isaako ma ē na aveesea ona vaieli.</a:t>
            </a:r>
            <a:r xmlns:a="http://schemas.openxmlformats.org/drawingml/2006/main">
              <a:rPr lang="sm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Sa faamanuia e le Atua Isaako.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le tatau foi ona tatou misa ma isi.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tatau ona tatou alolofa ma faamagalo atu i isi.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200"/>
              <a:t>O le Atua??</a:t>
            </a:r>
            <a:r xmlns:a="http://schemas.openxmlformats.org/drawingml/2006/main">
              <a:rPr lang="sm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rgbClr val="c00000"/>
                </a:solidFill>
              </a:rPr>
              <a:t>Atua….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ʻinoʻino o ia i ē e misa ma isi.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 alofa o Ia ia i latou oe alolofa le tasi i le isi.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Su'ega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Ona o le ā na mafatia ai Isaako i taimi faigatā?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fale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mamoe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chemeClr val="dk1"/>
                </a:solidFill>
              </a:rPr>
              <a:t>lelei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sm" altLang="ko-KR" sz="2800">
                <a:solidFill>
                  <a:srgbClr val="ff0000"/>
                </a:solidFill>
              </a:rPr>
              <a:t>lelei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lenei aso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‘Ua alu atu o ia nai lea mea ma ‘eli le isi vai‘eli, ‘ua leai fo‘i se tasi na finau i ai.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‘Ua fa‘aigoa e ia o Reopo, ‘ua fa‘apea atu, “O lenei, ‘ua foa‘i mai e le ALI‘I se avanoa mo i tatou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ma o le a tatou manuia i le laueleele.”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Kenese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sm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sm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Nu.10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 le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Upu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 xmlns:a="http://schemas.openxmlformats.org/drawingml/2006/main">
              <a:rPr lang="sm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sm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Atua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/>
              <a:t>Na faatau atu e Esau le tofi o le ulumatua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3600"/>
              <a:t>mo le ipu mūmū e tasi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sm" altLang="ko-KR" sz="4000">
                <a:solidFill>
                  <a:srgbClr val="ff0000"/>
                </a:solidFill>
              </a:rPr>
              <a:t>Upu o le asō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Ona avatu ai lea e Iakopo o areto ma siti o le tisi iā Esau.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‘Ua ‘ai ma inu, ‘ona tula‘i lea ma alu.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O lea, na inoino ai Esau i lona tofi o le ulumatua.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sm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sm" altLang="ko-KR" sz="2800">
                <a:solidFill>
                  <a:schemeClr val="bg1">
                    <a:lumMod val="50000"/>
                  </a:schemeClr>
                </a:solidFill>
              </a:rPr>
              <a:t>Kenese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