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sm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sm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Leai.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le Upu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/>
              <a:t>Ionatana,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4000"/>
              <a:t>Le Uo Lelei a Tavita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le a le mea na le tuuina atu e Ionatana ia Tavita?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pelu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talita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ofu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talita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Le lototele o le Masiofo o Eseta.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fesili atu lea o le tupu, “O le a ‘ea le masiofo o Eseta?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Eseta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le taimi lea na avea ai se fafine Iutaia atamai o Eseta ma masiofo o Peresia. Peitaʻi, na taupulepule Hamanu e faaumatia tagata Iutaia e ala i le tulafono a le tupu.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manatu o ia, ‘E mafai ona ou oti pe a ou alu atu i le tupu e aunoa ma le valaauina e le tupu. Peitaʻi, na ia filifili e alu i le tupu e talosaga atu i ona tagata ina ia faaolaina, e ui lava e lē tusa ai ma le tulafono.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Ae ina ua ia iloa atu le masiofo o Eseta o loo tū i le lotoā, ona matuā fiafia ai lea o ia iā te ia ma faapea atu: “O le ā le mea ua e talosaga mai ai? Ou te avatu ia te oe.”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faailoa mai e le tupu le faufauga a Hamanu e faaumatia tagata Iutaia. O le iʻuga, na inosia o ia e le tupu ma fasiotia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“Faafetai, le Alii e, mo le puipuia o i matou!” Ona o le lototele o le masiofo o Eseta, na puipuia ai tagata Iutaia.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ui lava o le a fasiotia Eseta, ae na ia tatalo i le Atua ina ia faasaoina ona tagata ma le lototele.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lavea'ia e le Atua tagata Iutaia mai le fa'alavelave e ala i le tatalo a Eseta i Lona poto ma le malosi ofoofogia.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Tatou talitonu ma faamoemoe i le fesoasoani matagofie ma le faaolataga a le Atua i o tatou olaga i aso taitasi.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na te tausia ma fesoasoani i Ona tagata seia oo i le iuga.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loo tausia ma fesoasoani mai le Atua ia te au seia oo i le iuga o le lalolagi.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le a le mea na tupu ia Eseta ina ua ia alu atu i le tupu e aunoa ma le valaauina?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tatau ona fasiotia 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tuliesea 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le mafai ona ia feiloai ma le tupu.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mafai ona ia taʻu atu i le tupu le mea e manaʻo e talosaga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E mafai ona ia taʻu atu i le tupu le mea e manaʻo e talosaga ai.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Ina ua uma ona talanoa Tavita ma Saulo, ona tasi lea o le agaga o Ionatana ma Tavita, ma sa ia alofa iā te ia e pei o ia lava.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Samuelu 18: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fesili atu lea o le tupu, “O le a ‘ea le masiofo o Eseta?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Eseta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400"/>
              <a:t>Iopu o lē na faamanuiaina e le Atua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nofo le tagata i le nuu o Usa o Iopu lona igoa. O lenei tagata e lē ponā ma le amiotonu; sa mata‘u o ia i le Atua ma ‘alo‘alo i le leaga.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Iopu o lē sa nofo i le nuu o Usa o le laueleele i Sasaʻe, o lē e sili ona tamaoaiga. Sa mata'u o ia i le Atua ma le amio sa'o ma le amio sa'o.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“Auā na e faamanuia atu iā Iopu, na ia mataʻu ai iā te oe! Pe mataʻu fua ea Iopu i le Atua?” Na taupulepule Satani e tofotofoina Iopu.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 aveesea e Satani mea uma i le pō, o lana fanau ma ana meatotino uma. Na avea o ia ma tagata sili ona faanoanoa i le lalolagi.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tuua o ia e lana avā ma faapea atu, “Ia fetuu i le Atua ma e oti ai!” Na ō mai uō a Iopu ma tuuaʻia o ia, ae na faatuatua Iopu i le Atua e pei ona masani ai.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 taimi ia o le pagatia ma le tiga. Ae ui i lea na manumalo Iopu i le tofotofoga ma na tuuina atu e le Atua ia te ia le tele o faamanuiaga nai lo le taimi muamua. Na avea o ia ma tagata e mataʻu i le Atua nai lo se isi lava taimi.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ui lava o Iopu o se tagata amiotonu, ae na faapogaia o ia e Satani.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ui i faigatā, ae sa talitonu Iopu i le Atua ma sa onosai i le Atua.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ono oo mai na faigata ia i tatou.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lena taimi, e tatau ona tatou talitonu i le Atua ma onosai i le Atua.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3200"/>
              <a:t>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e to'atasi</a:t>
            </a: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ai e mafai ona tatou mauoa pe mativa e tusa ai ma Lona lava finagalo.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O Solomona na mauaina le Poto o se Meaalofa.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fea e le sa'o e uiga ia Iopu?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mauʻoa 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nofo o ia i le laueleele i sasae.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ia o se tupu.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mataʻu o ia i le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O ia o se tupu.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nofo le tagata i le nuu o Usa o Iopu lona igoa. O lenei tagata e lē ponā ma le amiotonu; sa mata‘u o ia i le Atua ma ‘alo‘alo i le leaga.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LEAI. 42 O le Upu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Sa musu Tanielu e ai i meaai a le Tupu.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Kae ne fakaiku aka ne Tanielu ke se fakalailai ne ia a ia eiloa ki meakai mo uaina a te tupu, kae ne fakamolemole atu a ia ki te ofisa pule ke se fakalailai ne ia a ia eiloa penei.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Tanielu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 ave faapagota Tanielu ma ana uō e toʻatolu i Papelonia. Na poloaʻi atu le tupu i ana auauna ina ia aʻoaʻo atu iā i latou e ala i le avatu iā i latou o meaʻai ma uaina a le tupu.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“Matou te lē mananaʻo e aai i meaʻai e faasā e le tulafono a le Atua!” Na talosaga atu Tanielu ma ana uō e toʻatolu i le pule sili mo se faatagaga e aua neʻi faaleagaina i latou i lenei auala.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aai Tanielu ma ana uō e toʻatolu i fualaau faisua ma vai nai lo o le ʻaina o meaʻai na ofoina atu i tupua. Na faatāuaina i latou e le Atua ma avatu iā i latou le poto.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“Maʻeu lo latou popoto!” Sa le mafai e le tupu ona ofo faapea ua sili atu lo latou soifua maloloina ma le popoto nai lo se isi lava taulelea na aai i meaai a le tupu.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Talu mai lenā taimi, na tausia ai e Tanielu ma ana uō e toʻatolu mea tāua a Papelonia ma faapaiaina i latou lava i luma o le Atua.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filifili Tanielu ma ana uō e toʻatolu e tausia le tulafono a le Atua e oo lava i tulaga o pagota.</a:t>
            </a:r>
          </a:p>
          <a:p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Ona sili atu lea o le soifua maloloina ma le popoto i lo o isi tagata na aai i meaʻai a le tupu.</a:t>
            </a:r>
          </a:p>
          <a:p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usiusitai i le Atua i soo se tulaga lava.</a:t>
            </a:r>
          </a:p>
          <a:p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leai se mea e sili ona tāua nai lo le alofa i le Atua.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Tupu o Solomona sa sili i le tamaoaiga ma le poto nai lo o isi tupu uma o le lalolagi.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Nofoaiga a Tupu 9: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WHO</a:t>
            </a:r>
            <a:r xmlns:a="http://schemas.openxmlformats.org/drawingml/2006/main">
              <a:rPr lang="sm" altLang="en-US" sz="3200"/>
              <a:t> </a:t>
            </a:r>
            <a:r xmlns:a="http://schemas.openxmlformats.org/drawingml/2006/main">
              <a:rPr lang="sm" altLang="ko-KR" sz="3200"/>
              <a:t>o</a:t>
            </a:r>
            <a:r xmlns:a="http://schemas.openxmlformats.org/drawingml/2006/main">
              <a:rPr lang="sm" altLang="en-US" sz="3200"/>
              <a:t> </a:t>
            </a:r>
            <a:r xmlns:a="http://schemas.openxmlformats.org/drawingml/2006/main">
              <a:rPr lang="sm" altLang="ko-KR" sz="3200"/>
              <a:t>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e mafai ona i ai i nofoaga uma i le taimi e tasi (omnipresence). Ma e ona le malosi uma lava.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a meaai na aai ai Tanielu ma ana uo e toatolu nai lo meaai a le tupu?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 ma fualaau faisua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kuki ma 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saimini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araisa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vai ma fualaau faisua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Kae ne fakaiku aka ne Tanielu ke se fakalailai ne ia a ia eiloa ki meakai mo uaina a te tupu, kae ne fakamolemole atu a ia ki te ofisa pule ke se fakalailai ne ia a ia eiloa penei.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Tanielu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Tanielu o le Lua o le Leona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matuā fiafia le tupu ma poloaʻi atu e sii aʻe Tanielu mai i le lua. Ma ina ua siitia Tanielu mai le lua, e lei maua se manua ia te ia, aua sa ia faalagolago i lona Atua.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Tanielu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Sa iai tagata i Papelonia sa ʻinoʻino iā Tanielu, o ē na ave faapagota ma avea ma palemia. Sa latou mananao e fasioti Tanielu.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'So se tasi e ifo i se mea e ese mai i le tupu, e lafoina o ia i le lua o leona!' E leʻi taofia e Tanielu le tatalo faatolu i le aso, e ui lava na ia iloa.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lea, i le iʻuga, na lafoina Tanielu i le lua o leona mataʻutia.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 alu atu le tupu i le lua o leona i le taeaopō na soso‘o ai ma fesili atu, ‘Tanielu! O e saogalemu?' O le mea moni, sa manaʻo le tupu e lē oti Tanielu ona o lona alofa tele iā Tanielu.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“Ou te lelei mo le Atua e puipuia aʻu!” Sa lei tiga Tanielu. Ua vivii atu foi le tupu i le Atua o Tanielu.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avea Solomona ma tupu lona tolu o Isaraelu na suitulaga i le tupu o Tavita.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Tanielu, o lē na lē ifo i tupua,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mulimuli ane, na lafoina o ia i le lua o leona, ae sa saogalemu o ia.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Ona o le faatuatua o Tanielu, na vivii atu ai foi le tupu o Papelonia i le Atua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tapuai na o le Atua ma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faatuatua e le auauna i tupua!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lena ituaiga o faatuatua e mafai ai ona talitonu isi tagata i le Atua.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O le Atua?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 lava 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maufaatuatuaina le Atua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lē e mafai ona faaolaina i latou o e talitonu moni ia te Ia ma auauna atu ia te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Aisea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lafoina Tanielu i le lua o leona?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Auā na ia pepelo i le tupu.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Auā na te le‘i ifo i le tupua o le tupu.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Auā o le a ia fasiotia le tupu.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Ona e leʻi tapuaʻi lelei o ia i le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Auā na te le‘i ifo i le tupua o le tupu.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matuā fiafia le tupu ma poloaʻi atu e sii aʻe Tanielu mai i le lua. Ma ina ua siitia Tanielu mai le lua, e lei maua se manua ia te ia, aua sa ia faalagolago i lona Atua.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Tanielu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Iona, o lē sa i totonu o le iʻa tele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‘ua saunia e le ALI‘I o le i‘a tele e folo ai Iona, ‘ua i ai fo‘i Iona i totonu o le i‘a i ao e tolu ma po e tolu.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 le tasi aso na faaali mai ai le Atua ia Iona ma faapea atu,</a:t>
            </a:r>
          </a:p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“Inā alu ia i le aai tele o Nineva ma talaʻi atu i ai! Ou te laveaʻiina i latou mai i a latou amio leaga.”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le manao Iona e usiusitai i le Atua. Na alu atu o ia i nuu mamao ma folau atu i Tasesa e sola ese mai i le Atua.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Ae, na auina mai e le Atua le matagi tele ma o le a feoti uma i latou. Na lafo e seila Iona i le sami. Na sau se i'a tele ma folo o 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salamo Iona i ana agasala mo aso e 3 i totonu o le i'a.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“Tuu mai ia te au le poto e taitai lelei ai lo’u nuu.” Na fiafia le Atua ina ua talosaga atu Solomona mo lenei mea. O lea, na tuuina atu e le Atua iā te ia le mea na talosaga atu ai Solomona.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 lua'i o ia e le i'a i le eleele matutu. Na alu atu o ia i Nineva ma alaga atu ma le musuā le feʻau a le Atua iā i latou.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Ina ua faalogo i le lapataʻiga a le Atua, na salamō tagata Nineva ma saʻili atu i le alofa tunoa o le Atua. Na faamagalo e le Atua tagata o Nineva.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lē usiusitai Iona i le Afioga a le Atua.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Ae na faaaogā e le Atua Iona e lē usiusitaʻi ma iʻu ai ina faasaoina tagata Nineva.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i ai taimi e ese ai le finagalo o le Atua mai le mea ou te manatu i ai.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Ae e tonu lava le finagalo o le Atua.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usiusitai i taimi uma i le finagalo o le Atua.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O ai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na te laveaʻiina i latou o ē salamo faamaoni i a latou agasala ma ole atu mo se faamagaloga.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ai le manava sa iai Iona i aso e 3?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Maile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I'a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I'a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‘ua saunia e le ALI‘I o le i‘a tele e folo ai Iona, ‘ua i ai fo‘i Iona i totonu o le i‘a i ao e tolu ma po e tolu.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se tasi aso, na ō mai ai ni fafine se toʻalua iā Solomona ma se tamaʻi pepe. Sa latou tau faapea o le pepe o lana pepe lea i luma o le tupu.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‘Ona fai atu lea o le tupu, “Ona o fafine e to‘alua o lo‘o finau mai o le tama o lana tama, ‘ia tipi ‘ese le tama ma avatu le ‘afa i le tasi ma le ‘afa i le isi!”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tumu le tasi fafine i le agaalofa mo lana tama. O lea, na ia fai atu ai, “Ia avatu iā te ia le pepe o loo ola. Aua e te fasioti ia te ia!“ Ina ua faalogo Solomona i lenei mea, ona filifili ai lea o le fafine o lona tina moni. Na fai atu le Tupu, “Tuu atu le pepe ia te ia. O ia o se tina moni!”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talosaga atu Solomona mo se loto poto ae le o le tamaoaiga po o le pule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pulea lona atunuu.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tatalo i le Atua e lē gata mo i tatou lava ae faapea foʻi mo le auauna atu i isi.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Ina ua uma ona talanoa Tavita ma Saulo, ona tasi lea o le agaga o Ionatana ma Tavita, ma sa ia alofa iā te ia e pei o ia lava.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Samuelu 18: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o le na te aumaia ia i tatou le poto e le mafai ona e mauaina mai le lalolagi.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ā na talosaga atu ai Solomona i le Atua?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mea'ai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tamaoaiga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soifua maloloina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poto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Tupu o Solomona sa sili i le tamaoaiga ma le poto nai lo o isi tupu uma o le lalolagi.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Nofoaiga a Tupu 9: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 33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Le Malumalu mo le Suafa o le Atua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poloaʻi atu Solomona e fausia se malumalu mo le suafa o Ieova ma se maota o le tupu mo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Nofoaiga a Tupu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manao Solomona e fausia se malumalu mo le Atua e pei ona faatonuina ai e lona tamā, o Tavita.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lea, na ia poloaʻi atu ai i kamuta popoto e aumai laau e sili ona lelei mo le malumalu.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ia saunia maa mo le malumalu. Na ia fai atu i tufuga popoto e aumai ni maa tetele, matagofie ma malolosi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nisi tufuga na teuteuina le malumalu o le Atua i ofu lanu ma filo auro.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Ina ua uma le malumalu o le Atua, ona tapuai ai lea o Solomona ma tagata uma o Isaraelu i le Atua ma le olioli tele.</a:t>
            </a:r>
            <a:r xmlns:a="http://schemas.openxmlformats.org/drawingml/2006/main">
              <a:rPr lang="s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“Le Alii e, le Atua! Sau e fai ma tupu i matou iinei!”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nofo Tavita i le maota. Sa ia feiloai ma Ionatana, o le atalii o le tupu o Saulo.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faaalia e Solomona ma ona tagata o latou loto o le alofa i le Atua i le fausiaina o se malumalu matagofie mo Ieova le Atua.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Ekalesia o se nofoaga tatou te feiloai ai ma le Atua ma e mafai ona tatou faaalia ai o tatou loto o le alofa i le Atua.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alolofa i la tatou ekalesia.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e suʻesuʻe tagata tapuaʻi ma faamanuia i latou.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 le asō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ā na faia e Solomona ma Isaraelu e faailoa atu ai lo latou alolofa i le Atua?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Tupua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Maota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malumalu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malumalu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poloaʻi atu Solomona e fausia se malumalu mo le suafa o Ieova ma se maota o le tupu mo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Nofoaiga a Tupu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 34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O Oreva na Aumai Falaoa ma Aano o manu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/>
              <a:t>E te inu foʻi i le alia, ma ua ou poloaʻi atu i oreva e fafaga iā te oe i inā.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tupu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Sa i ai se tupu e igoa ia Aapo o le sa matua leaga lava i luma o le Atua. Na tuuina atu e se perofeta o Elia le afioga a le Atua ia Aapo.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“E leai se timu i le laueleele!” Ona taumafai lea o Aapo e fasioti iā te ia. Na faalafi o ia e le Atua mai le tupu o Aapo.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sola Elia i le nuu na fetalai mai ai le Atua.</a:t>
            </a:r>
          </a:p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Ae, sa le mafai ona ia maua se meaai e ai ai iina.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faatonuina e le Atua oreva e fafaga Elia i inā. ‘Ua ‘aumai fo‘i e oreva ‘iā te ia o areto ma aano o manu i le taeao ma le afiafi, ‘ona inu ai lea o ia i le alia.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fiafia tele Ionatana iā Tavita. Na tasi Ionatana i le agaga ma Tavita.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usitai Elia i le afioga a le Atua i se tulaga lamatia o lona ola ma sa ia maua se aafiaga ofoofogia o le puipuiga a le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le tupu amioleaga, o Aapo sa le fiafia e usitai i le afioga a le Atua. Tela la, ne taumafai a ia o tamate te pelofeta a te Atua, ko Elia telā ne folafola atu ne ia te muna a te Atua.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Peitaʻi, na puipuia ma tausia e le Atua Elia i se auala ofoofogia!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usiusitai ma folafola atu le afioga a le Atua i soo se tulaga e pei o Elia.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mautinoa lava e puipuia i tatou e le Atua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O ai le Atua 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o se tasi e tausia i latou e usiusitai ma tausia Ana afioga i se auala ofoofogia.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ai na aumaia se meaʻai iā Elia?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solofanua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aeto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tarako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oreva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oreva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/>
              <a:t>E te inu foʻi i le alia, ma ua ou poloaʻi atu i oreva e fafaga iā te oe i inā.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tupu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O le Falaoa ma le suauu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4400"/>
              <a:t>e le'i fa'aaogaina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‘Inā alu atu ia i Sarefata i Saitonu ma nonofo ai. ‘Ua ‘ou poloa‘i atu i le fafine ‘ua oti lana tane i lea mea, e avatu ‘iā te oe mea e ‘ai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tupu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leai se timu i Isaraelu e pei ona fetalai mai ai le Alii le Atua. O lea sa leai ai ni meaai mo tagata e aai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auina atu e le Alii le Atua Elia i se fafine ua oti lana tane sa nofo i Sarefata.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fai atu Elia ia te ia e fai falaoa mo ia lava i le na o sina luuga falaoamata ma sina suāuu na totoe ia te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avatu e Ionatana iā Tavita lana pelu ma lana aū. O lona uiga sa ia talitonu moni iā Tavita.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 ui lava e leʻi lava le falaoamata ma le suāuu na ia ola ai, e tusa ai ma le tala a Elia, na ia faia ni falaoa ma avatu muamua iā Elia ma faia mo i latou lava.</a:t>
            </a:r>
            <a:r xmlns:a="http://schemas.openxmlformats.org/drawingml/2006/main">
              <a:rPr lang="s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Ae o se mea e ofo ai, o le fagu falaoamata ma le fagu suauu</a:t>
            </a:r>
            <a:r xmlns:a="http://schemas.openxmlformats.org/drawingml/2006/main">
              <a:rPr lang="s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 le'i fa'aaogaina.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 se tasi aso na maliu ai lana tama. Ae na tuu atu e le Alii le Atua le ola o le tama e toe foi atu ia te ia ma ola ai. Sa ia avatu le viiga i le Atua.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ofoina atu e le fafine ua oti lana tane sina falaoamata ma sina suauu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le Atua.</a:t>
            </a:r>
            <a:r xmlns:a="http://schemas.openxmlformats.org/drawingml/2006/main">
              <a:rPr lang="s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Ona ia maua lea o le tele o faamanuiaga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sili atu i mafaufauga.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nisi taimi, e i ai se taimi e tatau ona tatou avatu ai se mea taua i le Atua.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Ona, faamanuiaina tele lea o i tatou e le Atua e ala i lenei taulaga ma taulaga.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O ai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na te saunia mea uma tatou te manaʻomia e ola ai i meaʻai, lavalava, fale, ma isi.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ai na fetalai atu le Atua ia Elia e alu i ai??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tupu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ositaulaga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fafine ua oti lana tane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lautele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fafine ua oti lana tane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‘Inā alu atu ia i Sarefata i Saitonu ma nonofo ai. ‘Ua ‘ou poloa‘i atu i le fafine ‘ua oti lana tane i lea mea, e avatu ‘iā te oe mea e ‘ai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tupu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400"/>
              <a:t>Na Pa'u ifo le Afi mai le Lagi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pa‘ū ifo lea o le afi a le ALI‘I, ‘ua susunu ai le taulaga, o fafie, o ma‘a, ma le ‘ele‘ele, ‘ua etoeto fo‘i le vai i le lua.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tupu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auina atu e le Atua Elia i le tupu amioleaga o Aapo o Isaraelu. “O le a e iloa ai po o ai le Atua moni!”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tau Elia ma perofeta pepelo e 850 o ē ifo i tupua. “O le atua e tali mai i le afi o le Atua moni lea!”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avatu e Ionatana ona ofu tāua iā Tavita. Na faaalia ai le loloto o le faauōga a Ionatana ma Tavita.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850 perofeta na valaau atu i le suafa o lo latou atua ma sisiva faataamilo i le fata faitaulaga ae leai se afi na tali mai.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le taimi lea o Elia. Sa tatalo Elia i le lagi. Ona pa'ū ifo lea o le afi a le Atua ma susunu ai le taulaga i luga o le fata faitaulaga.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 Ieova o le Atua moni!” Na salamō tagata Isaraelu i a latou agasala ma avatu le viiga i le Atua.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le mafai e atua pepelo ona faia se mea.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</a:t>
            </a:r>
            <a:r xmlns:a="http://schemas.openxmlformats.org/drawingml/2006/main">
              <a:rPr lang="s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latou</a:t>
            </a:r>
            <a:r xmlns:a="http://schemas.openxmlformats.org/drawingml/2006/main">
              <a:rPr lang="s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 iai</a:t>
            </a:r>
            <a:r xmlns:a="http://schemas.openxmlformats.org/drawingml/2006/main">
              <a:rPr lang="s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leai</a:t>
            </a:r>
            <a:r xmlns:a="http://schemas.openxmlformats.org/drawingml/2006/main">
              <a:rPr lang="s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e ona le malosi uma lava.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mafai ona tatou iloa Ana vavega ofoofogia pe a tatou faalagolago ma talitonu ia te Ia.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3200"/>
              <a:t>O ai le Atua?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Ia o le Atua moni ma soifua ma galue e ese mai i tupua pepelo.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le ā na paʻū ifo mai le lagi ina ua tatalo Elia?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timuga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afi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afi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pa‘ū ifo lea o le afi a le ALI‘I, ‘ua susunu ai le taulaga, o fafie, o ma‘a, ma le ‘ele‘ele, ‘ua etoeto fo‘i le vai i le lua.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tupu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LEAI. 37 O le Upu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Ua faamaloloina Naamanu i le Lepela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alu ifo ai lea o ia ma fufui fa‘afitu i Ioritana, e pei ‘ona fai mai ai o le tagata o le Atua ‘iā te ia, ‘ona toe lelei ai lea o lona tino ma ‘ua mamā e pei o le tama itiiti.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Tupu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 Naamanu o le taʻitaʻiʻau o le ʻautau a le tupu o Suria, ae na maua o ia i le lepela. Sa alu atu o ia ia Elisaia o le perofeta o Isaraelu ina ia toefuataiina.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Sa iai Tavita i ni tulaga mataʻutia e oti ai mo le tele o taimi, ona sa taumafai le tupu o Saulo e fasioti o ia. Peitaʻi, na mafai ona sola ese o ia mai na lamatiaga ona o le fesoasoani a Ionatana.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leʻi feiloaʻi Elisaia iā te ia, ae na ona faapea atu, “Inā alu ia, inā taele faafitu i le vaitafe o Ioritana.”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ita Naamanu i le upu a Elisaia. A ‘ua fai atu ana ‘au‘auna ‘iā te ia, “‘Inā alu ia i le vaitafe ma fufui lou tino.”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fufui faafitu Naamanu i Ioritana e pei ona fai atu ai Elisaia ma ana auauna.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Ona, o se mea e ofo ai, ua toe lelei lona tino ma ua mama.</a:t>
            </a:r>
          </a:p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 toe foi atu Naamanu ia Elisaia ma avatu le viiga i le Atua.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Ina ua faalogo Naamanu ia Elisaia o le tagata o le Atua ma usiusitai i lana afioga, sa faamanuiaina o ia ina ua faamamaina o ia mai lona lepela.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le tatau ona tatou ola i o tatou lava loto,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ae ona o le finagalo o le Atua.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 a tatou ola pea ma usiusitai i le afioga a le Atua,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mafai ona faamanuiaina i tatou i le tele o faamanuiaga e mafai ona tuuina mai e le Atua mo i tatou.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rgbClr val="FF0000"/>
                </a:solidFill>
              </a:rPr>
              <a:t>Le Atua?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na te mafaia ona faamaloloina ma'i uma. O Ia o le Atua Silisiliese e mafai ona faamaloloina i tatou.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faafia ona fufui Naamanu i le Vaitafe o Ioritana?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faatolu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faalima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fitu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taimi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faafitu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alu ifo ai lea o ia ma fufui fa‘afitu i Ioritana, e pei ‘ona fai mai ai o le tagata o le Atua ‘iā te ia, ‘ona toe lelei ai lea o lona tino ma ‘ua mamā e pei o le tama itiiti.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Tupu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400"/>
              <a:t>Toe faaleleia le Malumalu o le Atua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‘Ona vala‘au atu ai lea o le tupu o Ioasa ‘iā Ioiata le ositaulaga ma isi ositaulaga, ma fai atu ‘iā te i latou, “Se a ‘ea le mea tou te lē toe fa‘aleleia ai mea na fa‘aleagaina o le malumalu?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Tupu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leʻi filifilia e Ionatana lona faanaunauga manatu faapito, ae o lana uō o Tavita.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pei o Ionatana,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ia avea i tatou ma uo lelei mo la tatou uo.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O Ioasa, le tupu o Iuta, sa i ai le manatu e toe faaleleia le malumalu o le Atua, lea na faaleagaina.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Peitai, sa le lava le paketi e toe faaleleia ai le malumalu. Na filifili Ioasa e maua le taulaga mo le toe faaleleia o le malumalu o le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tagata e alolofa i le Atua na ofoina atu ma le faamaoni tupe mo le toe faaleleia o le malumalu.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tupe na aoina mo le toe faaleleia o le malumalu sa tuuina atu i tagata faigaluega, ma sa latou toe faaleleia le malumalu ma le faamaoni atoatoa.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“Oka! Oka se malumalu matagofie!” Sa fiafia Ioasa ma le manatu o le a fiafia mai le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 manatu Ioasa o le malumalu o le Atua o se nofoaga tāua, lea e tapuaʻi ai tagata i le Atua.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Ekalesia o le nofoaga lea e i ai le Atua pe a tatou tapuai atu ia te Ia.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lea la, e tatau ona tatou alolofa i le lotu ma manatu i ai ma le taua tele.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rgbClr val="FF0000"/>
                </a:solidFill>
              </a:rPr>
              <a:t>Le Atua?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faatuina e le Atua i tatou taitoatasi e fai ma Lona Malumalu Paia.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feiloai le Atua ma e tapuai ia te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 le mea na filifili Ioasa e faaleleia?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maota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lana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Malumalu Paia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Malumalu Paia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‘Ona vala‘au atu ai lea o le tupu o Ioasa ‘iā Ioiata le ositaulaga ma isi ositaulaga, ma fai atu ‘iā te i latou, “Se a ‘ea le mea tou te lē toe fa‘aleleia ai mea na fa‘aleagaina o le malumalu?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Tupu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600"/>
              <a:t>Neemia, o lē na toe fausia le pā o Ierusalema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3200"/>
              <a:t>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Ia na te tuuina mai ia i tatou ni uo lelei.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Fa'afetai i le Atua mo le foa'iina mai o uo lelei!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‘Ona ‘ou tali atu ai lea i le tupu, “‘Āfai e lelei i le tupu, ma ‘āfai fo‘i ‘ua alofagia lau ‘au‘auna i ona luma, ‘ia ‘auina atu a‘u e ia i le ‘a‘ai o Iuta o lo‘o tanu ai o‘u tamā, ‘ina ‘ia ‘ou toe fausia.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tuuina atu e le tupu o Peresia le faatagaga i le tautū uaina a le tupu o Neemia e toe fausia le aai ma le maota sa faaleagaina.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toe fo‘i mai i Ierusalema ma Isaraelu e to‘atele ma toe fausia le pā o Ierusalema fa‘atasi ma i latou.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Peitaʻi, na faalavelavea i latou e isi ituaiga o ē na lē fiafia i le toe faafouga o Isaraelu. E lē gata i lea, e toʻatele tagata Isaraelu na faitio.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talosaga atu Neemia mo se fesoasoani i le Atua. Na tuuina atu e le Atua ia te ia le mana ma le lototele e fai ai le galuega.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Mulimuli ane, na faamaeaina e Neemia le toe fausia o le pā o Ierusalema faatasi ma tagata Isaraelu. Ina ua māeʻa le pā, ona tapuaʻi atu lea o ia ma ona tagata i le Atua ma le olioli.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faamaeaina e Neemia le toe fausia o le pa faatasi ma le fesoasoani a le Atua e ui ina tele faalavelave.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tatou faia le galuega a le Atua tatou te ono feagai ma tulaga faigata.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Ae peitai, afai e faatasi le Atua ma i tatou ma tatou faatasi ma Ia, e mafai ona tatou faatoilaloina na faigata uma.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Atua e fesoasoani mai ia i tatou ma tuuina mai ia i tatou le mana ma le lototele pe a tatou tatalo ma ole atu mo se fesoasoani i tulaga faigata.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Aiseā na toe foʻi ai Neemia i le nuu?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malaga..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alu i le aoga..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tapuai..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ia toe fausia le pā o Ierusalema..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ia toe fausia le pā o Ierusalema..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‘Ona ‘ou tali atu ai lea i le tupu, “‘Āfai e lelei i le tupu, ma ‘āfai fo‘i ‘ua alofagia lau ‘au‘auna i ona luma, ‘ia ‘auina atu a‘u e ia i le ‘a‘ai o Iuta o lo‘o tanu ai o‘u tamā, ‘ina ‘ia ‘ou toe fausia.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