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sa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सं.१</a:t>
            </a:r>
            <a:r xmlns:a="http://schemas.openxmlformats.org/drawingml/2006/main">
              <a:rPr lang="s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द</a:t>
            </a:r>
            <a:r xmlns:a="http://schemas.openxmlformats.org/drawingml/2006/main">
              <a:rPr lang="s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शब्दः</a:t>
            </a:r>
            <a:r xmlns:a="http://schemas.openxmlformats.org/drawingml/2006/main">
              <a:rPr lang="s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इत्यस्य</a:t>
            </a:r>
            <a:r xmlns:a="http://schemas.openxmlformats.org/drawingml/2006/main">
              <a:rPr lang="s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भगवान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a" altLang="ko-KR" sz="4400"/>
              <a:t>भगवान</a:t>
            </a:r>
          </a:p>
          <a:p>
            <a:pPr xmlns:a="http://schemas.openxmlformats.org/drawingml/2006/main" algn="ctr"/>
            <a:r xmlns:a="http://schemas.openxmlformats.org/drawingml/2006/main">
              <a:rPr lang="sa" altLang="ko-KR" sz="4400"/>
              <a:t>निर्मिता</a:t>
            </a:r>
          </a:p>
          <a:p>
            <a:pPr xmlns:a="http://schemas.openxmlformats.org/drawingml/2006/main" algn="ctr"/>
            <a:r xmlns:a="http://schemas.openxmlformats.org/drawingml/2006/main">
              <a:rPr lang="sa" altLang="ko-KR" sz="4400"/>
              <a:t>विश्वम्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अद्यतनस्य...</a:t>
            </a:r>
            <a:r xmlns:a="http://schemas.openxmlformats.org/drawingml/2006/main">
              <a:rPr lang="s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शब्दः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आदौ ईश्वरः सृष्टवान्</a:t>
            </a:r>
          </a:p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द्यावापृथिवी च |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उत्पत्तिः १:१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इसहाकस्य पत्नी रिबेका द्विजौ जनयति स्म । प्रथमस्य पुत्रस्य नाम एसावः, द्वितीयस्य याकूबः च आसीत् 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एसावस्य मृगया रोचते स्म। अतः, सः बहिः क्रियाकलापं बहु रोचते स्म । परन्तु, याकूबः शान्तः पुरुषः आसीत्, गृहे एव तिष्ठति स्म।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एकदा याकूबः किञ्चित् स्टू पचति स्म तदा एसावः मृगयाम् अकरोत् क्षुधार्तः गृहम् आगतः 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“किञ्चित् स्टू ददातु!”, “प्रथमं जन्माधिकारं विक्रयतु । तदा अहं भवद्भ्यः किञ्चित् दास्यामि” इति । एसावः एतावत् क्षुधार्तः आसीत् यत् सः स्वस्य जन्माधिकारं एकस्य कटोरे रक्तस्य स्तम्भस्य कृते विक्रीतवान्।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अन्ततः याकूबः आशीर्वादं प्राप्तुं स्वपितरं वञ्चितवान् । अन्ते सः आशीर्वादं प्राप्तवान् । एतानि सर्वाणि ईश्वरस्य प्रयोजनेन एव अभवन्।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600">
                <a:solidFill>
                  <a:srgbClr val="ff0000"/>
                </a:solidFill>
              </a:rPr>
              <a:t>अद्यतनः पाठः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एसावः चिन्तितवान् यत् आध्यात्मिक आशीर्वादं प्राप्तुं अपेक्षया क्षुधार्तसमस्यायाः समाधानं अधिकं महत्त्वपूर्णम् अस्ति।</a:t>
            </a:r>
            <a:r xmlns:a="http://schemas.openxmlformats.org/drawingml/2006/main">
              <a:rPr lang="s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अन्ते,</a:t>
            </a:r>
            <a:r xmlns:a="http://schemas.openxmlformats.org/drawingml/2006/main">
              <a:rPr lang="s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याकूब</a:t>
            </a:r>
            <a:r xmlns:a="http://schemas.openxmlformats.org/drawingml/2006/main">
              <a:rPr lang="s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जात</a:t>
            </a:r>
            <a:r xmlns:a="http://schemas.openxmlformats.org/drawingml/2006/main">
              <a:rPr lang="s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s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इस्राएलीयानां पूर्वजः।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किं महत्त्वपूर्णं मन्यसे 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ईश्वरस्य सन्तानत्वस्य आशीर्वादः किमपि स्थाने न स्थापयितुं शक्यते।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200"/>
              <a:t>ईश्वरः अस्ति?</a:t>
            </a:r>
            <a:r xmlns:a="http://schemas.openxmlformats.org/drawingml/2006/main">
              <a:rPr lang="s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rgbClr val="c00000"/>
                </a:solidFill>
              </a:rPr>
              <a:t>भगवान</a:t>
            </a:r>
            <a:r xmlns:a="http://schemas.openxmlformats.org/drawingml/2006/main">
              <a:rPr lang="sa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sa" altLang="ko-KR" sz="3600">
                <a:solidFill>
                  <a:srgbClr val="c00000"/>
                </a:solidFill>
              </a:rPr>
              <a:t>अस्ति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ईश्वरः मनुष्याणां त्रुटिं मिथ्या च अपि स्वस्य इच्छां पूरयति।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अद्य' इति ।</a:t>
            </a:r>
            <a:r xmlns:a="http://schemas.openxmlformats.org/drawingml/2006/main">
              <a:rPr lang="s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एसावः किं स्वजन्माधिकारं विक्रीतवान्?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नूडल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रोटिका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३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मांसम्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dk1"/>
                </a:solidFill>
              </a:rPr>
              <a:t>४ </a:t>
            </a:r>
            <a:r xmlns:a="http://schemas.openxmlformats.org/drawingml/2006/main">
              <a:rPr lang="sa" altLang="ko-KR" sz="2800">
                <a:solidFill>
                  <a:schemeClr val="dk1"/>
                </a:solidFill>
              </a:rPr>
              <a:t>रक्ता स्टू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rgbClr val="ff0000"/>
                </a:solidFill>
              </a:rPr>
              <a:t>४ </a:t>
            </a:r>
            <a:r xmlns:a="http://schemas.openxmlformats.org/drawingml/2006/main">
              <a:rPr lang="sa" altLang="ko-KR" sz="2800">
                <a:solidFill>
                  <a:srgbClr val="ff0000"/>
                </a:solidFill>
              </a:rPr>
              <a:t>रक्ता स्टू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अद्यतनस्य...</a:t>
            </a:r>
            <a:r xmlns:a="http://schemas.openxmlformats.org/drawingml/2006/main">
              <a:rPr lang="s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शब्दः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bg1">
                    <a:lumMod val="50000"/>
                  </a:schemeClr>
                </a:solidFill>
              </a:rPr>
              <a:t>ततः याकूबः एसावं किञ्चित् रोटिकां, मसूरस्य स्तम्भं च दत्तवान्।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bg1">
                    <a:lumMod val="50000"/>
                  </a:schemeClr>
                </a:solidFill>
              </a:rPr>
              <a:t>सः खादित्वा पिबति स्म, ततः उत्थाय गतः।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bg1">
                    <a:lumMod val="50000"/>
                  </a:schemeClr>
                </a:solidFill>
              </a:rPr>
              <a:t>अतः, एसावः स्वस्य जन्माधिकारं अवहेलयति स्म।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उत्पत्तिः २५:३४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सं ११ ईश्वरस्य वचनम्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400"/>
              <a:t>याकूबस्य स्वप्नः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Bible Kids No.2 परमेश्वरस्य वचनम्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/>
              <a:t>ते निषिद्धं फलं खादितवन्तः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/>
              <a:t>सः स्वप्नं दृष्टवान् यस्मिन् सः पृथिव्यां आश्रितं सोपानं दृष्टवान्, यस्य शिखरं स्वर्गं यावत् आसीत्, तस्मिन् ईश्वरस्य दूताः आरोहन्तः अवरोहन्ति च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उत्पत्तिः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२८: १.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याकूबः भ्रातरं असत्येन वञ्चितवान्। सः वधात् भीतः आसीत् । अतः, सः गृहात् हरननगरे स्वमातुलस्य समीपं पलायितवान् 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रात्रौ तत्र शिलाम् आदाय शिरः अधः तकियारूपेण स्थापयन् सुप्तवान् । सः तत्र कुटुम्बरहितः एकः एव आसीत् । अतः सः भीतः आसीत्, एकान्ततां च अनुभवति स्म 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याकूबः परमेश्वरस्य दूतान् पृथिव्यां स्वर्गं प्रति सोपानं आरोहन्तः अवतरन्तः च दृष्टवान्।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सः ईश्वरस्य वाणीं श्रुतवान्, ”अहं भवद्भिः सह अस्मि, यत्र यत्र गच्छसि तत्र तत्र भवतः रक्षणं करिष्यामि।”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प्रातः जागरणसमये सः ईश्वरं पूजयति स्म यः प्रतिज्ञां कृतवान् यत् सः तस्य समीपे भविष्यामि इति, सः ईश्वरस्य महिमाम् अयच्छत्।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अद्यतनः पाठः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यथा परमेश् वरः याकूबस्य सह आसीत् यः एकान्ते भवितुं भीतः आसीत् 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अस्माकं पिता परमेश्वरः अपि अस्माकं एकान्ते स्थित्वा अस्माकं पालनं करोति।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याकूब इव वयं परमेश्वरस्य सम्मानं महिमा च दातव्याः यः अस्माभिः सह सर्वदा वर्तते।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200"/>
              <a:t>ईश्वरः अस्ति?</a:t>
            </a:r>
            <a:r xmlns:a="http://schemas.openxmlformats.org/drawingml/2006/main">
              <a:rPr lang="s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rgbClr val="c00000"/>
                </a:solidFill>
              </a:rPr>
              <a:t>भगवान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ईश्वरः अस्माभिः सह कुत्रापि कदापि च अस्ति।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ईश्वरः अस्माकं सर्वदा पालनं करोति।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अद्यतनस्य...</a:t>
            </a:r>
            <a:r xmlns:a="http://schemas.openxmlformats.org/drawingml/2006/main">
              <a:rPr lang="s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यदा याकूबः सुप्तवान् तदा सः किं तकियारूपेण गृहीतवान्?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काष्ठम्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dk1"/>
                </a:solidFill>
              </a:rPr>
              <a:t>२ </a:t>
            </a:r>
            <a:r xmlns:a="http://schemas.openxmlformats.org/drawingml/2006/main">
              <a:rPr lang="sa" altLang="ko-KR" sz="2800">
                <a:solidFill>
                  <a:schemeClr val="dk1"/>
                </a:solidFill>
              </a:rPr>
              <a:t>पाषाणम्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३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पुटम्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पशुचर्म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rgbClr val="ff0000"/>
                </a:solidFill>
              </a:rPr>
              <a:t>२ </a:t>
            </a:r>
            <a:r xmlns:a="http://schemas.openxmlformats.org/drawingml/2006/main">
              <a:rPr lang="sa" altLang="ko-KR" sz="2800">
                <a:solidFill>
                  <a:srgbClr val="ff0000"/>
                </a:solidFill>
              </a:rPr>
              <a:t>पाषाणम्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/>
              <a:t>सः स्वप्नं दृष्टवान् यस्मिन् सः पृथिव्यां आश्रितं सोपानं दृष्टवान्, यस्य शिखरं स्वर्गं यावत् आसीत्, तस्मिन् ईश्वरस्य दूताः आरोहन्तः अवरोहन्ति च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उत्पत्तिः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२८: १.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ईश्वरः मनुष्यं स्वप्रतिरूपेण सृष्टवान्, ईश्वरस्य प्रतिरूपेण तं सृष्टवान्;</a:t>
            </a:r>
          </a:p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स्त्रीपुरुषौ सृष्टौ 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उत्पत्तिः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 - २७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सं.१२</a:t>
            </a:r>
            <a:r xmlns:a="http://schemas.openxmlformats.org/drawingml/2006/main">
              <a:rPr lang="s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द</a:t>
            </a:r>
            <a:r xmlns:a="http://schemas.openxmlformats.org/drawingml/2006/main">
              <a:rPr lang="s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शब्दः</a:t>
            </a:r>
            <a:r xmlns:a="http://schemas.openxmlformats.org/drawingml/2006/main">
              <a:rPr lang="s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इत्यस्य</a:t>
            </a:r>
            <a:r xmlns:a="http://schemas.openxmlformats.org/drawingml/2006/main">
              <a:rPr lang="s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भगवान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400"/>
              <a:t>योसेफः स्वभ्रातृभिः विक्रीतवान्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bg1">
                    <a:lumMod val="50000"/>
                  </a:schemeClr>
                </a:solidFill>
              </a:rPr>
              <a:t>"आगच्छ इदानीं तं हत्वा एतेषु कुण्डेषु एकस्मिन् क्षिपामः।"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bg1">
                    <a:lumMod val="50000"/>
                  </a:schemeClr>
                </a:solidFill>
              </a:rPr>
              <a:t>उग्रः पशुः तं भक्षितवान् इति च वदन्ति।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bg1">
                    <a:lumMod val="50000"/>
                  </a:schemeClr>
                </a:solidFill>
              </a:rPr>
              <a:t>तदा वयं पश्यामः यत् तस्य स्वप्नानां किं भवति” इति।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(उत्पत्तिः ३७: २०) २.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याकूबस्य द्वादश पुत्राः आसन्। सः अन्येभ्यः पुत्रेभ्यः अधिकं योसेफं प्रेम्णा पश्यति स्म । अतः, सः योसेफस्य कृते समृद्धं सुन्दरं वस्त्रं निर्मितवान्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तस्य भ्रातरः तं बहु द्वेष्टि यतः तेषां पिता तं विशेषतया प्रेम्णा पश्यति स्म । “योसेफं विक्रयामः। पितरं वदामः सः मृतः।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ते योसेफं दासत्वेन विक्रीतवन्तः ये वणिक् आगच्छन्ति स्म।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एतत् श्रुत्वा याकूबः अतीव दुःखितः अभवत् 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योसेफः दासत्वेन कठिनं जीवनं यापयति स्म । तथापि सः किमपि पापं न कृत्वा ईश्वरं विश्वासं कृत्वा अवलम्बितवान्।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योसेफः मिथ्या आरोपेण कारागारे प्रेषितः।</a:t>
            </a:r>
            <a:r xmlns:a="http://schemas.openxmlformats.org/drawingml/2006/main">
              <a:rPr lang="sa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तथापि सः कारागारे अपि ईश्वरस्य समक्षं धार्मिकः भवितुम् प्रयतते स्म । ईश्वरः योसेफं न विस्मरति स्म तथा च परमेश्वरस्य तस्य कृते आश्चर्यजनकाः योजनाः आसन्।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अद्यतनः पाठः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योसेफः स्वभ्रातृभिः द्वेष्य दासत्वेन विक्रीतवान् । सः अपि मिथ्या आरोपेण कारागारे स्थापितः ।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तथापि सः ईश्वरस्य उपरि अवलम्ब्य अधिकं किमपि पापं न कर्तुं प्रयतते स्म ।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वयं केचन कष्टानि भवेयुः।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किमपि पापं न कुर्मः तथा च अस्माकं पितरं परमेश्वरं साहाय्यं याचयामः यः स्वेच्छया अस्माकं प्रार्थनां शृणोति।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200"/>
              <a:t>ईश्वरः अस्ति?</a:t>
            </a:r>
            <a:r xmlns:a="http://schemas.openxmlformats.org/drawingml/2006/main">
              <a:rPr lang="s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rgbClr val="c00000"/>
                </a:solidFill>
              </a:rPr>
              <a:t>अस्माकं पिता ईश्वरः..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अस्माकं पिता परमेश्वरस्य कठिनसमये अपि अस्माकं कृते आश्चर्यजनकाः योजनाः सन्ति।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 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याकूबः केवलं योसेफस्य द्वादशपुत्रेषु किं दत्तवान्?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क्रीडनकाः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बाइबिल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३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समृद्धं सुन्दरं पटम्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धनम्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rgbClr val="ff0000"/>
                </a:solidFill>
              </a:rPr>
              <a:t>३ </a:t>
            </a:r>
            <a:r xmlns:a="http://schemas.openxmlformats.org/drawingml/2006/main">
              <a:rPr lang="sa" altLang="ko-KR" sz="2800">
                <a:solidFill>
                  <a:srgbClr val="ff0000"/>
                </a:solidFill>
              </a:rPr>
              <a:t>समृद्धं सुन्दरं पटम्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आदमः हव्वा च परमेश् वरस् य प्राणिषु उत्तमाः प्राणिनः आसन् ।</a:t>
            </a:r>
          </a:p>
          <a:p>
            <a:r xmlns:a="http://schemas.openxmlformats.org/drawingml/2006/main">
              <a:rPr lang="s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यतः ते परमेश् वरस् य प्रतिरूपानुसारं सृष्टाः अभवन्।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bg1">
                    <a:lumMod val="50000"/>
                  </a:schemeClr>
                </a:solidFill>
              </a:rPr>
              <a:t>"आगच्छ इदानीं तं हत्वा एतेषु कुण्डेषु एकस्मिन् क्षिपामः।"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bg1">
                    <a:lumMod val="50000"/>
                  </a:schemeClr>
                </a:solidFill>
              </a:rPr>
              <a:t>उग्रः पशुः तं भक्षितवान् इति च वदन्ति।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bg1">
                    <a:lumMod val="50000"/>
                  </a:schemeClr>
                </a:solidFill>
              </a:rPr>
              <a:t>तदा वयं पश्यामः यत् तस्य स्वप्नानां किं भवति” इति।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(उत्पत्तिः ३७: २०) २.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सं १३ ईश्वरस्य वचनम्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400"/>
              <a:t>योसेफः मिस्रदेशे प्रधानमन्त्री अभवत्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/>
              <a:t>अतः फारो योसेफं प्राह, “अहम् एतेन त्वां समस्तमिस्रदेशस्य प्रभारी भवामि।”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उत्पत्तिः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४१: १.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मिस्रदेशस्य राजा फारोः स्वप्नं दृष्टवान्। ७ मेदः गावः तदनन्तरं ७ कुरूपा गावः निर्गताः । ७ कुरूपा गावः ७ मेदः गावः खादितवन्तः । अतीव विचित्रः स्वप्नः आसीत् 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प्रासादे तस्य स्वप्नस्य व्याख्यां कोऽपि न शक्तवान् । योसेफस्य साहाय्येन मुख्यः मद्यपानकर्त्ता तं राज्ञः परिचयं कृतवान् ।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ईश्वरः योसेफं बुद्धिम् अयच्छत्। अतः, सः स्वप्नस्य अर्थं व्याख्यातुं शक्नोति स्म, राजानं च कथयितुं शक्नोति स्म।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फारो एतावत् भावविह्वलः अभवत् यत् सः योसेफं यः बन्दी आसीत् सः भूमिस्य द्वितीयं उच्चतमं पदं नियुक्तवान् 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योसेफः मिस्रदेशस्य प्रधानमन्त्री भूत्वा ईश्वरस्य दत्तेन बुद्ध्या देशे सम्यक् शासनं कृतवान् 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/>
              <a:t>अद्यतनः पाठः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परमेश्वरस्य योसेफस्य कृते आश्चर्यजनकाः योजनाः आसन्।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यदा वयं केषाञ्चन कष्टानां सामनां कुर्मः तदा अस्माभिः अपि निराशा न कर्तव्या,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परन्तु अस्माकं कृते ईश्वरस्य आश्चर्यजनकयोजनानां अपेक्षा कर्तव्या तथा च ईश्वरस्य विश्वासः कर्तव्यः..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200"/>
              <a:t>ईश्वरः अस्ति?</a:t>
            </a:r>
            <a:r xmlns:a="http://schemas.openxmlformats.org/drawingml/2006/main">
              <a:rPr lang="s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rgbClr val="c00000"/>
                </a:solidFill>
              </a:rPr>
              <a:t>ईश्वरः स्वस्य इच्छानुसारं करोति।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नीचाः उच्छ्रिताः भविष्यन्ति उच्चैः नीचाः।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ईश्वरः तं पुरुषम् अवदत्, .</a:t>
            </a:r>
            <a:r xmlns:a="http://schemas.openxmlformats.org/drawingml/2006/main">
              <a:rPr lang="sa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“"उद्याने कस्यापि वृक्षस्य खादनं कर्तुं स्वतन्त्राः सन्ति; किन्तु </a:t>
            </a:r>
            <a:r xmlns:a="http://schemas.openxmlformats.org/drawingml/2006/main">
              <a:rPr lang="sa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शुभाशुभज्ञानवृक्षस्य </a:t>
            </a:r>
            <a:r xmlns:a="http://schemas.openxmlformats.org/drawingml/2006/main">
              <a:rPr lang="sa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फलं न खादितव्यम्, यतः तस्य फलं खादित्वा भवन्तः अवश्यमेव म्रियन्ते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 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फारोः स्वप्ने के पशवः प्रादुर्भूताः?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पक्षी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श्वः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३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अश्वः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गौ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rgbClr val="ff0000"/>
                </a:solidFill>
              </a:rPr>
              <a:t>४ </a:t>
            </a:r>
            <a:r xmlns:a="http://schemas.openxmlformats.org/drawingml/2006/main">
              <a:rPr lang="sa" altLang="ko-KR" sz="2800">
                <a:solidFill>
                  <a:srgbClr val="ff0000"/>
                </a:solidFill>
              </a:rPr>
              <a:t>गौ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/>
              <a:t>अतः फारो योसेफं प्राह।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/>
              <a:t>“अहं भवन्तं सर्वमिस्रदेशस्य प्रभारी स्थापयामि।”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उत्पत्तिः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४१: १.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नहि।</a:t>
            </a:r>
            <a:r xmlns:a="http://schemas.openxmlformats.org/drawingml/2006/main">
              <a:rPr lang="s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१४</a:t>
            </a:r>
            <a:r xmlns:a="http://schemas.openxmlformats.org/drawingml/2006/main">
              <a:rPr lang="s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ईश्वरस्य वचनम्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400"/>
              <a:t>योसेफः पुनः स्वभ्रातृभिः सह मिलितवान्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bg1">
                    <a:lumMod val="50000"/>
                  </a:schemeClr>
                </a:solidFill>
              </a:rPr>
              <a:t>यद्यपि योसेफः स्वभ्रातृन् ज्ञातवान् तथापि ते तं न ज्ञातवन्तः ।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उत्पत्तिः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४२: १.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८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फारो मिस्रदेशस्य प्रधानमन्त्रीरूपेण योसेफं नियुक्तवान् । योसेफः ७ वर्षाणां तीव्रदुर्भिक्षं बुद्धिपूर्वकं नियन्त्रितवान् 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परन्तु दुर्भिक्षात् कनानदेशे धान्यं नासीत् । तेषां भोजनार्थं किञ्चित् धान्यं प्राप्तुं मिस्रदेशं गन्तुम् अभवत् । योसेफस्य भ्रातरः अपि भोजनं क्रेतुं मिस्रदेशं गतवन्तः।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यद्यपि योसेफः स्वभ्रातृन् ज्ञातवान् तथापि ते तं न ज्ञातवन्तः 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योसेफः तान् अवदत् यत् सः कोऽस्ति। तं पश्यन्तः स्तब्धाः भयं च अनुभवन्ति स्म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योसेफः अवगच्छत् यत् परमेश्वरः तं मिस्रदेशं किमर्थं प्रेषितवान्। सः भ्रातृन् क्षमायाम्, सर्वान् परिवारान् मिस्रदेशं नीत्वा सुरक्षिततया तेषां पालनं कृतवान् ।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अद्यतनः पाठः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योसेफः स्वभ्रातृभ्यः क्षमितवान् ये तस्य दुर्व्यवहारं कुर्वन्ति स्म, परमेश्वरस्य इच्छानुसारं च तान् प्रेम्णा पश्यन्ति स्म।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अस्माभिः स्वपरिवारं मित्राणि च क्षन्तुं, तान् प्रेम्णा च कर्तव्यम्।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परन्तु, सर्पवेषं कृत्वा शैतानः हव्वाम् प्रलोभितवान्।</a:t>
            </a:r>
          </a:p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अन्ते हव्वा फलं खादितवती 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200"/>
              <a:t>ईश्वरः अस्ति?</a:t>
            </a:r>
            <a:r xmlns:a="http://schemas.openxmlformats.org/drawingml/2006/main">
              <a:rPr lang="s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rgbClr val="c00000"/>
                </a:solidFill>
              </a:rPr>
              <a:t>भगवान..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क्षमति अस्मान् प्रेम करोति च।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 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योसेफः कस्य देशस्य प्रधानमन्त्री अभवत् 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मिस्रदेशः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इस्राएल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३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फारसः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बेबिलोन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rgbClr val="ff0000"/>
                </a:solidFill>
              </a:rPr>
              <a:t>१ </a:t>
            </a:r>
            <a:r xmlns:a="http://schemas.openxmlformats.org/drawingml/2006/main">
              <a:rPr lang="sa" altLang="ko-KR" sz="2800">
                <a:solidFill>
                  <a:srgbClr val="ff0000"/>
                </a:solidFill>
              </a:rPr>
              <a:t>मिस्रदेशः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bg1">
                    <a:lumMod val="50000"/>
                  </a:schemeClr>
                </a:solidFill>
              </a:rPr>
              <a:t>यद्यपि योसेफः स्वभ्रातृन् ज्ञातवान् तथापि ते तं न ज्ञातवन्तः ।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उत्पत्तिः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४२: १.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८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सं.१५ ईश्वरस्य वचनम्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400"/>
              <a:t>एकः बालः यः जलात् उद्धारितः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यदा बालकः वृद्धः अभवत् तदा सा तं फारो-कन्यायाः समीपं नीतवती, सः तस्याः पुत्रः अभवत् । सा तस्य नाम मोशे इति कृतवती यत् अहं तं जलाद् बहिः आकर्षितवान्।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निर्गमनम्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 - १०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मिस्रराजः फारोः सर्वान् इस्राएलीयनवजातान् बालकान् नीलनद्यां क्षिप्तुं, तेषां वधं कर्तुं च आज्ञापितवान् 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मोशेः माता योकेबेदस्य अन्यः विकल्पः नासीत् यत् स्वपुत्रं नीलनद्यां नीतुम् अददात् 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तस्मिन् समये मिस्रराजकुमारी नदीयां स्नानं कुर्वती शिशुं दृष्टवती । तस्याः मनसि बालकस्य वृद्धिः आसीत् 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तस्य भगिनी राजकुमारी बालकं टोकरीतः बहिः आनयन्तं दृष्टवती। सा तस्य वास्तविकमातुः योकेबेड् इत्यस्याः परिचयं कृतवती यत् सः बालकं तस्याः कृते स्तनपानं करोतु 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यदा बालकः वृद्धः अभवत् तदा सः पुनः राजकुमार्याः समीपं नीतः यत् तस्याः पुत्रः भवेत् । सा तस्य नाम मूसा इति कृतवती, “अहं तं जलाद् बहिः आकर्षितवान्। मूसा मिस्रदेशे वर्धमानः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प्रासादः 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हव्वा आदमस्य कृते अन्यं दत्तवती।</a:t>
            </a:r>
          </a:p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आदमः अपि तत् खादितवान्।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अद्यतनः पाठः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 वरः मूसाम् उद्धारितवान्।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ईश्वरः अस्मान् स्वस्य आश्चर्यजनकेन बुद्ध्या, शक्तिना च (providence) उद्धारितवान्।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विश्वासं कुर्मः यत् ईश्वरस्य योजनाः मम अपेक्षया सर्वदा बृहत्तराः सिद्धाः च सन्ति।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200"/>
              <a:t>ईश्वरः कः ?</a:t>
            </a:r>
            <a:r xmlns:a="http://schemas.openxmlformats.org/drawingml/2006/main">
              <a:rPr lang="s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rgbClr val="c00000"/>
                </a:solidFill>
              </a:rPr>
              <a:t>भगवान..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सः एव सर्वशक्तिमान् ईश्वरः यः कस्यापि विघ्नस्य अभावे अपि स्वस्य इच्छां साधयति।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 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जले हृतस्य बालस्य किं जातम् 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स मज्जितः मत्स्यैः भक्षितः।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पक्षिणः बालकं उद्धारितवन्तः।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ईश्वरः बालकं आकाशात् उद्धारितवान्।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मिस्रराजकुमारी तं दृष्ट्वा उद्धारितवती।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sa" altLang="ko-KR" sz="2800">
                <a:solidFill>
                  <a:srgbClr val="ff0000"/>
                </a:solidFill>
              </a:rPr>
              <a:t>मिस्रराजकुमारी तं दृष्ट्वा उद्धारितवती।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यदा बालकः वृद्धः अभवत् तदा सा तं फारो-कन्यायाः समीपं नीतवती, सः तस्याः पुत्रः अभवत् । सा तस्य नाम मोशे इति कृतवती यत् अहं तं जलाद् बहिः आकर्षितवान्।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निर्गमनम्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 - १०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परमेश्वरः तान् अदनात् बहिः निष्कासितवान् यतः ते परमेश्वरस्य वचनं न शृण्वन्ति स्म।</a:t>
            </a:r>
          </a:p>
          <a:p>
            <a:r xmlns:a="http://schemas.openxmlformats.org/drawingml/2006/main">
              <a:rPr lang="s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ततः परं पापः जगति आगतः।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/>
              <a:t>अद्यतनः </a:t>
            </a:r>
            <a:r xmlns:a="http://schemas.openxmlformats.org/drawingml/2006/main">
              <a:rPr lang="sa" altLang="ko-KR" sz="2800" b="1"/>
              <a:t>पाठः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पापं जगति आगतं यतोहि आदमः हव्वा च परमेश्वरस्य आज्ञां न पालितवन्तौ।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किं अहं परमेश्वरस्य वचनं आज्ञापयामि?</a:t>
            </a:r>
          </a:p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यदि अहं ईश्वरं विश्वसामि तर्हि मया ईश्वरस्य वचनं पालनीयम्।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3200"/>
              <a:t>ईश्वरः अस्ति?</a:t>
            </a:r>
            <a:r xmlns:a="http://schemas.openxmlformats.org/drawingml/2006/main">
              <a:rPr lang="s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rgbClr val="C00000"/>
                </a:solidFill>
              </a:rPr>
              <a:t>भगवान..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अवज्ञां अप्रियं करोति।</a:t>
            </a:r>
          </a:p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तस्य वचनं पालयन्तं पुरुषं आशीर्वादयति।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a" altLang="ko-KR" sz="4000"/>
              <a:t>अद्यतनस्य...</a:t>
            </a:r>
            <a:r xmlns:a="http://schemas.openxmlformats.org/drawingml/2006/main">
              <a:rPr lang="sa" altLang="en-US" sz="4000"/>
              <a:t> </a:t>
            </a:r>
            <a:r xmlns:a="http://schemas.openxmlformats.org/drawingml/2006/main">
              <a:rPr lang="sa" altLang="ko-KR" sz="4000"/>
              <a:t>शब्दः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आदौ ईश्वरः सृष्टवान्</a:t>
            </a:r>
          </a:p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द्यावापृथिवी च |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उत्पत्तिः १:१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 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ईश्वरः मनुष्याणां कृते किं न खादितुम् अवदत्?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फलम्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मांसम्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३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शाकम्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dk1"/>
                </a:solidFill>
              </a:rPr>
              <a:t>४ </a:t>
            </a:r>
            <a:r xmlns:a="http://schemas.openxmlformats.org/drawingml/2006/main">
              <a:rPr lang="sa" altLang="ko-KR" sz="2800">
                <a:solidFill>
                  <a:schemeClr val="dk1"/>
                </a:solidFill>
              </a:rPr>
              <a:t>शुभाशुभज्ञानफलम्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rgbClr val="FF0000"/>
                </a:solidFill>
              </a:rPr>
              <a:t>४ </a:t>
            </a:r>
            <a:r xmlns:a="http://schemas.openxmlformats.org/drawingml/2006/main">
              <a:rPr lang="sa" altLang="ko-KR" sz="2800">
                <a:solidFill>
                  <a:srgbClr val="FF0000"/>
                </a:solidFill>
              </a:rPr>
              <a:t>शुभाशुभज्ञानफलम्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ईश्वरः मनुष्यं स्वप्रतिरूपेण सृष्टवान्, ईश्वरस्य प्रतिरूपेण तं सृष्टवान्;</a:t>
            </a:r>
          </a:p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स्त्रीपुरुषौ सृष्टौ 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उत्पत्तिः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 - २७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सं.3 ईश्वरस्य वचनम्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/>
              <a:t>नूहः उच्चपर्वते एकं बृहत् जहाजं (एकं जहाजम्) निर्मितवान्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/>
              <a:t>अद्यतनस्य...</a:t>
            </a:r>
            <a:r xmlns:a="http://schemas.openxmlformats.org/drawingml/2006/main">
              <a:rPr lang="sa" altLang="en-US" sz="4000"/>
              <a:t> </a:t>
            </a:r>
            <a:r xmlns:a="http://schemas.openxmlformats.org/drawingml/2006/main">
              <a:rPr lang="sa" altLang="ko-KR" sz="4000"/>
              <a:t>शब्दः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ततः परमेश् वरः नूहम् अवदत् , “भवन्तः तव सर्वैः कुलैः सह जहाजे प्रविशतु, यतः मया त्वां अस्मिन् वंशे धार्मिकं ज्ञातम्।”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(उत्पत्तिः ७:१) २.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ईश्वरः दृष्टवान् यत् पृथिव्यां सर्वे जनाः स्वमार्गं दूषयन्ति। ईश्वरः नूहं अवदत्, “अहं जनान् पृथिवीं च नाशयिष्यामि . पर्वतस्य उपरि महत् पोतं कुरु !“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यथा परमेश्वरः आज्ञापितवान् तथा नूहः पर्वतस्य उपरि जहाजं निर्मातुम् आरब्धवान्। जनाः तं उन्मत्तं मन्यन्ते स्म 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नूहः परमेश्वरस्य आज्ञानुसारं नूहस्य ८ परिवारजनैः सह प्रत्येकं प्रकारस्य प्राणिनः जहाजे आगन्तुं दत्तवान्।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ईश्वरः यथा उक्तवान् तथा ४० दिवसान् यावत् पृथिव्यां वर्षा आगच्छति स्म।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अन्ते पृथिवी जलेन आवृता आसीत् । पृथिव्यां चरन्तं सर्वं जीवं मृतम् । केवलं नूहः एव अवशिष्टः आसीत्, तेन सह जहाजे ये च आसन्।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rgbClr val="FF0000"/>
                </a:solidFill>
              </a:rPr>
              <a:t>अद्यतनः पाठः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जनाः नूहस्य वचनं न शृण्वन्ति स्म यः तेभ्यः महतः जलप्रलयात् उद्धारस्य अवसरं दत्तवान्।</a:t>
            </a:r>
          </a:p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ते केवलं अवदन् यत् नूहः उन्मत्तः अस्ति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यदा भवन्तः मित्रेभ्यः सुसमाचारं प्रसारयन्ति तदा ते भवन्तं सम्यक् न शृण्वन्ति।</a:t>
            </a:r>
          </a:p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परन्तु, अन्ते ते ज्ञातुं गच्छन्ति यत् ईश्वरस्य वचनं सत्यम् अस्ति।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आदौ उपरि अन्धकारः आसीत् ।</a:t>
            </a:r>
          </a:p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न पुरुषः, न प्रकाशः आसीत्। तत्र किमपि नासीत् 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3200"/>
              <a:t>भगवान ?</a:t>
            </a:r>
            <a:r xmlns:a="http://schemas.openxmlformats.org/drawingml/2006/main">
              <a:rPr lang="s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rgbClr val="C00000"/>
                </a:solidFill>
              </a:rPr>
              <a:t>भगवान..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ईश्वरः पापं द्वेष्टि पापस्य न्यायं च करोति।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/>
              <a:t>अद्यतन 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परमेश्वरः नूहं किं निर्मातुम् अवदत्?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dk1"/>
                </a:solidFill>
              </a:rPr>
              <a:t>१ </a:t>
            </a:r>
            <a:r xmlns:a="http://schemas.openxmlformats.org/drawingml/2006/main">
              <a:rPr lang="sa" altLang="ko-KR" sz="2800">
                <a:solidFill>
                  <a:schemeClr val="dk1"/>
                </a:solidFill>
              </a:rPr>
              <a:t>एकं जहाजम् (An Ark) २.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एकः कारः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३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 गृहम्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Bike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rgbClr val="FF0000"/>
                </a:solidFill>
              </a:rPr>
              <a:t>१ </a:t>
            </a:r>
            <a:r xmlns:a="http://schemas.openxmlformats.org/drawingml/2006/main">
              <a:rPr lang="sa" altLang="ko-KR" sz="2800">
                <a:solidFill>
                  <a:srgbClr val="FF0000"/>
                </a:solidFill>
              </a:rPr>
              <a:t>एकं जहाजम् (An Ark) २.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/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ततः परमेश् वरः नूहम् अवदत् , “भवन्तः तव सर्वैः कुलैः सह जहाजे प्रविशतु, यतः मया त्वां अस्मिन् वंशे धार्मिकं ज्ञातम्।”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उत्पत्तिः ७:१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सं.४ ईश्वरस्य वचनम्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/>
              <a:t>इन्द्रधनुषः ईश्वरस्य सन्धिः आसीत्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3600">
                <a:solidFill>
                  <a:srgbClr val="FF0000"/>
                </a:solidFill>
              </a:rPr>
              <a:t>अद्यतनस्य...</a:t>
            </a: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a" altLang="ko-KR" sz="3600">
                <a:solidFill>
                  <a:srgbClr val="FF0000"/>
                </a:solidFill>
              </a:rPr>
              <a:t>शब्दः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यदा यदा मेघेषु इन्द्रधनुषः दृश्यते तदा अहं तत् पश्यामि, पृथिव्यां सर्वविधजीवानां च ईश्वरस्य च नित्यसन्धिं स्मरिष्यामि।”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उत्पत्तिः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९ - १६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सर्वे जीवाः निर्मूलिताः, केवलं नूहः, तस्य सह जहाजे स्थिताः च अवशिष्टाः आसन्।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वर्षा ४० दिवसान् यावत् पृथिव्यां आगच्छति स्म 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वर्षा निवृत्तेः अनन्तरं नूहः कपोतं प्रेषितवान्।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कपोतः तुण्डे नवजैतूनपत्रं कृत्वा तं समीपं प्रत्यागतवान् । नूहः जानाति स्म, “जलं पृथिव्याः निवृत्तम्!”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नूहः स्वपरिवारेण सह बहिः आगत्य परमेश्वरस्य आराधनाम् अकरोत्। “धन्यवादः ईश्वरः यत् अस्मान् नूतनं जगत् दत्तवान्।”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ईश्वरः तस्मै सन्धिस्य आशीर्वादस्य च चिह्नरूपेण इन्द्रधनुषं दर्शितवान्। “नवलोके सुखेन जीवतु!”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ईश्वरः अवदत्, “प्रकाशः भवतु” इति ।</a:t>
            </a:r>
          </a:p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तत्र च प्रकाशः आसीत्।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rgbClr val="FF0000"/>
                </a:solidFill>
              </a:rPr>
              <a:t>अद्यतनः पाठः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परमेश्वरः नूहं तस्य परिवारं च उद्धारितवान्।</a:t>
            </a:r>
          </a:p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परमेश्वरः प्रतिज्ञातवान् यत् सः तान् आशीर्वादं दास्यति, तेषां माध्यमेन नूतनं जगत् च निर्मास्यति।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परमेश्वरः अस्मान् येशुना अपि उद्धारितवान्।</a:t>
            </a:r>
          </a:p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अस्माभिः विश्वासः कर्तव्यः यत् परमेश्वरः अस्माकं माध्यमेन स्वस्य नूतनं जगत् निर्मास्यति।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3200"/>
              <a:t>यहोवा परमेश्वरः?</a:t>
            </a:r>
            <a:r xmlns:a="http://schemas.openxmlformats.org/drawingml/2006/main">
              <a:rPr lang="s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rgbClr val="C00000"/>
                </a:solidFill>
              </a:rPr>
              <a:t>याहवे परमेश्वरः..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यहोवा परमेश्वरः अस्माकं पिता अस्ति यः स्वस्य प्रियसन्ततिं प्रचुरं उद्धारयति आशीर्वादं च ददाति यदा वयं तस्मिन् विश्वासं कुर्मः।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/>
              <a:t>अद्यतन 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नोहः पृथिव्याः शुष्कं द्रष्टुं किं प्रेषितवान्?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गरुडः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शृगालः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dk1"/>
                </a:solidFill>
              </a:rPr>
              <a:t>३ </a:t>
            </a:r>
            <a:r xmlns:a="http://schemas.openxmlformats.org/drawingml/2006/main">
              <a:rPr lang="sa" altLang="ko-KR" sz="2800">
                <a:solidFill>
                  <a:schemeClr val="dk1"/>
                </a:solidFill>
              </a:rPr>
              <a:t>कपोत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बक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rgbClr val="FF0000"/>
                </a:solidFill>
              </a:rPr>
              <a:t>३ </a:t>
            </a:r>
            <a:r xmlns:a="http://schemas.openxmlformats.org/drawingml/2006/main">
              <a:rPr lang="sa" altLang="ko-KR" sz="2800">
                <a:solidFill>
                  <a:srgbClr val="FF0000"/>
                </a:solidFill>
              </a:rPr>
              <a:t>कपोत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3600"/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यदा यदा मेघेषु इन्द्रधनुषः दृश्यते तदा अहं तत् पश्यामि, पृथिव्यां सर्वविधजीवानां च ईश्वरस्य च नित्यसन्धिं स्मरिष्यामि।”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उत्पत्तिः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९ - १६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सं.5</a:t>
            </a:r>
            <a:r xmlns:a="http://schemas.openxmlformats.org/drawingml/2006/main">
              <a:rPr lang="s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द</a:t>
            </a:r>
            <a:r xmlns:a="http://schemas.openxmlformats.org/drawingml/2006/main">
              <a:rPr lang="s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शब्दः</a:t>
            </a:r>
            <a:r xmlns:a="http://schemas.openxmlformats.org/drawingml/2006/main">
              <a:rPr lang="s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इत्यस्य</a:t>
            </a:r>
            <a:r xmlns:a="http://schemas.openxmlformats.org/drawingml/2006/main">
              <a:rPr lang="s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भगवान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3600"/>
              <a:t>ये जनाः निर्मितवन्तः</a:t>
            </a:r>
          </a:p>
          <a:p>
            <a:pPr xmlns:a="http://schemas.openxmlformats.org/drawingml/2006/main" algn="ctr"/>
            <a:r xmlns:a="http://schemas.openxmlformats.org/drawingml/2006/main">
              <a:rPr lang="sa" altLang="ko-KR" sz="3600"/>
              <a:t>बाबेलस्य गोपुरम्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अत एव तत् बाबेल इति उच्यते --यतो हि तत्र परमेश् वरः भ्रमितवान्</a:t>
            </a:r>
          </a:p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समग्रस्य जगतः भाषा। ततः परमेश् वरः तान् विकीर्णवान्</a:t>
            </a:r>
          </a:p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समग्रस्य पृथिव्याः मुखस्य उपरि।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उत्पत्तिः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११ - ९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जनाः ईश्वरापेक्षया महत्तराः प्रसिद्धाः च भवितुम् इच्छन्ति स्म । अतः, ते उच्चगोपुरस्य निर्माणं कर्तुं आरब्धवन्तः।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एवं ते सर्वथा गोपुरं निर्मान्ति स्म ।</a:t>
            </a:r>
          </a:p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“अस्माकं जगति दर्शयामः। वयं तावत् महान्!”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तथापि यदा ईश्वरः तेषां दम्भं दृष्ट्वा तेषां भाषां भ्रमितवान् अतः ते परस्परं न अवगमिष्यन्ति।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यतः ते परस्परं अवगन्तुं न शक्तवन्तः, ते एकत्र कार्यं कर्तुं न शक्तवन्तः । अन्ते ते पृथिव्याः उपरि विकीर्णाः अभवन् । अद्यावधि जगतः भाषाः परस्परं भिन्नाः सन्ति।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प्रथमदिने ईश्वरः प्रकाशं अन्धकारात् पृथक् कृतवान्। सः षड्दिनानि यावत् सर्वं जगत् कृतवान्।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a" altLang="ko-KR" sz="4000" b="1">
                <a:solidFill>
                  <a:srgbClr val="FF0000"/>
                </a:solidFill>
              </a:rPr>
              <a:t>१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a" altLang="ko-KR" sz="4000" b="1">
                <a:solidFill>
                  <a:srgbClr val="FF0000"/>
                </a:solidFill>
              </a:rPr>
              <a:t>२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a" altLang="ko-KR" sz="4000" b="1">
                <a:solidFill>
                  <a:srgbClr val="FF0000"/>
                </a:solidFill>
              </a:rPr>
              <a:t>३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a" altLang="ko-KR" sz="4000" b="1">
                <a:solidFill>
                  <a:srgbClr val="FF0000"/>
                </a:solidFill>
              </a:rPr>
              <a:t>४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a" altLang="ko-KR" sz="4000" b="1">
                <a:solidFill>
                  <a:srgbClr val="FF0000"/>
                </a:solidFill>
              </a:rPr>
              <a:t>५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a" altLang="ko-KR" sz="4000" b="1">
                <a:solidFill>
                  <a:srgbClr val="FF0000"/>
                </a:solidFill>
              </a:rPr>
              <a:t>६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/>
              <a:t>अद्यतनः पाठः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जनाः ईश्वरापेक्षया महत्तरं उच्चतरं च भवितुम् इच्छन्ति।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एतत् मनः “अदम्भः” इति उच्यते 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ईश्वरः 'अहंकारं' द्वेष्टि।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दम्भस्य विपरीतम् 'विनयम्' अस्ति।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ईश्वरस्य प्रीतिं कर्तुं वयं तस्य समक्षं 'विनयशीलाः' भवेयुः।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3200"/>
              <a:t>यहोवा परमेश्वर ?</a:t>
            </a:r>
            <a:r xmlns:a="http://schemas.openxmlformats.org/drawingml/2006/main">
              <a:rPr lang="s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rgbClr val="C00000"/>
                </a:solidFill>
              </a:rPr>
              <a:t>याहवे परमेश्वरः..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यहोवा परमेश्वरः अस्मात् महत्तरः बुद्धिमान् च अस्ति।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वयं सर्वान् प्रज्ञां एकत्र संयोजयित्वा अपि ईश्वरात् बुद्धिमान् न भवितुम् अर्हति।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 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किमर्थं ते गोपुरं समाप्तुं न शक्तवन्तः 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ईश्वरः जलप्रलयस्य कारणं कृतवान् यदा ते जलप्लावनं कृतवन्तः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ईश्वरः तेषां कृते अग्निः भग्नः अकरोत्।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ईश्वरः भूकम्पं कृतवान् यदा ते भूकम्पं कृतवन्तः।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sa" altLang="ko-KR" sz="2800">
                <a:solidFill>
                  <a:schemeClr val="dk1"/>
                </a:solidFill>
              </a:rPr>
              <a:t>ईश्वरः तान् निर्मितवान् यत् ते परस्परं न अवगन्तुं कृतवन्तः।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sa" altLang="ko-KR" sz="2800">
                <a:solidFill>
                  <a:srgbClr val="FF0000"/>
                </a:solidFill>
              </a:rPr>
              <a:t>ईश्वरः तान् निर्मितवान् यत् ते परस्परं न अवगन्तुं कृतवन्तः।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अद्यतनस्य...</a:t>
            </a:r>
            <a:r xmlns:a="http://schemas.openxmlformats.org/drawingml/2006/main">
              <a:rPr lang="s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शब्दः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अत एव तत् बाबेल इति उच्यते --यतो हि तत्र परमेश् वरः भ्रमितवान्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समग्रस्य जगतः भाषा। ततः परमेश् वरः तान् विकीर्णवान्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समग्रस्य पृथिव्याः मुखस्य उपरि।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उत्पत्तिः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११ - ९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सं.६ ईश्वरस्य वचनम्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400"/>
              <a:t>परमेश् वरः अब्राहमम् आहूतवान्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 वरः अब्रामम् अवदत् , “तव देशं, तव प्रजां, तव च त्यजतु” इति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पितुः गृहं गत्वा भूमिं दर्शयिष्यामि।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उत्पत्तिः १२:१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कल्दीयानां उरः मूर्तिपूजकनगरम् आसीत् ।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अब्राहमः तत्रैव जातः, निवसति च।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एकस्मिन् दिने भगवता परमेश्वरः तस्मै उक्तवान् आसीत् यत्, “भवतः देशं त्यजतु, अहं त्वां आशीर्वादं दास्यामि।”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अब्राहमः कुत्र गन्तव्यमिति न जानाति स्म चेदपि सः परमेश् वरस् य वचनं पालयित्वा प्रभोः यथा कथितवान् तथा गतः।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सः यात्रायां बहवः कठिनाः विषयाः अभवन् किन्तु ईश्वरः तस्य सुरक्षितरूपेण रक्षणं कृतवान्।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पृथिव्यां समुद्रे च आकाशे च सर्वविधाः पशुवनस्पतयः पक्षिणः मत्स्याः च पूर्णाः सन्ति । ईश्वरः स्वस्य निर्मितं सर्वं दृष्ट्वा अवदत्, “अति उत्तमम्!.”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अन्ते अब्राहमः कनानदेशम् आगतः। सः तत्र निवसति स्म । “धन्यवादः ईश्वरः।”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अद्यतनस्य...</a:t>
            </a:r>
            <a:r xmlns:a="http://schemas.openxmlformats.org/drawingml/2006/main">
              <a:rPr lang="s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पाठ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अब्राहमः परमेश् वरस् य वचनं आज्ञापयन् स् व गृहनगरं त्यक्तवान्।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एवं वयम्</a:t>
            </a:r>
            <a:r xmlns:a="http://schemas.openxmlformats.org/drawingml/2006/main">
              <a:rPr lang="s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ईश्वरं विश्वसितुम्, तस्य वचनं च आज्ञापयेत्।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अस्माकं मनसि कदापि ईश्वरस्य वचनस्य आज्ञापालनस्य इच्छा भवितुम् अर्हति।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200"/>
              <a:t>यहोवा परमेश्वरः अस्ति?</a:t>
            </a:r>
            <a:r xmlns:a="http://schemas.openxmlformats.org/drawingml/2006/main">
              <a:rPr lang="s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rgbClr val="c00000"/>
                </a:solidFill>
              </a:rPr>
              <a:t>याहवेः</a:t>
            </a:r>
            <a:r xmlns:a="http://schemas.openxmlformats.org/drawingml/2006/main">
              <a:rPr lang="sa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sa" altLang="ko-KR" sz="3600">
                <a:solidFill>
                  <a:srgbClr val="c00000"/>
                </a:solidFill>
              </a:rPr>
              <a:t>भगवान…।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सः अस्माकं पिता अस्ति यः किमपि मूल्येन स्वप्रतिज्ञां पालयति।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 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अब्राहमः कुत्र जातः?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कनान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हरन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३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इजरायल्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sa" altLang="ko-KR" sz="2800">
                <a:solidFill>
                  <a:schemeClr val="dk1"/>
                </a:solidFill>
              </a:rPr>
              <a:t>कल्दीयानां उर्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sa" altLang="ko-KR" sz="2800">
                <a:solidFill>
                  <a:srgbClr val="ff0000"/>
                </a:solidFill>
              </a:rPr>
              <a:t>कल्दीयानां उर्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अद्यतनस्य...</a:t>
            </a:r>
            <a:r xmlns:a="http://schemas.openxmlformats.org/drawingml/2006/main">
              <a:rPr lang="s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शब्दः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 वरः अब्रामम् अवदत् , “तव देशं, तव प्रजाः, तव पितुः गृहं च त्यक्त्वा अहं त्वां दर्शयिष्यामि भूमिं गच्छतु।”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उत्पत्तिः १२:१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सं० ७ ईश्वरस्य वचनम्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4400"/>
              <a:t>इसहाकः, प्रतिज्ञातः पुत्रः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अद्यतनस्य...</a:t>
            </a:r>
            <a:r xmlns:a="http://schemas.openxmlformats.org/drawingml/2006/main">
              <a:rPr lang="s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शब्दः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अब्राहमः शतवर्षीयः आसीत् यदा तस्य पुत्रः इसहाकः जातः।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उत्पत्तिः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२१ - ५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 वरः अब्राहमस् य प्रति प्रतिज्ञां कृतवान् यत् परमेश् वरः तस्मै रात्रौ आकाशे तारा इव सन्तानान् दास्यति।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परन्तु, यावत् सः १०० वर्षाणि यावत् न अभवत् तावत् तस्य बालकः नासीत् ।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एकस्मिन् दिने परमेश्वरः अब्राहमं रात्रौ बहिः नीतवान्।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“स्वर्गान् उपरि पश्यतु। नक्षत्राणि गणयितुं शक्नुथ?”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ईश्वरः तस्मै प्रतिज्ञातवान् यत् सः अपि सुन्दरं भूमिं दास्यति।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a" altLang="ko-KR" sz="3600"/>
              <a:t>अद्यतनः </a:t>
            </a:r>
            <a:r xmlns:a="http://schemas.openxmlformats.org/drawingml/2006/main">
              <a:rPr lang="sa" altLang="ko-KR" sz="4000"/>
              <a:t>पाठः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जगत् केन निर्मितम् ?</a:t>
            </a:r>
          </a:p>
          <a:p>
            <a:pPr xmlns:a="http://schemas.openxmlformats.org/drawingml/2006/main" algn="ct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ईश्वरः जगत् निर्मितवान्।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कः संसारं क्रमेण धारयति ?</a:t>
            </a:r>
          </a:p>
          <a:p>
            <a:pPr xmlns:a="http://schemas.openxmlformats.org/drawingml/2006/main" algn="ct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ईश्वरः जगत् क्रमेण रक्षति।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जगत् स्वयमेव न निर्मितम् आसीत्।</a:t>
            </a:r>
          </a:p>
          <a:p>
            <a:pPr xmlns:a="http://schemas.openxmlformats.org/drawingml/2006/main" algn="ct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जगत् स्वयमेव चालयितुं न शक्यते।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अस्माभिः स्मर्तव्यं यत् ईश्वरः समग्रं जगत् निर्मितवान् तथापि सर्वेषां नियन्त्रणं करोति।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“भवतः बालकाः आकाशे तारा इव समुद्रतीरे वालुकाः इव भविष्यन्ति।“ अब्राहमः भगवतः प्रतिज्ञां विश्वासितवान्।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ईश्वरः स्वप्रतिज्ञां पालितवान्। सारा अब्राहमस्य पुत्रं जनयति स्म। अब्राहमः </a:t>
            </a:r>
            <a:r xmlns:a="http://schemas.openxmlformats.org/drawingml/2006/main">
              <a:rPr lang="sa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इसहाकं </a:t>
            </a:r>
            <a:r xmlns:a="http://schemas.openxmlformats.org/drawingml/2006/main">
              <a:rPr lang="s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नाम दत्तवान् </a:t>
            </a:r>
            <a:r xmlns:a="http://schemas.openxmlformats.org/drawingml/2006/main">
              <a:rPr lang="s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यस्य अर्थः </a:t>
            </a:r>
            <a:r xmlns:a="http://schemas.openxmlformats.org/drawingml/2006/main">
              <a:rPr lang="sa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आनन्दः इति </a:t>
            </a:r>
            <a:r xmlns:a="http://schemas.openxmlformats.org/drawingml/2006/main">
              <a:rPr lang="s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अद्यतनस्य...</a:t>
            </a:r>
            <a:r xmlns:a="http://schemas.openxmlformats.org/drawingml/2006/main">
              <a:rPr lang="s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पाठ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अब्राहमः परमेश्वरस्य प्रतिज्ञायां यथार्थतया विश्वासं कृतवान् यद्यपि तस्य कृते असम्भवं दृश्यते स्म।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अब्राहमस्य विश्वासं दृष्ट्वा परमेश् वरः अतीव प्रसन्नः अभवत् । परमेश् वरः तस्मै प्रतिज्ञातं पुत्रं इसहाकं दत्तवान्।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ईश्वरः अवश्यमेव स्वप्रतिज्ञां पूरयति, यद्यपि अस्माकं कृते असम्भवं दृश्यते स्म।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200"/>
              <a:t>ईश्वरः अस्ति...</a:t>
            </a:r>
            <a:r xmlns:a="http://schemas.openxmlformats.org/drawingml/2006/main">
              <a:rPr lang="s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rgbClr val="c00000"/>
                </a:solidFill>
              </a:rPr>
              <a:t>ईश्वरः अस्ति...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सर्वशक्तिमान् (सर्वं कर्तुं समर्थः) २.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 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यदा इसहाकः आसीत् तदा अब्राहमस्य वयः कियत् आसीत्?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९०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८०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३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७०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१००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rgbClr val="ff0000"/>
                </a:solidFill>
              </a:rPr>
              <a:t>४ </a:t>
            </a:r>
            <a:r xmlns:a="http://schemas.openxmlformats.org/drawingml/2006/main">
              <a:rPr lang="sa" altLang="ko-KR" sz="2800">
                <a:solidFill>
                  <a:srgbClr val="ff0000"/>
                </a:solidFill>
              </a:rPr>
              <a:t>१००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अब्राहमः शतवर्षीयः आसीत् यदा तस्य पुत्रः इसहाकः जातः।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(उत्पत्तिः २१: ५) २.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सं ८ ईश्वरस्य वचनम्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900"/>
              <a:t>अब्राहमः इसहाकं परमेश्वराय अर्पितवान्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तदा परमेश् वरः अवदत् , “तव पुत्रं तव एकमात्रं पुत्रं इसहाकं यम् अस् य प्रेम् यति, तत् गृहाण।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मोरियाप्रदेशं च गच्छतु। तं तत्र होमहवं यजेत |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एकस्मिन् पर्वते अहं भवद्भ्यः कथयिष्यामि” इति 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उत्पत्तिः २२:२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एकदा परमेश् वरः अब्राहमम् अवदत् 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“एकमात्रं पुत्रं होमं समर्पय मे” इति 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अब्राहमः इसहाकं एतावत् प्रेम्णा पश्यति स्म यत् सः परमेश् वरात् श्रुत्वा कठिनः अभवत् । परन्तु सः ईश्वरस्य आज्ञापालनं कर्तुं निश्चितवान्।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a" altLang="ko-KR" sz="3200"/>
              <a:t>ईश्वरः कः ?</a:t>
            </a:r>
            <a:r xmlns:a="http://schemas.openxmlformats.org/drawingml/2006/main">
              <a:rPr lang="s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ko-KR" sz="3600">
                <a:solidFill>
                  <a:srgbClr val="C00000"/>
                </a:solidFill>
              </a:rPr>
              <a:t>सः अस्ति...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यः प्रजापतिः मया सहितं सर्वं जगत् कृतवान्।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अब्राहमः इसहाकं बद्ध्वा वेदीयां निधाय सः तं मारयितुं प्रयत्नं कृतवान्। तस्मिन् एव क्षणे 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“अब्राहम, अब्राहम, तं मा हन्ति। तस्य किमपि न कुरु। इदानीं, अहं जानामि यत् भवन्तः ईश्वरं भयभीताः प्रेम च कुर्वन्ति।” एषा एव परीक्षा परमेश् वरः अब्राहमस् य प्रति अकरोत्।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“धन्यवादः ईश्वर!” परमेश्वरः अब्राहमस्य विश्वासं हर्षेण स्वीकृतवान्। ईश्वरः तं सर्वेषां विश्वासिनां पूर्वजं कृतवान्।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/>
              <a:t>अद्यतनः पाठः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अब्राहमः इसहाकं बहु प्रेम्णा पश्यति स्म, परन्तु परमेश्वरस्य वचनस्य आज्ञापालनं तस्य कृते अधिकं महत्त्वपूर्णम् आसीत् ।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मया ईश्वरं अन्यस्मात् अधिकं प्रेम कर्तव्यं, जगति अन्येभ्यः व्यक्तिभ्यः अधिकं च।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200"/>
              <a:t>ईश्वरः अस्ति?</a:t>
            </a:r>
            <a:r xmlns:a="http://schemas.openxmlformats.org/drawingml/2006/main">
              <a:rPr lang="s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rgbClr val="c00000"/>
                </a:solidFill>
              </a:rPr>
              <a:t>ईश्वरः अस्ति..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अस्माकं पिता यः अस्माकं विश्वासं परीक्षाद्वारा दृढतरं करोति।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/>
              <a:t>अद्यतनस्य...</a:t>
            </a:r>
            <a:r xmlns:a="http://schemas.openxmlformats.org/drawingml/2006/main">
              <a:rPr lang="sa" altLang="en-US" sz="4000"/>
              <a:t> </a:t>
            </a:r>
            <a:r xmlns:a="http://schemas.openxmlformats.org/drawingml/2006/main">
              <a:rPr lang="sa" altLang="ko-KR" sz="4000"/>
              <a:t>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ईश्वरः अब्राहमं होमबलिरूपेण अर्पयितुं किं अवदत्?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dk1"/>
                </a:solidFill>
              </a:rPr>
              <a:t>१ </a:t>
            </a:r>
            <a:r xmlns:a="http://schemas.openxmlformats.org/drawingml/2006/main">
              <a:rPr lang="sa" altLang="ko-KR" sz="2800">
                <a:solidFill>
                  <a:schemeClr val="dk1"/>
                </a:solidFill>
              </a:rPr>
              <a:t>पुत्रः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पत्नी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३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कुक्कुरः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मेषः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rgbClr val="ff0000"/>
                </a:solidFill>
              </a:rPr>
              <a:t>१ </a:t>
            </a:r>
            <a:r xmlns:a="http://schemas.openxmlformats.org/drawingml/2006/main">
              <a:rPr lang="sa" altLang="ko-KR" sz="2800">
                <a:solidFill>
                  <a:srgbClr val="ff0000"/>
                </a:solidFill>
              </a:rPr>
              <a:t>पुत्रः</a:t>
            </a:r>
            <a:r xmlns:a="http://schemas.openxmlformats.org/drawingml/2006/main">
              <a:rPr lang="sa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तदा परमेश् वरः अवदत् , “तव पुत्रं तव एकमात्रं पुत्रं इसहाकं यम् अस् य प्रेम् यति, तत् गृहाण।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मोरियाप्रदेशं च गच्छतु। तं तत्र होमहवं यजेत |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एकस्मिन् पर्वते अहं भवद्भ्यः कथयिष्यामि” इति 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उत्पत्तिः २२:२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सं.9</a:t>
            </a:r>
            <a:r xmlns:a="http://schemas.openxmlformats.org/drawingml/2006/main">
              <a:rPr lang="s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द</a:t>
            </a:r>
            <a:r xmlns:a="http://schemas.openxmlformats.org/drawingml/2006/main">
              <a:rPr lang="s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शब्दः</a:t>
            </a:r>
            <a:r xmlns:a="http://schemas.openxmlformats.org/drawingml/2006/main">
              <a:rPr lang="s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इत्यस्य</a:t>
            </a:r>
            <a:r xmlns:a="http://schemas.openxmlformats.org/drawingml/2006/main">
              <a:rPr lang="s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भगवान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400"/>
              <a:t>इसहाकः कलहं न कृतवान्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bg1">
                    <a:lumMod val="50000"/>
                  </a:schemeClr>
                </a:solidFill>
              </a:rPr>
              <a:t>ततः गत्वा अन्यं कूपं खनितवान्, तस्य विषये कोऽपि कलहं न कृतवान् ।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bg1">
                    <a:lumMod val="50000"/>
                  </a:schemeClr>
                </a:solidFill>
              </a:rPr>
              <a:t>सः तस्य नाम रोबोत् इति अकरोत्, “अधुना परमेश् वरः अस् माकं स्थानं दत्तवान्।”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bg1">
                    <a:lumMod val="50000"/>
                  </a:schemeClr>
                </a:solidFill>
              </a:rPr>
              <a:t>वयं च देशे प्रफुल्लिताः भविष्यामः।”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उत्पत्तिः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२६: १.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द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कूपाः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आसन्‌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अतः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महत्वपूर्णः,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यतः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ते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शक्तवान्‌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प्राप्नोतु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प्रत्यग्र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जलम्‌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मरुभूमिस्थे । इसहाकस्य पितुः उत्तराधिकारः कूपाः आसन् ।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 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ईश्वरः केन सह जगत् निर्मितवान्?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पाषाणः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जलम्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३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रजः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शब्दः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rgbClr val="FF0000"/>
                </a:solidFill>
              </a:rPr>
              <a:t>४ </a:t>
            </a:r>
            <a:r xmlns:a="http://schemas.openxmlformats.org/drawingml/2006/main">
              <a:rPr lang="sa" altLang="ko-KR" sz="2800">
                <a:solidFill>
                  <a:srgbClr val="FF0000"/>
                </a:solidFill>
              </a:rPr>
              <a:t>शब्दः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तथापि पलिष्टिनः तस्य ईर्ष्याम् अनुभवन्ति स्म । अतः, ते कूपान् पृथिव्याः पूरयन्ति स्म।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परन्तु, इसहाकः तेषां सह कलहं न कृतवान्। सः दूरं गत्वा कूपं खनितवान्। सः नवजलस्य कूपम् आविष्कृतवान् 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एतस्मिन् समये अन्ये जनाः इसहाकस्य कूपं गृहीतवन्तः । परन्तु, सः तेषां सह अपि कलहं न कृतवान्।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ईश्वरः इसहाकं आशीर्वादं दत्तवान्। सः पुनः अन्यं कूपं खनितवान्। ततः ईश्वरः तस्मै नवजलं दत्तवान्। इसहाकः एकं वेदी निर्माय धन्यवादं दत्तवान्।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अद्यतनः पाठः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ये स्वकूपान् हरन्ति स्म तेषां सह इसहाकः कलहं न कृतवान्।</a:t>
            </a:r>
            <a:r xmlns:a="http://schemas.openxmlformats.org/drawingml/2006/main">
              <a:rPr lang="s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ईश्वरः इसहाकं आशीर्वादं दत्तवान्।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अस्माभिः अपि अन्यैः सह कलहः न कर्तव्यः।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अस्माभिः अन्येषां प्रेम्णः क्षमा च कर्तव्या।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200"/>
              <a:t>ईश्वरः अस्ति??</a:t>
            </a:r>
            <a:r xmlns:a="http://schemas.openxmlformats.org/drawingml/2006/main">
              <a:rPr lang="s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rgbClr val="c00000"/>
                </a:solidFill>
              </a:rPr>
              <a:t>भगवान …।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अन्यैः सह कलहं कुर्वतां द्वेष्टि।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सः तान् प्रेम करोति ये परस्परं प्रेम्णा भवन्ति।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 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यस्मात् कारणात् इसहाकः कठिनं समयं प्राप्नोत्?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गृहम्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मेषः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dk1"/>
                </a:solidFill>
              </a:rPr>
              <a:t>३ </a:t>
            </a:r>
            <a:r xmlns:a="http://schemas.openxmlformats.org/drawingml/2006/main">
              <a:rPr lang="sa" altLang="ko-KR" sz="2800">
                <a:solidFill>
                  <a:schemeClr val="dk1"/>
                </a:solidFill>
              </a:rPr>
              <a:t>सम्यक्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कुटुम्बम्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rgbClr val="ff0000"/>
                </a:solidFill>
              </a:rPr>
              <a:t>३ </a:t>
            </a:r>
            <a:r xmlns:a="http://schemas.openxmlformats.org/drawingml/2006/main">
              <a:rPr lang="sa" altLang="ko-KR" sz="2800">
                <a:solidFill>
                  <a:srgbClr val="ff0000"/>
                </a:solidFill>
              </a:rPr>
              <a:t>सम्यक्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bg1">
                    <a:lumMod val="50000"/>
                  </a:schemeClr>
                </a:solidFill>
              </a:rPr>
              <a:t>ततः गत्वा अन्यं कूपं खनितवान्, तस्य विषये कोऽपि कलहं न कृतवान् ।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bg1">
                    <a:lumMod val="50000"/>
                  </a:schemeClr>
                </a:solidFill>
              </a:rPr>
              <a:t>सः तस्य नाम रोबोत् इति अकरोत्, “अधुना परमेश् वरः अस् माकं स्थानं दत्तवान्।”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bg1">
                    <a:lumMod val="50000"/>
                  </a:schemeClr>
                </a:solidFill>
              </a:rPr>
              <a:t>वयं च देशे प्रफुल्लिताः भविष्यामः।”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उत्पत्तिः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२६: १.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सं.१०</a:t>
            </a:r>
            <a:r xmlns:a="http://schemas.openxmlformats.org/drawingml/2006/main">
              <a:rPr lang="s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द</a:t>
            </a:r>
            <a:r xmlns:a="http://schemas.openxmlformats.org/drawingml/2006/main">
              <a:rPr lang="s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शब्दः</a:t>
            </a:r>
            <a:r xmlns:a="http://schemas.openxmlformats.org/drawingml/2006/main">
              <a:rPr lang="s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इत्यस्य</a:t>
            </a:r>
            <a:r xmlns:a="http://schemas.openxmlformats.org/drawingml/2006/main">
              <a:rPr lang="s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भगवान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600"/>
              <a:t>एसावः जन्माधिकारं विक्रीतवान्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3600"/>
              <a:t>एकस्य रक्तस्य स्टूस्य कटोरे कृते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bg1">
                    <a:lumMod val="50000"/>
                  </a:schemeClr>
                </a:solidFill>
              </a:rPr>
              <a:t>ततः याकूबः एसावं किञ्चित् रोटिकां, मसूरस्य स्तम्भं च दत्तवान्।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bg1">
                    <a:lumMod val="50000"/>
                  </a:schemeClr>
                </a:solidFill>
              </a:rPr>
              <a:t>सः खादित्वा पिबति स्म, ततः उत्थाय गतः।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bg1">
                    <a:lumMod val="50000"/>
                  </a:schemeClr>
                </a:solidFill>
              </a:rPr>
              <a:t>अतः, एसावः स्वस्य जन्माधिकारं अवहेलयति स्म।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a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a" altLang="ko-KR" sz="2800">
                <a:solidFill>
                  <a:schemeClr val="bg1">
                    <a:lumMod val="50000"/>
                  </a:schemeClr>
                </a:solidFill>
              </a:rPr>
              <a:t>उत्पत्तिः २५:३४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