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s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sa" altLang="en-US" err="1"/>
              <a:t>토ᅇ इति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नहि।</a:t>
            </a:r>
            <a:r xmlns:a="http://schemas.openxmlformats.org/drawingml/2006/main">
              <a:rPr lang="s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३१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/>
              <a:t>जोनाथन्, ९.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4000"/>
              <a:t>दाऊदस्य सुहृद्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योनातनः दाऊदस्य कृते किं न दत्तवान्?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खड्गः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कवचम्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बाणः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वस्त्रम्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कवचम्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४०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राज्ञ्याः एस्थेरस्य साहसम्।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तदा राजा पृष्टवान्, "किं राज्ञी एस्थेर? किं तव याचना? राज्यस्य अर्धभागपर्यन्तमपि भवतः कृते दास्यति।"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एस्थेर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५:३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समयः आसीत् यदा एकः बुद्धिमान् यहूदी स्त्रियाः एस्थेरः फारसस्य राज्ञी आसीत् । तथापि हामनः राज्ञः नियमस्य उपयोगेन यहूदीनां नाशं कर्तुं षड्यन्त्रं कृतवान्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 चिन्तितवती यत् अहं नृपेण न आहूता नृपं उपसर्पयामि चेत् अहं हतः भवेयम्” इति । तथापि सा नियमविरुद्धमपि स्वजनस्य उद्धारं याचयितुम् राज्ञः समीपं गन्तुं निश्चयं कृतवती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किन्तु, यदा सः राज्ञी एस्थेरं प्राङ्गणे स्थितां दृष्टवान्, तदा सः तया सह अतीव प्रसन्नः भूत्वा अवदत्, “भवतः किं याचना? अहं त्वां दास्यामि” इति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हामनस्य यहूदीनां नाशस्य षड्यंत्रं राजान प्रकाशितम्। फलतः स राज्ञा द्वेष्य हतः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“धन्यवादः भगवन् अस्माकं रक्षणार्थं!” राज्ञ्याः एस्थेरस्य साहसस्य कारणात् यहूदिनः रक्षिताः आसन्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एस्थेरस्य वधः करणीयः आसीत् चेदपि सा साहसेन स्वजनस्य उद्धाराय परमेश्वरं प्रार्थितवती।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एस्थेरस्य प्रार्थनायाः माध्यमेन स्वस्य अद्भुतेन बुद्ध्या बलेन च यहूदीनां संकटात् उद्धारितवान्।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आवाम् अस्माकं दैनन्दिनजीवने परमेश्वरस्य अद्भुतसाहाय्यस्य मोक्षस्य च विश्वासं कुर्मः, अपेक्षयामः च।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एव स्वजनानाम् अन्त्यपर्यन्तं रक्षति, साहाय्यं च करोति।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मां जगतः अन्त्यपर्यन्तं रक्षति, साहाय्यं च करोति।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एस्थेरस्य किं जातम् यदा सा न आहूता नृपस्य समीपं गता?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 वधं कर्तव्या आसीत्।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 बहिः निष्कासिता।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 राजानं मिलितुं न शक्नोति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 राजानं वक्तुं शक्नोति स्म यत् सा याचयितुम् इच्छति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सा राजानं वक्तुं शक्नोति स्म यत् सा याचयितुम् इच्छति स्म।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दाऊदः शाऊलेन सह वार्तालापं समाप्तवान् ततः परं योनातनः दाऊदेन सह आत्मनः एकः अभवत्, सः तं स्ववत् प्रेम्णा पश्यति स्म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शमूएल १८: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तदा राजा पृष्टवान्, "किं राज्ञी एस्थेर? किं तव याचना? राज्यस्य अर्धभागपर्यन्तमपि भवतः कृते दास्यति।"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एस्थेर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५:३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४१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400"/>
              <a:t>अय्यूबः यः ईश्वरेण आशीर्वादितः आसीत्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उजदेशे अय्यूबनामकः पुरुषः निवसति स्म। अयं मनुष्यः निर्दोषः, ऋजुः च आसीत्; सः ईश्वरभयम् अकरोत्, दुष्टं च परिहरति स्म।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कार्य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पूर्वदेशस्य उजदेशे निवसन् अय्यूबः सर्वाधिकधनवान् आसीत् । सः ईश्वरभयात् निर्दोषः ऋजुः च आसीत्।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“यतो हि त्वया अय्यूबः आशीर्वादः दत्तः, सः भवतः भयम् अनुभवति स्म! किं अय्यूबः ईश्वरं निष्फलतया भयभीतः भवति?” शैतानः अय्यूबस्य परीक्षणार्थं षड्यन्त्रं कृतवान्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शैतानः रात्रौ एव सर्वं, तस्य बालकाः, तस्य सर्वाणि सम्पत्तिः च अपहृतवान्। सः जगतः कष्टतमः पुरुषः अभवत् 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तस्य पत्नी तं "शपं कुरु ईश्वरं म्रियतु!" अय्यूबस्य मित्राणि आगत्य तस्य दोषं दत्तवन्तः।किन्तु, अय्यूबः पूर्ववत् परमेश्वरे विश्वासं कृतवान्।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दुःखे कटुतायां च कालः आसीत्। तथापि अय्यूबः परीक्षां पारितवान् तथा च परमेश्वरः तस्मै पूर्वापेक्षया बहु बृहत्तरं आशीर्वादं दत्तवान्। सः पूर्वस्मात् अपि ईश्वरभययुक्तः पुरुषः अभवत्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यद्यपि अय्यूबः ऋजुः पुरुषः आसीत् तथापि शैतानः तस्मै कष्टं दत्तवान् 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कठिनतायाः अभावेऽपि अय्यूबः परमेश्वरे विश्वासं कृतवान्, परमेश्वरे धैर्यं च धारयति स्म 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तानि कष्टानि अस्माकं उपरि आगच्छन्तु।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तस्मिन् समये अस्माभिः ईश्वरस्य विश्वासः करणीयः, ईश्वरस्य विषये धैर्यं च धारयितव्यम्।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एव</a:t>
            </a: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यः अस्मान् स्वेच्छया धनिकं वा दरिद्रं वा कर्तुं शक्नोति।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32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सोलोमनः यः प्रज्ञां वररूपेण प्राप्तवान्।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अय्यूबस्य विषये कः अशुद्धः अस्ति?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धनिकः आसीत्।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पूर्वदेशे निवसति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राजा आसीत्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ईश्वरभयम् अकरोत्।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सः राजा आसीत् 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उजदेशे अय्यूबनामकः पुरुषः निवसति स्म। अयं मनुष्यः निर्दोषः, ऋजुः च आसीत्; सः ईश्वरभयम् अकरोत्, दुष्टं च परिहरति स्म।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कार्य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नहि। ४२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दानियलः राज्ञः भोजनं खादितुम् अस्वीकृतवान् 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किन्तु दानियलः राजभोजनेन मद्येन च आत्मनः दूषणं न कर्तुं संकल्पितवान्, अतः सः मुख्याधिकारिणः अनुमतिं याचितवान् यत् सः एवं आत्मानं न दूषयितुं शक्नोति।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दानियलः तस्य त्रयः मित्राणि च बन्दीरूपेण बेबिलोनदेशम् आनीताः। राजा स्वस्य अधिकारिणः आज्ञापयत् यत् तेभ्यः राज्ञः भोजनं, मद्यं च दत्त्वा तान् उपदिशन्तु।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“ईश्वरस्य नियमेन निषिद्धं भोजनं न खादितुम् इच्छामः!” दानियलः तस्य मित्रत्रयेण सह मुख्याधिकारिणः अनुमतिं याचितवान् यत् ते एवं स्वं न दूषितं कुर्वन्तु।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डैनियलः तस्य त्रयः मित्राणि च आइडल-इत्यस्मै अर्पितं भोजनं न खादितवन्तः, शाकं जलं च खादितवन्तः । ईश्वरः तान् मूल्यं दत्तवान्, तेभ्यः अधिकं बुद्धिं च दत्तवान्।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“कियत् बुद्धिमान् !” नृपः आश्चर्यं न शक्तवान् यत् ते अन्येभ्यः राजभोजनभक्षकेभ्यः युवकेभ्यः आरोग्यतराः, बुद्धिमन्तः च दृश्यन्ते इति 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परं दानियलः तस्य त्रयः मित्राणि च बेबिलोनस्य महत्त्वपूर्णवस्तूनि स्वीकृत्य परमेश्वरस्य समक्षं पवित्रं कृतवन्तः।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दानियलः तस्य त्रयः मित्राणि च बन्दिनः अपि परमेश् वरस् य नियमं स्थापयितुं निश्चयं कृतवन्तः ।</a:t>
            </a:r>
          </a:p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ततः, ते अन्येभ्यः राजभोजनभक्षकेभ्यः पुरुषेभ्यः स्वस्थतराः, बुद्धिमन्तः च अभवन् ।</a:t>
            </a:r>
          </a:p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कस्यापि परिस्थितौ ईश्वरस्य आज्ञापालनं कर्तव्यम्।</a:t>
            </a:r>
          </a:p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ईश्वरस्य प्रेम्णः अपेक्षया महत्त्वपूर्णं किमपि नास्ति।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सोलोमनः पृथिव्याः अन्येभ्यः सर्वेभ्यः राजाभ्यः धनेन प्रज्ञायाः च अधिकः आसीत् 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इतिहासः ९: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कः</a:t>
            </a:r>
            <a:r xmlns:a="http://schemas.openxmlformats.org/drawingml/2006/main">
              <a:rPr lang="sa" altLang="en-US" sz="3200"/>
              <a:t> </a:t>
            </a:r>
            <a:r xmlns:a="http://schemas.openxmlformats.org/drawingml/2006/main">
              <a:rPr lang="sa" altLang="ko-KR" sz="3200"/>
              <a:t>अस्ति</a:t>
            </a:r>
            <a:r xmlns:a="http://schemas.openxmlformats.org/drawingml/2006/main">
              <a:rPr lang="sa" altLang="en-US" sz="3200"/>
              <a:t> </a:t>
            </a:r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एव सर्वत्र एकस्मिन् समये (सर्वस्थानः) भवितुम् अर्हति। स च सर्वशक्तिमान्।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दानियलः तस्य मित्रत्रयेण सह राज्ञः भोजनस्य स्थाने किं भोजनं खादितवान्?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जलं शाकं 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कुकी कोक 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नूडल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तण्डुलः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जलं शाकं च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किन्तु दानियलः राजभोजनेन मद्येन च आत्मनः दूषणं न कर्तुं संकल्पितवान्, अतः सः मुख्याधिकारिणः अनुमतिं याचितवान् यत् सः एवं आत्मानं न दूषयितुं शक्नोति।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४३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सिंहस्य गुहाया: डैनियल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हर्षितः सन् दानियलं गुहातः बहिः उत्थापयितुं आज्ञां दत्तवान्। यदा दानियलः गुहातः उत्थापितः तदा तस्य उपरि कोऽपि व्रणः न लब्धः यतः सः स्वपरमेश् वरस् य उपरि विश् वासं कृतवान्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६: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बेबिलोने जनाः आसन् ये दानियलस्य द्वेषं कुर्वन्ति स्म, यः बन्धने आनीतः प्रधानमन्त्री अभवत् । ते दानियलस्य वधं कर्तुम् इच्छन्ति स्म।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''राजाव्यतिरिक्तं यः प्रणमति सः सिंहकुण्डे क्षिप्तः भविष्यति!' दानियलः तत् ज्ञात्वा अपि दिने त्रिवारं प्रार्थनां न त्यक्तवान् 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अतः अन्ते दानियलः भयङ्करसिंहगुहायां क्षिप्तः।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परेण दिने प्रातःकाले सिंहगुहायाम् आगत्य पृष्टवान्, 'दानियल! किं त्वं सुरक्षितः असि ?' वस्तुतः राजा इच्छति स्म यत् दानियलः न मृतः यतः सः दानियलस्य बहु प्रेम करोति स्म।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“ईश्वरस्य कृते अहं कुशलः अस्मि यत् सः मां रक्षतु!” दानियलः आहतः न अभवत्। राजा दानियलस्य ईश्वरस्य अपि स्तुतिं कृतवान्।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दाऊदराजस्य पश्चात् इस्राएलस्य तृतीयः राजा अभवत्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दानियलः मूर्तिं न नमति स्म।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अन्ते सिंहगुहायां क्षिप्तः, परन्तु सः सुरक्षितः आसीत् 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दानियलस्य विश्वासस्य कारणात् बेबिलोन-राजा अपि परमेश् वरस् य स्तुतिम् अकरोत्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केवलं ईश्वरस्य एव पूजा कर्तव्या अस्ति तथा च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अस्माकं विश्वासः अस्ति यः मूर्तिनां सेवां न करोति!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तादृशः विश्वासः अन्येषां जनानां परमेश्वरे विश्वासं कर्तुं शक्नोति।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अस्ति?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एव..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विश्वसनीयः अस्ति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यः तान् तारयितुं शक्नोति ये तस्मिन् यथार्थतया विश्वासं कुर्वन्ति, तस्य सेवां च कुर्वन्ति।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किमर्थम्‌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आसीत्‌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दानियलः सिंहगुहायां क्षिप्तः?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 सः राजानं मृषावादितवान्।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 सः राज्ञः मूर्तिं न नमति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 सः राज्ञः वधं कर्तुं गच्छति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यतः सः ईश्वरं सम्यक् न पूजयति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यतः सः राज्ञः मूर्तिं न नमति स्म।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हर्षितः सन् दानियलं गुहातः बहिः उत्थापयितुं आज्ञां दत्तवान्। यदा दानियलः गुहातः उत्थापितः तदा तस्य उपरि कोऽपि व्रणः न लब्धः यतः सः स्वपरमेश् वरस् य उपरि विश् वासं कृतवान्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दानियल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६: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४४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योनाः, यः महान् मत्स्यस्य अन्तः आसीत्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किन्तु परमेश् वरः योनास् ग्रसितुं महत् मत्स्यं प्रदत्तवान्, योनास् त्रीणि दिनानि त्रीणि रात्राणि च मत्स्यस्य अन्तः आसीत्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- १७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एकदा परमेश् वरः योनास् य समक्षं प्रकटितः सन् अवदत् , “</a:t>
            </a:r>
          </a:p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“नीनवे-महानगरं गत्वा तस्य विरुद्धं प्रचारं कुरुत! अहं तान् दुष्टात् उद्धारयिष्यामि” इति 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योनाः परमेश् वरस् य आज्ञापालनं कर्तुम् न इच्छति स्म। सः विदेशं गत्वा परमेश् वरात् पलायनार्थं तारशीशं प्रति जहाजेन गतः।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ईश्वरः महान् वायुः प्रेषितवान् ते सर्वे मृताः आसन्। नाविकाः योनाम् समुद्रे क्षिप्तवन्तः। एकः महान् मत्स्यः आगत्य तं निगलितवान्।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योनाः मत्स्यस्य अन्तः ३ दिवसान् यावत् स्वपापानां पश्चात्तापं कृतवान्।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“मम जनं सम्यक् नेतुं प्रज्ञां ददातु।” सोलोमनः एतत् याचितवान् इति परमेश् वरः प्रसन्नः अभवत् । अतः, परमेश्वरः तस्मै यत् सुलेमानं याचितवान् तत् दत्तवान्।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मत्स्याः तं शुष्कभूमिं प्रति वमनं कृतवन्तः। सः नीनवेनगरं गत्वा तेभ्यः अनिच्छया परमेश्वरस्य सन्देशं उद्घोषितवान्।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परमेश्वरस्य चेतावनीम् श्रुत्वा नीनवीजनाः पश्चात्तापं कृत्वा परमेश्वरस्य अनुग्रहं याचन्ते स्म। परमेश् वरः नीनवे-नगरस्य जनान् क्षमितवान्।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योनाः परमेश्वरस्य वचनस्य अवज्ञां कृतवान्।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 परमेश् वरः योनास् य आज्ञां अवज्ञां कर्तुं प्रयुक्तवान्, अन्ततः नीनवीजनानाम् उद्धारं च कृतवान् 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केचन समयाः सन्ति यदा ईश्वरस्य इच्छा मया यत् चिन्तितम् तस्मात् भिन्ना भवति।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 ईश्वरस्य इच्छा सर्वदा सम्यक् भवति।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सर्वदा परमेश्वरस्य इच्छायाः आज्ञाकारी भवितुमर्हति।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कः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ये पापात् निश्छलतया पश्चात्तापं कृत्वा क्षमायाचन्ते तेषां उद्धारं परमेश्वरः एव।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योनाः ३ दिवसान् यावत् कस्य उदरस्य अन्तः आसीत्?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सिंहः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गजः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कुक्कुरः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मत्स्यः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मत्स्यः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किन्तु परमेश् वरः योनास् ग्रसितुं महत् मत्स्यं प्रदत्तवान्, योनास् त्रीणि दिनानि त्रीणि रात्राणि च मत्स्यस्य अन्तः आसीत्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- १७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एकस्मिन् दिने द्वौ स्त्रियः लघुशिशुं गृहीत्वा सोलोमनस्य समीपम् आगतवन्तौ। ते युद्धं कृतवन्तः यत् शिशुः तस्याः शिशुः एव राज्ञः पुरतः।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उक्तवान् – “यतो हि द्वे स्त्रियः बालकं स्वबालम् इति आग्रहं कुर्वन्ति, तस्मात् बालकं द्विधा छित्त्वा एकस्मै अर्धं दद्यात्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एकः स्त्री पुत्रस्य प्रति करुणापूर्णा आसीत् । अतः, सा अवदत्, “जीवितं शिशुं तस्याः कृते ददातु। तं मा हन्तु!“ एतत् श्रुत्वा सोलोमनः निश्चयं कृतवान् यत् सा महिला तस्य वास्तविकमाता अस्ति। राजा अवदत्, “तस्याः शिशुं ददातु। सा वास्तविकमाता अस्ति!”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बुद्धिमान् हृदयं याचितवान् न तु धनं वा शक्तिं वा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स्वदेशस्य शासनं कर्तुं 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न केवलं स्वस्य कृते अपितु परसेवायाः कृते अपि ईश्वरं प्रार्थनीयम्।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दाऊदः शाऊलेन सह वार्तालापं समाप्तवान् ततः परं योनातनः दाऊदेन सह आत्मनः एकः अभवत्, सः तं स्ववत् प्रेम्णा पश्यति स्म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शमूएल १८: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एकः अस्ति यः अस्मान् प्रज्ञां दातुं शक्नोति यत् भवन्तः संसारात् प्राप्तुं न शक्नुवन्ति।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परमेश्वरं किं याचितवान्?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भोजनम्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धनम्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आरोग्यम्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प्रज्ञा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प्रज्ञा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 सोलोमनः पृथिव्याः अन्येभ्यः सर्वेभ्यः राजाभ्यः धनेन प्रज्ञायाः च अधिकः आसीत् 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इतिहासः ९: १.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33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ईश्वरस्य नामस्य मन्दिरम्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परमेश् वरस् य नामस् य कृते मन्दिरं, स्वस्य कृते राजभवनं च निर्मातुम् आज्ञां दत्तवान्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इतिहास 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स्वपितृत्वेन परमेश्वरस्य मन्दिरं निर्मातुम् इच्छति स्म इति दाऊदः आज्ञापितवान्।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अतः, सः कुशलाः काष्ठकाराः मन्दिरस्य कृते उत्तमवृक्षान् आनेतुं आज्ञापितवान्।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मन्दिरस्य कृते शिलाः सज्जीकृतवान् । सः कुशलशिल्पिनां बृहत्, भव्यं, दृढं च शिलाः आनेतुं पृष्टवान्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केचन शिल्पिनः ईश्वरस्य मन्दिरं वर्णवस्त्रैः, सुवर्णसूत्रैः च अलङ्कृतवन्तः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परमेश् वरस् य मन्दिरं समाप्तम् अभवत् , तदा सोलोमनः सर्वे इस्राएलीयजनाः च महता आनन्देन परमेश् वरस् य आराधनाम् अकरोत्।</a:t>
            </a:r>
            <a:r xmlns:a="http://schemas.openxmlformats.org/drawingml/2006/main">
              <a:rPr lang="s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“हे भगवन् ईश्वर! आगच्छ अस्मान् अत्र राज्यं कुरुत!”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दाऊदः प्रासादे स्थातुं अभवत्। सः शाऊलराजस्य पुत्रं योनातनं मिलितवान्।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तस्य जनाः च भगवतः परमेश्वरस्य कृते सुन्दरं मन्दिरं निर्माय परमेश्वरस्य प्रेम्णः हृदयं दर्शितवन्तः।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चर्च एकं स्थानं यत्र वयं परमेश्वरं मिलित्वा परमेश्वरं प्रति प्रेम्णः हृदयं दर्शयितुं शक्नुमः।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अस्माकं चर्चं प्रेम कर्तव्यम्।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सः एव यः उपासकानां अन्वेषणं करोति, तेषां आशीर्वादं च ददाति।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इस्राएलः च परमेश् वरस् य प्रेम् य प्रकटयितुं किं कृतवन् तः?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मूर्तिः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प्रासादः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नगरम्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अभयारण्यम्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अभयारण्यम्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सोलोमनः परमेश् वरस् य नामस् य कृते मन्दिरं, स्वस्य कृते राजभवनं च निर्मातुम् आज्ञां दत्तवान्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इतिहास 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34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काकाः ये रोटिकां मांसं च आनयन्ति स्म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/>
              <a:t>त्वं नद्यः पिबसि, तत्र त्वां भोजयितुं मया काकान् आज्ञापितम् ।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१७ - 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अहाबनामकः राजा आसीत् यः परमेश् वरस् य समक्षं बहु दुष्टः आसीत् । एलियाहः एकः भविष्यद्वादिः अहाबस्य समीपं परमेश्वरस्य वचनं प्रदत्तवान्।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“भूमौ वर्षा न भविष्यति!” एतत् श्रुत्वा अहाबः तं मारयितुं प्रयत्नं कृतवान् । परमेश् वरः तं अहाबराजात् निगूढवान्।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एलियाहः तस्मिन् देशे पलायितवान् यत्र परमेश् वरः अवदत्।</a:t>
            </a:r>
          </a:p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तत्र खाद्यं किमपि प्राप्तुं न शक्तवान्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काकान् तत्र एलियाहं पोषयितुं आज्ञां दत्तवान्। काकाः तस्मै प्रातः सायंकाले च रोटिकां मांसं च आनयन्ति स्म, सः च नदीतः पिबति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जोनाथन् दाऊदं बहु रोचते स्म। योनातनः दाऊदेन सह आत्मानम् एकः अभवत्।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एलियाहः स्वजीवनस्य जोखिमे परमेश्वरस्य वचनं पालितवान् तथा च तस्य परमेश्वरस्य रक्षणस्य आश्चर्यजनकः अनुभवः अभवत्।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दुष्टः राजा अहाबः परमेश्वरस्य वचनस्य आज्ञापालनं अप्रियं कृतवान्। अतः, सः परमेश्वरस्य भविष्यद्वादिं एलियाहं मारयितुं प्रयत्नं कृतवान् यः परमेश्वरस्य वचनं कथितवान् आसीत्।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परन्तु, परमेश्वरः एलियाहस्य रक्षणं कृतवान्, आश्चर्यजनकरीत्या च परिचर्याम् अकरोत्!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अस्माभिः एलियाह इव कस्यापि परिस्थितौ परमेश्वरस्य वचनस्य आज्ञापालनं, प्रचारं च कर्तव्यम्।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अवश्यमेव अस्मान् रक्षति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कः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सः एव अस्ति यः आश्चर्यजनकरीत्या तस्य वचनस्य आज्ञापालनं पालनं च करोति।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एलियाहस्य कृते कः किमपि खाद्यं आनयत्?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अश्वः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गरुडः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अजगरः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काकः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काकः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/>
              <a:t>त्वं नद्यः पिबसि, तत्र त्वां भोजयितुं मया काकान् आज्ञापितम् ।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१७ - 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35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पिष्टं तैलं च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4400"/>
              <a:t>न प्रयुक्तः आसीत्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सद्यः सिदोननगरस्य सरफतनगरं गत्वा तत्रैव तिष्ठतु। तत्र विधवां मया आज्ञापितं यत् ते भोजं प्रदातुम्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१७ - 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यथा परमेश् वरः परमेश् वरः अवदत् तथा इस्राएलदेशे वर्षा नासीत्। अतः जनानां भोजनार्थं भोजनं नासीत्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परमेश् वरः एलियाहस् य विधवायाः समीपं प्रेषितवान् यः सरफाथ् नगरे निवसति स्म।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एलियाहः तां केवलं मुष्टिभ्यां पिष्टेन किञ्चित् तैलेन च स्वस्य कृते रोटिकां निर्मातुम् आह यत् तस्याः कृते अवशिष्टम् आसीत्।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योनातनं दाऊदं स्वकीयं खड्गं बाणं च दत्तवान्। तस्य अर्थः आसीत् यत् सः दाऊदस्य विषये यथार्थतया विश्वासं करोति स्म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तस्याः कृते पर्याप्तं पिष्टं तैलं च नासीत् चेदपि एलियाहस्य वचनानुसारं सा किञ्चित् रोटिकां कृत्वा प्रथमं एलियाहं दत्त्वा स्वस्य कृते निर्मितवती।</a:t>
            </a:r>
            <a:r xmlns:a="http://schemas.openxmlformats.org/drawingml/2006/main">
              <a:rPr lang="s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आश्चर्यवत् पिष्टस्य जारः तैलस्य कलशः च आसीत्</a:t>
            </a:r>
            <a:r xmlns:a="http://schemas.openxmlformats.org/drawingml/2006/main">
              <a:rPr lang="sa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न प्रयुक्तम्।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एकस्मिन् दिने तस्याः पुत्रः मृतः । परन्तु प्रभुः परमेश्वरः बालकस्य जीवनं तस्य समीपं प्रत्यागत्य जीवितुं दत्तवान्। सा ईश्वरस्य महिमाम् अयच्छत्।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विधवा किञ्चित् पिष्टं तैलं च दत्तवान्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ईश्वरं प्रति।</a:t>
            </a:r>
            <a:r xmlns:a="http://schemas.openxmlformats.org/drawingml/2006/main">
              <a:rPr lang="s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ततः, सा बहु आशीर्वादं प्राप्तवती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कल्पनातः परम् 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कदाचित्, एकः क्षणः भविष्यति यत् अस्माभिः ईश्वराय किमपि महत्त्वपूर्णं दातव्यम्।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ततः, ईश्वरः अस्मान् अस्य अर्पणस्य बलिदानस्य च माध्यमेन बहु आशीर्वादं ददाति।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कः 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सः एव अस्मान् सर्वं प्रदाति यत् अस्माकं जीवनाय आवश्यकं भवति-भोजनं, वस्त्रं, गृहं च इत्यादीनि।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एलियाहं कस्मै गन्तुम् अवदत्??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पुरोहितः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विधवा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सामान्यम्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विधवा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सद्यः सिदोननगरस्य सरफतनगरं गत्वा तत्रैव तिष्ठतु। तत्र विधवां मया आज्ञापितं यत् ते भोजं प्रदातुम्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१७ - 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36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400"/>
              <a:t>अग्निः स्वर्गात् पतितः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परमेश् वरस् य अग्निः पतित्वा यज्ञं, काष्ठं, शिलाः, मृत्तिकां च दग्धवान्, खातस्थं जलं च लेहयति स्म।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१८ - ३८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वरः एलियाहं इस्राएलस् य दुष्टराज अहाबस् य समीपं प्रेषितवान्। “भवन्तः ज्ञास्यन्ति यत् वास्तविकः ईश्वरः कोऽस्ति!”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एलियाहः मूर्तिपूजकानां ८५० मिथ्याभविष्यद्वादिनां विरुद्धं युद्धं कृतवान् अस्ति। “अग्निना उत्तरं ददाति यः देवः सः एव वास्तविकः ईश्वरः!”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योनातनः स्वस्य बहुमूल्यं वस्त्रं दाऊदस्य कृते दत्तवान्। तया योनाथनस्य दाऊदस्य सह गहनमैत्री दर्शिता।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८५० भविष्यद्वादिनो स्वदेवस्य नाम आहूय वेदीं परितः नृत्यन्ति स्म किन्तु अग्निप्रतिक्रिया नासीत्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एलियाहस्य वारः आसीत्। एलियाहः स्वर्गं प्रति प्रार्थितवान्। ततः, ईश्वरस्य अग्निः पतित्वा वेदीयां यज्ञं दग्धवान्।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“यहोवा एव वास्तविकः परमेश्वरः!” इस्राएलजनाः स्वपापानां पश्चात्तापं कृत्वा परमेश्वरस्य महिमाम् अकरोत्।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मिथ्यादेवाः किमपि कर्तुं न शक्तवन्तः।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कृते</a:t>
            </a:r>
            <a:r xmlns:a="http://schemas.openxmlformats.org/drawingml/2006/main">
              <a:rPr lang="s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ते</a:t>
            </a:r>
            <a:r xmlns:a="http://schemas.openxmlformats.org/drawingml/2006/main">
              <a:rPr lang="s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आसीत्‌</a:t>
            </a:r>
            <a:r xmlns:a="http://schemas.openxmlformats.org/drawingml/2006/main">
              <a:rPr lang="s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नहि</a:t>
            </a:r>
            <a:r xmlns:a="http://schemas.openxmlformats.org/drawingml/2006/main">
              <a:rPr lang="sa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शक्ति।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सर्वशक्तिमान् अस्ति।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वयं तस्य आश्चर्यजनकं चमत्कारं अनुभवितुं शक्नुमः यदा वयं तस्य उपरि अवलम्ब्य विश्वासं कुर्मः।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/>
              <a:t>ईश्वरः कः 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सः एव वास्तविकः जीवितः कार्यशीलः च ईश्वरः अस्ति यः मिथ्यामूर्तिभ्यः भिन्नः अस्ति।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एलियाहः प्रार्थितवान् तदा स्वर्गात् किं पतितम्?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हिमम्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वर्षा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पाषाणः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अग्निः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अग्निः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परमेश् वरस् य अग्निः पतित्वा यज्ञं, काष्ठं, शिलाः, मृत्तिकां च दग्धवान्, खातस्थं जलं च लेहयति स्म।</a:t>
            </a:r>
            <a:r xmlns:a="http://schemas.openxmlformats.org/drawingml/2006/main">
              <a:rPr lang="s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१८ - ३८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नहि। ३७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नामान कुष्ठरोगेण चिकित्सितः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सः अवतीर्य यरदननद्यां सप्तवारं निमज्जितवान्, यथा परमेश् वरस् य पुरुषः तस्मै अवदत्, तस्य मांसं पुनः स् थापितम्, बालकस् य इव शुद्धं च अभवत्।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राजा ५:१४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नामानः अरामराजस्य सेनापतिः आसीत्, किन्तु तस्य कुष्ठरोगः आसीत् । सः पुनर्स्थापनार्थं इस्राएलस्य भविष्यद्वादिः एलीशां समीपं गतः।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दाऊदः अनेकवारं मृत्योः कृते भयङ्करपरिस्थितौ आसीत्, यतः राजा शाऊलः तं मारयितुं प्रयत्नं कृतवान् । तथापि सः जोनाथनस्य साहाय्येन तेभ्यः संकटेभ्यः पलायितुं शक्नोति स्म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एलीशा तं न मिलितवान्, किन्तु केवलं अवदत्, “गच्छ, यरदननद्यां सप्तवारं प्रक्षाल्यताम्।”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एलीशायाः वचनस्य विरुद्धं नामानः क्रुद्धः अभवत्। किन्तु तस्य सेवकाः तम् अवदन् नदीं गत्वा शरीरं मज्जय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नामानः सप्तवारं यरदननद्यां निमज्जितवान् यथा एलीशा तस्य सेवकैः सह उक्तम्।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आश्चर्यवत् तस्य मांसं पुनः प्राप्य शुद्धं जातम् ।</a:t>
            </a:r>
          </a:p>
          <a:p>
            <a:r xmlns:a="http://schemas.openxmlformats.org/drawingml/2006/main">
              <a:rPr lang="s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नामानः पुनः एलीशां समीपं गत्वा परमेश्वरस्य महिमाम् अकरोत्।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नामानः परमेश् वरस् य पुरुषः एलीशां श्रुत्वा तस्य वचनं पालितवान् तदा सः कुष्ठरोगात् शुद्धः भवितुं धन्यः अभवत्।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न वयं स्वेच्छया जीवेम,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किन्तु ईश्वरस्य इच्छायाः आधारेण।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वयं परमेश्वरस्य वचनं जीवामः, तस्य आज्ञापालनं च कुर्मः,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वयं प्रचुरेण आशीर्वादेन आशीर्वादं प्राप्तुं शक्नुमः यत् ईश्वरः अस्मान् प्रदातुं शक्नोति।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rgbClr val="FF0000"/>
                </a:solidFill>
              </a:rPr>
              <a:t>भगवान?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एव प्रत्येकं रोगं चिकित्सितुं शक्नोति। सः एव सर्वशक्तिमान् परमेश्वरः यः अस्मान् चिकित्सां कर्तुं शक्नोति।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नामानः कतिवारं यरदननद्यां निमज्जितवान्?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त्रिवारं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एकवारं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पञ्चवारं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सप्त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कालः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सप्तवारं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ततः सः अवतीर्य यरदननद्यां सप्तवारं निमज्जितवान्, यथा परमेश् वरस् य पुरुषः तस्मै अवदत्, तस्य मांसं पुनः स् थापितम्, बालकस् य इव शुद्धं च अभवत्।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राजा ५:१४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38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400"/>
              <a:t>ईश्वरस्य मन्दिरस्य मरम्मतं करणम्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अतः राजा योआशः यहोयादा याजकम् अन्ये च याजकान् आहूय तान् पृष्टवान्, "भवन्तः मन्दिरस्य क्षतिं किमर्थं न मरम्मतं कुर्वन्ति? भवतः कोषाध्यक्षेभ्यः अधिकं धनं न गृह्यताम्, किन्तु मन्दिरस्य मरम्मतार्थं तत् समर्पयन्तु।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१२ - 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योनातनः स्वस्य स्वार्थी इच्छां न चिनोति स्म, अपितु तस्य मित्रं दाऊदं चिनोति स्म 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यथा जोनाथन्, २.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अस्माकं मित्रस्य कृते सुहृदः भवामः।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यहूदाराजः योआशः परमेश्वरस्य मन्दिरस्य मरम्मतं कर्तुं मनः आसीत्, यत् क्षतिग्रस्तं त्यक्तम् आसीत्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परन्तु मन्दिरस्य मरम्मतार्थं बजटं पर्याप्तं नासीत् । योआशः परमेश्वरस्य मन्दिरस्य मरम्मतार्थं बलिदानं ग्रहीतुं निश्चयं कृतवान्।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ये जनाः ईश्वरं निष्कपटतया प्रेम्णा पश्यन्ति स्म, ते मन्दिरस्य मरम्मतार्थं धनं अर्पयन्ति स्म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मन्दिरस्य मरम्मतार्थं संगृहीतं धनं श्रमिकेभ्यः दत्तं, ते च पूर्णतया प्रामाणिकतया मन्दिरस्य मरम्मतं कृतवन्तः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"अहो! किं सुन्दरं मन्दिरम् अस्ति!” योआशः ईश्वरः प्रसन्नः भविष्यति इति चिन्तयित्वा समाप्तः प्रसन्नः आसीत्।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योआशः परमेश्वरस्य मन्दिरं बहुमूल्यं स्थानं मन्यते स्म, यत्र जनाः परमेश्वरस्य पूजां कुर्वन्ति स्म 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चर्च इति स्थानं यत्र परमेश्वरः यदा वयं तस्य पूजां कुर्मः तदा उपस्थितः भवति।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अतः, अस्माभिः चर्चं प्रेम्णा अतीव बहुमूल्यं विचारणीयम्।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>
                <a:solidFill>
                  <a:srgbClr val="FF0000"/>
                </a:solidFill>
              </a:rPr>
              <a:t>भगवान?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परमेश्वरः अस्माकं प्रत्येकं स्वस्य पवित्रमन्दिररूपेण स्थापयति।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तान् पूजयन्तां मिलति।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योआशः किं समाधातुं निश्चितवान्?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प्रासादः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तस्य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कक्ष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३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विद्यालयः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पवित्रमन्दिरम्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४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पवित्रमन्दिरम्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अतः राजा योआशः यहोयादा याजकम् अन्ये च याजकान् आहूय तान् पृष्टवान्, "भवन्तः मन्दिरस्य क्षतिं किमर्थं न मरम्मतं कुर्वन्ति? भवतः कोषाध्यक्षेभ्यः अधिकं धनं न गृह्यताम्, किन्तु मन्दिरस्य मरम्मतार्थं तत् समर्पयन्तु।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राजानः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१२ - 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39 ईश्वरस्य वचनम्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/>
              <a:t>नहेमिया, यः यरुशलेमस्य भित्तिं पुनः निर्मितवान्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 एव अस्मान् सुहृदं ददाति।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अस्मान् सुहृदः दत्तवान् इति ईश्वरं धन्यवादं ददातु!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अहं राजानम् अवदम्, "यदि राजा रोचते, यदि भवतः सेवकः तस्य दृष्टौ अनुग्रहं प्राप्तवान् तर्हि मां यहूदादेशस्य नगरं प्रति प्रेषयतु यत्र मम पितरः दफनाः सन्ति, येन अहं तस्य पुनर्निर्माणं कर्तुं शक्नोमि।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नहेमिया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फारसीराजः राज्ञः मद्यपानकर्त्रे नहेमिया इत्यस्य कृते नगरस्य, दुर्गस्य च पुनर्निर्माणस्य अनुमतिं दत्तवान् यत् नष्टम् अभवत्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नहेमिया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अनेकैः इस्राएलीभिः सह यरुशलेमनगरं प्रत्यागत्य तेषां सह यरुशलेमप्राचीरं पुनः निर्मितवान्।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 ते अन्यैः गोत्रैः बाधिताः आसन् ये इस्राएलस्य पुनरुत्थानं अप्रियं कुर्वन्ति स्म । तदतिरिक्तं बहवः इस्राएलीजनाः शिकायतुं प्रवृत्ताः 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नहेम्याहः परमेश्वरं साहाय्यं याचितवान्। ईश्वरः तस्मै कार्यं कर्तुं शक्तिं साहसं च दत्तवान्।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अन्ते नहेम्याहः इस्राएलीयजनैः सह यरुशलेमस्य प्राचीरस्य पुनर्निर्माणं सम्पन्नवान् । भित्तिं समाप्तं कृत्वा सः स्वजनेन सह आनन्देन ईश्वरस्य पूजां कृतवान्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अद्यतनः पाठः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नहेम्याहः अनेके विकाराः अभवन् अपि परमेश्वरस्य साहाय्येन भित्तिस्य पुनर्निर्माणं सम्पन्नवान्।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यदा वयं परमेश्वरस्य कार्यं कुर्मः तदा वयं कठिनपरिस्थितीनां सामना कर्तुं शक्नुमः।</a:t>
            </a:r>
          </a:p>
          <a:p>
            <a:pPr xmlns:a="http://schemas.openxmlformats.org/drawingml/2006/main" algn="ctr"/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 यदि ईश्वरः अस्माभिः सह भवति, वयं च तस्य समीपे स्मः तर्हि वयं तानि सर्वाणि कष्टानि अतितर्तुं शक्नुमः।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3200"/>
              <a:t>भगवान?</a:t>
            </a:r>
            <a:r xmlns:a="http://schemas.openxmlformats.org/drawingml/2006/main">
              <a:rPr lang="s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rgbClr val="C00000"/>
                </a:solidFill>
              </a:rPr>
              <a:t>ईश्वरः अस्ति..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ईश्वरः एव अस्माकं साहाय्यं करोति, यदा वयं कठिनपरिस्थितौ प्रार्थनां कुर्मः, साहाय्यं याचयामः च तदा अस्मान् शक्तिं साहसं च ददाति।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नहेमिया किमर्थं गृहनगरं प्रत्यागतवान्?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यात्रां कर्तुं..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विद्यालयं गन्तुं..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पूजां कर्तुं..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यरुशलेमस्य भित्तिं पुनः निर्मातुं..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sa" altLang="ko-KR" sz="2800">
                <a:solidFill>
                  <a:srgbClr val="FF0000"/>
                </a:solidFill>
              </a:rPr>
              <a:t>यरुशलेमस्य भित्तिं पुनः निर्मातुं..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a" altLang="ko-KR" sz="4000">
                <a:solidFill>
                  <a:srgbClr val="FF0000"/>
                </a:solidFill>
              </a:rPr>
              <a:t>अद्यतनं वचनम्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a" altLang="ko-KR" sz="3600">
                <a:solidFill>
                  <a:schemeClr val="bg1">
                    <a:lumMod val="50000"/>
                  </a:schemeClr>
                </a:solidFill>
              </a:rPr>
              <a:t>अहं राजानम् अवदम्, "यदि राजा रोचते, यदि भवतः सेवकः तस्य दृष्टौ अनुग्रहं प्राप्तवान् तर्हि मां यहूदादेशस्य नगरं प्रति प्रेषयतु यत्र मम पितरः दफनाः सन्ति, येन अहं तस्य पुनर्निर्माणं कर्तुं शक्नोमि।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नहेमिया</a:t>
            </a:r>
            <a:r xmlns:a="http://schemas.openxmlformats.org/drawingml/2006/main">
              <a:rPr lang="s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