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mai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सं०१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ईश्वर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ai" altLang="ko-KR" sz="4400"/>
              <a:t>ईश्वर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4400"/>
              <a:t>बनाओल गेल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4400"/>
              <a:t>दुनियाँ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आजुक...</a:t>
            </a:r>
            <a:r xmlns:a="http://schemas.openxmlformats.org/drawingml/2006/main">
              <a:rPr lang="ma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आदि मे भगवान् सृष्टि केने छलाह</a:t>
            </a:r>
          </a:p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आकाश आ पृथ्वी।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१:१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 के पत्नी रिबका जुड़वाँ बच्चा के जन्म देलकै। पहिल बेटाक नाम एसाव आ दोसर याकूब।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 के शिकार करब नीक लगैत छल। अस्तु, हुनका बाहरी गतिविधि बहुत नीक लगैत छलनि. मुदा, याकूब एकटा चुपचाप आदमी छल, घर मे रहैत छल।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जखन याकूब किछु स्टू पका रहल छलाह तखन एसाव शिकार कए भूखल घर वापस आबि गेलाह।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“हमरा किछु स्टू दिअ!”, “पहिने हमरा अपन जन्मसिद्ध अधिकार बेचि दिअ। तखन हम अहाँकेँ किछु दऽ देब।” एसाव ततेक भूख लागल छल जे ओ अपन जन्मसिद्ध अधिकार एक कटोरी लाल स्टू मे बेचि देलक।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अंततः याकूब अपन पिता के धोखा द क आशीर्वाद पाबि लेलक। अंततः आशीर्वाद भेटलनि। ई सब बात परमेश् वरक प्रबन्ध सँ भेल।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rgbClr val="ff0000"/>
                </a:solidFill>
              </a:rPr>
              <a:t>आजुक पाठ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 सोचलकै कि आध्यात्मिक आशीर्वाद पाबै स॑ बेसी भूखल समस्या के समाधान करना जरूरी छै ।</a:t>
            </a:r>
            <a:r xmlns:a="http://schemas.openxmlformats.org/drawingml/2006/main">
              <a:rPr lang="ma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अंततः,</a:t>
            </a:r>
            <a:r xmlns:a="http://schemas.openxmlformats.org/drawingml/2006/main">
              <a:rPr lang="ma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</a:t>
            </a:r>
            <a:r xmlns:a="http://schemas.openxmlformats.org/drawingml/2006/main">
              <a:rPr lang="ma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होनाइ</a:t>
            </a:r>
            <a:r xmlns:a="http://schemas.openxmlformats.org/drawingml/2006/main">
              <a:rPr lang="ma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के</a:t>
            </a:r>
            <a:r xmlns:a="http://schemas.openxmlformats.org/drawingml/2006/main">
              <a:rPr lang="ma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इस्राएली के पूर्वज।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अहाँक विचारे एहिसँ बेसी महत्वपूर्ण की अछि?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के संतान बनय के आशीर्वाद कोनो चीज के जगह नै लेल जा सकैत अछि।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/>
              <a:t>भगवान् छथि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ईश्वर</a:t>
            </a:r>
            <a:r xmlns:a="http://schemas.openxmlformats.org/drawingml/2006/main">
              <a:rPr lang="mai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अछि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मनुष्य के गलती आ झूठ के बावजूद अपन इच्छा पूरा क रहल छैथ।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आजुक'</a:t>
            </a:r>
            <a:r xmlns:a="http://schemas.openxmlformats.org/drawingml/2006/main">
              <a:rPr lang="ma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 अपन ज्येष्ठताक अधिकार की बेचि लेलक?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नूडल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रोटी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मांस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dk1"/>
                </a:solidFill>
              </a:rPr>
              <a:t>लाल स्टू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लाल स्टू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आजुक...</a:t>
            </a:r>
            <a:r xmlns:a="http://schemas.openxmlformats.org/drawingml/2006/main">
              <a:rPr lang="ma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तखन याकूब एसाव केँ किछु रोटी आ किछु मसूरक स्टू देलथिन।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खा-पीबैत, फेर उठि कऽ चलि गेल।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अस्तु, एसाव अपन जन्मसिद्ध अधिकार केँ तिरस्कार कयलनि।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11 परमेश् वरक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400"/>
              <a:t>याकूब के सपना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बाइबिल किड्स नंबर 2 परमेश्वर के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4000"/>
              <a:t>निषिद्ध फल खाइत छलाह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/>
              <a:t>हुनका एकटा सपना देखलनि जे पृथ्वी पर एकटा सीढ़ी टिकल छल, जकर चोटी स्वर्ग धरि पहुँचल छल, आ भगवानक स्वर्गदूत सभ ओहि पर चढ़ि-उतरैत छलाह |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२८: १.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अपन भाय केँ झूठ बाजि क’ धोखा देलक। ओकरा मारल जेबाक डर छलैक। अस्तु, घरसँ हरनमे अपन काका लग भागि गेलाह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राति मे ओतय एकटा पाथर लऽ कऽ तकिया बनि माथक नीचाँ राखि सुति गेलाह । ओतहि असगर छलाह बिना परिवारक। तेँ ओ डरि गेल आ अपना केँ असगर बुझि पड़ल।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देखलकै कि परमेश् वर के स् वर्गदूत सिनी कॅ पृथ्वी पर एक सीढ़ी पर चढ़ी कॅ स्वर्ग में उतरी रहलोॅ छै।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ओ परमेश् वरक आवाज सुनलनि, ”हम अहाँक संग छी आ अहाँ जतय जायब, अहाँ सभक नजरि राखब।”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भोरे उठला पर परमेश् वरक आराधना कयलनि जे हुनका संग रहबाक वचन देलनि, आ परमेश् वरक महिमा कयलनि।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जेना परमेश् वर याकूबक संग छलाह जे असगर रहबासँ डरैत छलाह,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 पिता भगवान सेहो असगर रहला पर हमर सबहक देखभाल करैत छथि।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जकाँ हमरा सभ केँ परमेश् वरक आदर आ महिमा करबाक चाही जे हमरा सभक संग सदिखन रहैत छथि।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/>
              <a:t>भगवान् छथि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ईश्वर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कतहु आ कहियो हमरा सभक संग छथि।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हमरा सभक देखभाल सदिखन क' रहल छथि।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आजुक...</a:t>
            </a:r>
            <a:r xmlns:a="http://schemas.openxmlformats.org/drawingml/2006/main">
              <a:rPr lang="ma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जखन याकूब सुति रहल छल तखन तकिया के रूप मे की लेलक?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लकड़ी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dk1"/>
                </a:solidFill>
              </a:rPr>
              <a:t>२ </a:t>
            </a:r>
            <a:r xmlns:a="http://schemas.openxmlformats.org/drawingml/2006/main">
              <a:rPr lang="mai" altLang="ko-KR" sz="2800">
                <a:solidFill>
                  <a:schemeClr val="dk1"/>
                </a:solidFill>
              </a:rPr>
              <a:t>पाथर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बैग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पशु की त्वचा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२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पाथर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/>
              <a:t>हुनका एकटा सपना देखलनि जे पृथ्वी पर एकटा सीढ़ी टिकल छल, जकर चोटी स्वर्ग धरि पहुँचल छल, आ भगवानक स्वर्गदूत सभ ओहि पर चढ़ि-उतरैत छलाह |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२८: १.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मनुष्य केँ अपन प्रतिरूप मे बनौलनि, परमेश् वरक प्रतिरूप मे बनौलनि;</a:t>
            </a:r>
          </a:p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नर-स्त्री ओ ओकरा सभकेँ सृजित केलथि।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१:२७ मे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सं.12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ईश्वर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400"/>
              <a:t>यूसुफ अपन भाइ सभ द्वारा बेचल गेल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"आब आब, ओकरा मारि क' एहि मे सँ कोनो टंकी मे फेकि दियौक।"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आ कहब जे एकटा उग्र जानवर ओकरा खा गेल।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तखन देखब जे ओकर सपना मे की होइत छैक।"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३७: २०) 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के बारह बेटा भेलै। ओ अपन कोनो बेटा सँ बेसी यूसुफ सँ प्रेम करैत छलाह। अस्तु, ओ यूसुफक लेल एकटा भरपूर सुन्दर कपड़ा बनौलनि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ओकर भाइ सभ ओकरासँ बहुत घृणा करैत छलैक, कारण ओकर पिता ओकरासँ विशेष प्रेम करैत छलैक । “चलू, यूसुफकेँ बेचि दियौक। बाबूजी के कहि दियौन जे ओ मरि गेलाह।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ओ सभ यूसुफ केँ गुलाम बना कऽ बेचि देलक जे व्यापारी सभ आबि गेल छल।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 बात सुनि याकूब बहुत दुखी भेलाह।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एकटा गुलाम बनि कठिन जीवन जीबैत छलाह। मुदा, ओ बिना कोनो पाप केने भगवान पर विश्वास करैत छलाह आ हुनका पर भरोसा करैत छलाह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केँ झूठ आरोप मे जेल मे पठा देल गेल।</a:t>
            </a:r>
            <a:r xmlns:a="http://schemas.openxmlformats.org/drawingml/2006/main">
              <a:rPr lang="mai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मुदा, जेल मे सेहो भगवानक समक्ष धर्मी बनबाक प्रयास केलनि। भगवान यूसुफ के नै बिसरलखिन आ भगवान हुनका लेल एकटा अद्भुत योजना बनौने छलाह।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केँ घृणा करैत छल आ ओकरे भाइ सभ दास बनि बेचि देलक। झूठ आरोप मे हुनका जेल मे सेहो राखल गेल छल।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मुदा, भगवान् पर भरोसा केलनि आ कोनो पाप ततेक बेसी नहि करबाक प्रयास केलनि।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सभकेँ किछु दिक्कतक सामना करय पड़ि सकैत अछि।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कोनो पाप नै करी आ अपन पिता भगवान स मदद मांगी जे स्वेच्छा स हमर सबहक प्रार्थना सुनि रहल छथि।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/>
              <a:t>भगवान् छथि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हमर पिता 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हमरऽ पिता भगवान केरऽ हमरा लेली एगो अद्भुत योजना छै, वू भी कठिन समय म॑ भी 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अपन बारह पुत्र मे सँ केवल यूसुफ केँ की देलनि?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खिलौना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बाइबिल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समृद्ध रूप स सुन्दर कपड़ा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पैसा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समृद्ध रूप स सुन्दर कपड़ा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वरक प्राणी मे आदम आ हव्वा सभ सँ नीक प्राणी छलाह।</a:t>
            </a:r>
          </a:p>
          <a:p>
            <a:r xmlns:a="http://schemas.openxmlformats.org/drawingml/2006/main">
              <a:rPr lang="ma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कारण, ओ सभ परमेश् वरक प्रतिरूपक अनुसार सृष्टि भेल अछि।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"आब आब, ओकरा मारि क' एहि मे सँ कोनो टंकी मे फेकि दियौक।"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आ कहब जे एकटा उग्र जानवर ओकरा खा गेल।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तखन देखब जे ओकर सपना मे की होइत छैक।"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३७: २०) 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13 परमेश् वरक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400"/>
              <a:t>यूसुफ मिस्र मे प्रधानमंत्री बनलाह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/>
              <a:t>तखन फिरौन यूसुफ केँ कहलथिन, “हम अहाँ केँ पूरा मिस्र देशक प्रभारी बना देलहुँ।”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 मे १.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 के अनुसार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मिस्रक राजा फिरौन एकटा सपना देखलनि। ७ टा मोटका गाय आ तकर बाद ७ टा कुरूप गाय निकलल। 7 कुरूप गाय 7 मोट गाय के खा लेलक। बहुत अजीब सपना छल।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महल मे हुनकर सपना के कियो व्याख्या नहि क सकल। यूसुफक सहायता मे जे प्रधान म्यादाबाज छलनि, हुनका राजा सँ परिचय करौलनि।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यूसुफ केँ बुद्धि देलनि। अस्तु, ओ सपनाक अर्थक व्याख्या क' सकैत छलाह आ राजा केँ कहि सकैत छलाह |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फिरौन एतेक प्रभावित भेलाह जे ओ यूसुफ जे कैदी छलाह, हुनका देशक दोसर सर्वोच्च पद पर नियुक्त कयलनि।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मिस्र के प्रधानमंत्री बनि गेलाह आ परमेश् वर जे बुद्धि देलनि ताहि सँ ओहि देश पर नीक जकाँ शासन केलनि।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/>
              <a:t>आजुक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यूसुफक लेल अद्भुत योजना बनौने छलाह।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जखन किछु कठिनाई के सामना करय पड़ैत अछि त हमरा सब के सेहो निराश नहि होबाक चाही,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मुदा हमरा सभक लेल भगवानक अद्भुत योजनाक आशा करबाक चाही आ भगवान् पर विश्वास करबाक चाही..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/>
              <a:t>भगवान् छथि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भगवान् अपन इच्छानुसार करैत छथि।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नीच लोकक उदात्त आ उदात्त लोक केँ नीचाँ आनल जायत।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ओहि आदमी केँ कहलथिन, “</a:t>
            </a:r>
            <a:r xmlns:a="http://schemas.openxmlformats.org/drawingml/2006/main">
              <a:rPr lang="mai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“"अहाँ सभ गाछी मे कोनो गाछक फल खाय लेल स्वतंत्र छी; मुदा </a:t>
            </a:r>
            <a:r xmlns:a="http://schemas.openxmlformats.org/drawingml/2006/main">
              <a:rPr lang="mai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नीक-बेजायक ज्ञानक गाछक फल नहि खाउ, किएक तँ जखन अहाँ सभ ओकर फल खाएब तखन अवश्य मरि जायब </a:t>
            </a:r>
            <a:r xmlns:a="http://schemas.openxmlformats.org/drawingml/2006/main">
              <a:rPr lang="ma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फिरौन के सपना में कोन-कोन जानवर प्रकट भेलै?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चिड़ै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कुकुर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घोड़ा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गाय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गाय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/>
              <a:t>तखन फिरौन यूसुफ केँ कहलथिन।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/>
              <a:t>“हम एतहि सँ अहाँ केँ समस्त मिस्र देशक प्रभारी बना देलियैक।”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 मे १.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 के अनुसार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नहि.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14. 14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परमेश् वर के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400"/>
              <a:t>यूसुफ अपन भाइ सभसँ फेर भेटल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ओना यूसुफ अपन भाय सभ केँ चिन्हैत छल, मुदा ओ सभ हुनका नहि चिन्हलक।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४२ मे १.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फिरौन यूसुफ के मिस्र के प्रधानमंत्री नियुक्त करलकै। यूसुफ 7 साल के भयंकर अकाल के समझदारी स नियंत्रित केलनि।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मुदा, अकाल के कारण कनान मे अनाज नहि छल। किछु अनाज खाय लेल मिस्र उतरय पड़लनि। यूसुफक भाय सभ सेहो भोजन कीनबाक लेल मिस्र गेलाह।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ओना यूसुफ अपन भाय सभ केँ चिन्हैत छल, मुदा ओ सभ हुनका नहि चिन्हलक।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हुनका सभ केँ कहलथिन जे ओ के छथि। ओ सभ ओकरा दिस तकैत चौंक गेल आ ओकरासँ डर सेहो लागल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बूझि गेल जे परमेश् वर हुनका मिस्र किएक पठौलनि। ओ अपन भाइ सभ केँ माफ क' अपन सभ परिवार केँ मिस्र ल' गेलाह आ हुनका सभक सुरक्षित देखभाल केलनि।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अपन भाय सभ केँ माफ कऽ देलथिन जे हुनका सभक संग अधलाह व्यवहार करैत छलाह आ हुनका सभ सँ परमेश् वरक इच्छाक अनुसार प्रेम करैत छलाह।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सब के अपन परिवार आ मित्र के माफ करय पड़त आ हुनका सब स प्रेम करय पड़त।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लेकिन, साँप के भेष में शैतान हव्वा के प्रलोभन देलकै।</a:t>
            </a:r>
          </a:p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अंत मे हव्वा फल खा लेलक।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/>
              <a:t>भगवान् छथि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ईश्वर..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सभकेँ माफ करैत अछि आ हमरा सभसँ प्रेम करैत अछि।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कोन देशक प्रधानमंत्री बनि गेलाह?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इजरायल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बेबिलोन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मिस्र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ओना यूसुफ अपन भाय सभ केँ चिन्हैत छल, मुदा ओ सभ हुनका नहि चिन्हलक।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४२ मे १.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सं.15 परमेश् वरक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400"/>
              <a:t>एकटा बच्चा जे पानि स बचा लेल गेल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जखन बच्चा पैघ भेल त ओकरा फिरौन के बेटी लग ल गेलै आ ओ ओकर बेटा बनि गेलै। ओ हुनकर नाम मूसा रखलीह, “हम हुनका पानि मे सँ निकालि लेलियनि।”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पलायन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२:१०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 के राजा फिरौन न॑ आदेश देलकै कि सब इस्राएली नवजात लड़का सिनी क॑ नील नदी म॑ फेंकी देलऽ जाय आरू ओकरा सिनी क॑ मार॑ देलऽ जाय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मूसाक माय योकेबेद केँ कोनो चारा नहि छलैक जे ओ अपन बेटा केँ नील नदी पर ल' जाय देलक।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ओहि समय मिस्र के राजकुमारी संयोगवश नदी मे नहाइत बच्चा के देखलखिन्ह. हुनकर मोन मे छलनि जे लड़का के बढ़ाबी।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ओकर बहिन देखलक जे राजकुमारी बच्चा लड़का केँ टोकरी मे सँ बाहर निकालि लेलक। ओ ओकर असली माँ जोकेबेद सँ परिचय करौलनि जे ओ ओकरा लेल बच्चा केँ दूध पियाबय।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जखन बच्चा पैघ भेल तखन ओकरा फेर राजकुमारी लग ल' गेलै जे ओकर बेटा बनि गेलै। ओ हुनकर नाम मूसा रखलीह, “हम हुनका पानि मे सँ निकालि लेलियनि। मूसा मिस्र मे बढ़ल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महल।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हव्वा आदम केँ दोसर दऽ देलथिन।</a:t>
            </a:r>
          </a:p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आदम सेहो खा लेलक।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मूसा केँ उद्धार कयलनि।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अपन अद्भुत बुद्धि आ शक्ति (प्रोविडेंस) सँ हमरा सभ केँ बचा लेलनि।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मानू जे भगवानक योजना हमर योजनासँ पैघ आ परिपूर्ण अछि सदिखन।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/>
              <a:t>भगवान के छथि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ईश्वर..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ओ सर्वशक्तिमान भगवान छथि जे कोनो तरहक बाधाक बादो अपन इच्छा पूरा करैत छथि |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 बच्चा पानि मे लऽ गेल छल ओकर की भेलैक?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ओ डूबि गेल आ माछ खा गेल।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चिड़ै बच्चा के बचा लेलक।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बच्चा के आकाश स बचा लेलक।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मिस्रक राजकुमारी हुनका देखि बचा लेलनि।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मिस्रक राजकुमारी हुनका देखि बचा लेलनि।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जखन बच्चा पैघ भेल त ओकरा फिरौन के बेटी लग ल गेलै आ ओ ओकर बेटा बनि गेलै। ओ हुनकर नाम मूसा रखलीह, “हम हुनका पानि मे सँ निकालि लेलियनि।”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पलायन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२:१०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हुनका सभ केँ अदन सँ भगा देलथिन किएक तँ ओ सभ परमेश् वरक बात नहि सुनलनि।</a:t>
            </a:r>
          </a:p>
          <a:p>
            <a:r xmlns:a="http://schemas.openxmlformats.org/drawingml/2006/main">
              <a:rPr lang="ma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ओहि समय सँ पाप संसार मे आबि गेल।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4000"/>
              <a:t>आजुक </a:t>
            </a:r>
            <a:r xmlns:a="http://schemas.openxmlformats.org/drawingml/2006/main">
              <a:rPr lang="mai" altLang="ko-KR" sz="2800" b="1"/>
              <a:t>पाठ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पाप संसार मे एहि लेल आयल जे आदम आ हव्वा परमेश् वरक आज्ञाक पालन नहि केलनि।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की हम परमेश् वरक वचन मानैत छी?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जँ हम भगवान् मे विश्वास करैत छी तऽ हमरा परमेश् वरक वचनक पालन करय पड़त।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200"/>
              <a:t>भगवान् छथि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ईश्वर..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अवज्ञा नापसंद करैत अछि।</a:t>
            </a:r>
          </a:p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हुनकर वचन के पालन करय वाला आदमी के आशीर्वाद दैत छथिन्ह.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ai" altLang="ko-KR" sz="4000"/>
              <a:t>आजुक...</a:t>
            </a:r>
            <a:r xmlns:a="http://schemas.openxmlformats.org/drawingml/2006/main">
              <a:rPr lang="mai" altLang="en-US" sz="4000"/>
              <a:t> </a:t>
            </a:r>
            <a:r xmlns:a="http://schemas.openxmlformats.org/drawingml/2006/main">
              <a:rPr lang="mai" altLang="ko-KR" sz="4000"/>
              <a:t>शब्द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आदि मे भगवान् सृष्टि केने छलाह</a:t>
            </a:r>
          </a:p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आकाश आ पृथ्वी।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१:१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की कहलनि जे मनुक्ख केँ नहि खाउ?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फल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मांस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सब्जी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dk1"/>
                </a:solidFill>
              </a:rPr>
              <a:t>नीक-बेजाय के ज्ञान के फल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नीक-बेजाय के ज्ञान के फल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मनुष्य केँ अपन प्रतिरूप मे बनौलनि, परमेश् वरक प्रतिरूप मे बनौलनि;</a:t>
            </a:r>
          </a:p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नर-स्त्री ओ ओकरा सभकेँ सृजित केलथि।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१:२७ मे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सं.3 परमेश् वरक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4000"/>
              <a:t>नूह ऊँच पहाड़ पर एकटा पैघ जहाज (एकटा जहाज) बनौलनि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4000"/>
              <a:t>आजुक...</a:t>
            </a:r>
            <a:r xmlns:a="http://schemas.openxmlformats.org/drawingml/2006/main">
              <a:rPr lang="mai" altLang="en-US" sz="4000"/>
              <a:t> </a:t>
            </a:r>
            <a:r xmlns:a="http://schemas.openxmlformats.org/drawingml/2006/main">
              <a:rPr lang="mai" altLang="ko-KR" sz="4000"/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तखन परमेश् वर नूह केँ कहलथिन, “अहाँ आ अहाँक समस्त परिवार, जहाज मे जाउ, किएक तँ हम अहाँ केँ एहि पीढ़ी मे धर्मी पाबि गेलहुँ।”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७:१) २.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देखलनि जे पृथ् वी पर सभ लोक अपन बाट बिगाड़ि रहल अछि। परमेश् वर नूह केँ कहलथिन, “हम लोक आ पृथ्वी दुनू केँ नष्ट कऽ देब . पहाड़ पर बड़का जहाज बनाउ!“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 पहाड़ पर जहाज बनाबय लगलाह ठीक ओहिना जेना परमेश् वर हुनका आज्ञा देने छलाह। लोक ओकरा बताह बुझलक।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 हर तरह के प्राणी के नूह के 8 परिवार के सदस्य के साथ जहाज में आबै देलकै जेना कि परमेश्वर के आज्ञा छेलै।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भगवानक कहला पर 40 दिन धरि धरती पर बरखा होइत रहल।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अन्तमे धरती पानिसँ आच्छादित भऽ गेल। धरती पर जे जीव चलैत छल से हरेक जीव मरि गेल। खाली नूह आ जहाज मे हुनका संग बैसल लोक सभ बचल छल।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rgbClr val="FF0000"/>
                </a:solidFill>
              </a:rPr>
              <a:t>आजुक पाठ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लोक नूह के बात नहिं सुनलक जे ओकरा सभ के बड़का बाढ़ि सं बचाबय के मौका देलक.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ओ सभ मात्र एतबे कहलक जे नूह बताह अछि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जखन अहाँ मित्र सभ केँ सुसमाचार पहुँचबैत छी तखन ओ सभ अहाँक बात नीक जकाँ नहि सुनथि।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लेकिन, अंत में, ओकरा सब के ई पता चलै वाला छै कि भगवान के वचन सच छै।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शुरू मे सतह पर अन्हार छल।</a:t>
            </a:r>
          </a:p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कोनो आदमी नहि छल, ने इजोत। किछु नहि छल।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200"/>
              <a:t>ईश्वर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ईश्वर..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पाप सँ घृणा करैत छथि आ पापक न्याय करैत छथि।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/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नूह केँ की बनेबाक लेल कहलनि?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dk1"/>
                </a:solidFill>
              </a:rPr>
              <a:t>१ </a:t>
            </a:r>
            <a:r xmlns:a="http://schemas.openxmlformats.org/drawingml/2006/main">
              <a:rPr lang="mai" altLang="ko-KR" sz="2800">
                <a:solidFill>
                  <a:schemeClr val="dk1"/>
                </a:solidFill>
              </a:rPr>
              <a:t>एकटा जहाज (एकटा जहाज) २.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कार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घर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बाइक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१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एकटा जहाज (एकटा जहाज) २.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4000"/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तखन परमेश् वर नूह केँ कहलथिन, “अहाँ आ अहाँक समस्त परिवार, जहाज मे जाउ, किएक तँ हम अहाँ केँ एहि पीढ़ी मे धर्मी पाबि गेलहुँ।”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सं.4 परमेश् वरक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4000"/>
              <a:t>इंद्रधनुष भगवानक वाचा छल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600">
                <a:solidFill>
                  <a:srgbClr val="FF0000"/>
                </a:solidFill>
              </a:rPr>
              <a:t>आजुक...</a:t>
            </a: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ai" altLang="ko-KR" sz="36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जखन कखनो मेघ मे इंद्रधनुष देखायत तखन हम ओकरा देखब आ भगवान आ पृथ्वी पर सभ तरहक जीव-जन्तुक बीचक अनन्त वाचा केँ मोन पाड़ब।"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९:१६ मे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सब जीव-जन्तु सफाया भ’ गेलै, खाली नूह आ जहाज मे हुनका संग बैसल लोक बचि गेलै।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 दिन धरि धरती पर बरखा होइत रहल।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बरखा रुकलाक बाद नूह एकटा कबूतर पठौलनि।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कबूतर चोंच मे ताजा जैतूनक पात ल' क' हुनका लग घुरि गेल। नूह जनैत छलाह, “पानि पृथ्वी पर सँ हटि गेल!”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 अपन परिवारक संग बाहर आबि गेलाह, आ परमेश् वरक आराधना केलनि। “भगवानक धन्यवाद जे हमरा सभकेँ नव दुनियाँ देलौं।”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ओकरा वाचा आ आशीर्वादक चिन्हक रूप मे इंद्रधनुष देखौलनि। “नव संसार मे खुशी-खुशी रहू!”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कहलनि, “इजोत हो”</a:t>
            </a:r>
          </a:p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 इजोत भेल।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rgbClr val="FF0000"/>
                </a:solidFill>
              </a:rPr>
              <a:t>आजुक पाठ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नूह आ ओकर परिवार के बचा लेलकै।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वचन देलथिन जे ओ हुनका सभ केँ आशीर्वाद देथिन आ हुनका सभक माध्यमे एकटा नव संसार बनाबथि।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हमरा सभ केँ यीशुक द्वारा सेहो उद्धार कयलनि अछि।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सभ केँ ई मानय पड़त जे परमेश् वर हमरा सभक माध्यमे अपन नव संसार बनाओत।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200"/>
              <a:t>यहोवा परमेश् वर?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यहोवा 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यहोवा परमेश् वर हमरऽ पिता छै जे जबे हम्में हुनका पर विश्वास करै छियै त॑ अपनऽ प्रिय संतानऽ क॑ भरपूर उद्धार आरू आशीर्वाद दै छै 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/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 पृथ्वी के सुखायल देखय लेल की पठौलनि?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ईगल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गौरैया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dk1"/>
                </a:solidFill>
              </a:rPr>
              <a:t>कबूतर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बतख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कबूतर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600"/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जखन कखनो मेघ मे इंद्रधनुष देखायत तखन हम ओकरा देखब आ भगवान आ पृथ्वी पर सभ तरहक जीव-जन्तुक बीचक अनन्त वाचा केँ मोन पाड़ब।"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९:१६ मे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सं.5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ईश्वर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600"/>
              <a:t>जे लोक बनौलक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3600"/>
              <a:t>बाबेल के टावर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यही लेली एकरा बाबेल कहलऽ गेलै --कारण वहाँ परमेश् वर भ्रमित करी देलकै</a:t>
            </a:r>
          </a:p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समस्त संसारक भाषा। ओतय सँ परमेश् वर ओकरा सभ केँ तितर-बितर कऽ देलथिन</a:t>
            </a:r>
          </a:p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समस्त पृथ्वीक मुँह पर।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मे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लोक भगवान स पैघ आ प्रसिद्ध बनय चाहैत छल। अस्तु, ओ सभ एकटा ऊँच टावर बनेनाइ शुरू केलनि।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एहि तरहेँ ओ सभ एकदमसँ टावर बना रहल छलाह ।</a:t>
            </a:r>
          </a:p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“चलू, दुनियाँकेँ अपनाकेँ देखाबी। हम सभ बड्ड पैघ छी!”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ओना भगवान जखन हुनका लोकनिक अहंकार देखलनि तखन हुनका लोकनिक भाषा भ्रमित क' देलनि जाहि सँ दुनू एक दोसरा केँ नहि बुझताह।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कारण एक दोसरा के नहि बुझि सकलाह, एक संग काज नहि क सकलाह। अंततः ओ सभ धरती पर छिड़िया गेल। एखन धरि दुनियाक भाषा एक दोसरा स अलग अछि।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पहिल दिन भगवान् इजोत के अन्हार स अलग क देलखिन। छह दिनक लेल पूरा दुनियाँ बनौलनि।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ai" altLang="ko-KR" sz="4000" b="1">
                <a:solidFill>
                  <a:srgbClr val="FF0000"/>
                </a:solidFill>
              </a:rPr>
              <a:t>१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ai" altLang="ko-KR" sz="4000" b="1">
                <a:solidFill>
                  <a:srgbClr val="FF0000"/>
                </a:solidFill>
              </a:rPr>
              <a:t>2.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ai" altLang="ko-KR" sz="4000" b="1">
                <a:solidFill>
                  <a:srgbClr val="FF0000"/>
                </a:solidFill>
              </a:rPr>
              <a:t>3.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ai" altLang="ko-KR" sz="4000" b="1">
                <a:solidFill>
                  <a:srgbClr val="FF0000"/>
                </a:solidFill>
              </a:rPr>
              <a:t>4.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ai" altLang="ko-KR" sz="4000" b="1">
                <a:solidFill>
                  <a:srgbClr val="FF0000"/>
                </a:solidFill>
              </a:rPr>
              <a:t>5. 10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ai" altLang="ko-KR" sz="4000" b="1">
                <a:solidFill>
                  <a:srgbClr val="FF0000"/>
                </a:solidFill>
              </a:rPr>
              <a:t>6. 6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/>
              <a:t>आजुक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लोक भगवान स पैघ आ उच्च बनय चाहैत अछि।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एहि मन केँ “अहंकार” कहल जाइत छैक |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'अहंकार' सँ घृणा करैत छथि।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अहंकार के विपरीत ‘विनम्रता’ छै।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केँ प्रसन्न करबाक लेल हमरा सभ केँ भगवान् केर समक्ष ‘विनम्र’ रहबाक चाही।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ai" altLang="ko-KR" sz="3200"/>
              <a:t>यहोवा परमेश् वर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यहोवा 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यहोवा परमेश् वर हमरा सभ सँ पैघ आ बुद्धिमान छथि।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 सब अपन सब बुद्धि के एक संग मिला क भगवान स बेसी बुद्धिमान नहि भ सकैत छी।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टावर किएक नहि समाप्त क' सकलाह?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जखन ओ सभ बाढ़ि बनौने छलाह तखन परमेश् वर जलप्रलय के कारण बनौलनि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आगि जखन बनौने छलाह तखन ओकरा फँसा देलनि।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भूकम्प तखन बनौलनि जखन ओ सभ भूकम्प बनौलनि।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dk1"/>
                </a:solidFill>
              </a:rPr>
              <a:t>भगवान् बनौने छलाह जे जखन ओ सभ बनौने छलाह तखन एक दोसरा केँ नहि बुझथि।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भगवान् बनौने छलाह जे जखन ओ सभ बनौने छलाह तखन एक दोसरा केँ नहि बुझथि।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आजुक...</a:t>
            </a:r>
            <a:r xmlns:a="http://schemas.openxmlformats.org/drawingml/2006/main">
              <a:rPr lang="ma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यही लेली एकरा बाबेल कहलऽ गेलै --कारण वहाँ परमेश् वर भ्रमित करी देलकै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समस्त संसारक भाषा। ओतय सँ परमेश् वर ओकरा सभ केँ तितर-बितर कऽ देलथिन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समस्त पृथ्वीक मुँह पर।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मे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सं.6 परमेश् वरक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400"/>
              <a:t>परमेश् वर अब्राहम केँ बजौलनि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अब्राम केँ कहने छलाह, “अपन देश, अपन प्रजा आ अपन देश छोड़ि जाउ।”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पिताक घर आ जाउ जमीन हम देखा देब।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कसदीक उर मूर्तिपूजक नगर छल।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के जन्म आ ओतहि रहैत छल।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प्रभु परमेश् वर हुनका कहने छलाह, “अपन देश छोड़ि जाउ, हम अहाँ केँ आशीर्वाद देब।”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भले ही अब्राहम क॑ ई नै पता छेलै कि कत॑ जाय छै, लेकिन वू परमेश् वर के वचन के पालन करी क॑ प्रभु के कहला के अनुसार चली गेलै 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यात्रा करैत काल हुनका बहुत कठिन समस्या भोगय पड़लनि मुदा भगवान हुनकर सुरक्षित रक्षा केलनि 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a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पृथ्वी पर, समुद्र मे आ आकाश मे सब तरहक पशु आ वनस्पति, चिड़ै-चुनमुनी आ माछ भरल अछि | भगवान् अपन जे किछु बनौने छलाह तकरा देखैत बजलाह, “बहुत नीक!!”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अंत मे अब्राहम कनान देश मे पहुँचलाह। ओतहि रहैत छलाह। “धन्यवाद भगवान।”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आजुक...</a:t>
            </a:r>
            <a:r xmlns:a="http://schemas.openxmlformats.org/drawingml/2006/main">
              <a:rPr lang="ma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अध्याय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परमेश् वरक वचनक पालन करैत अपन सासुर छोड़ि देलनि।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एहिना हम</a:t>
            </a:r>
            <a:r xmlns:a="http://schemas.openxmlformats.org/drawingml/2006/main">
              <a:rPr lang="ma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पर विश् वास करबाक चाही आ हुनकर वचन मानबाक चाही।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सभ केँ कोनो समय परमेश् वरक वचनक पालन करबाक इच्छा होबाक चाही।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/>
              <a:t>यहोवा परमेश् वर छथि?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यहोवा</a:t>
            </a:r>
            <a:r xmlns:a="http://schemas.openxmlformats.org/drawingml/2006/main">
              <a:rPr lang="mai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ईश्वर….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ओ हमर पिता छथि जे कोनो कीमत पर अपन वचन के पूरा करैत छथि।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के जन्म कतय भेल छलनि?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कनान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हरन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इजरायल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dk1"/>
                </a:solidFill>
              </a:rPr>
              <a:t>कसदी के उर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कसदी के उर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आजुक...</a:t>
            </a:r>
            <a:r xmlns:a="http://schemas.openxmlformats.org/drawingml/2006/main">
              <a:rPr lang="ma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परमेश् वर अब्राम केँ कहने छलाह, “अपन देश, अपन लोक आ अपन पिताक घर छोड़ि जाउ, जाहि देश मे हम अहाँ केँ देखा देब।”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7 परमेश् वरक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4400"/>
              <a:t>इसहाक, प्रतिज्ञात पुत्र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आजुक...</a:t>
            </a:r>
            <a:r xmlns:a="http://schemas.openxmlformats.org/drawingml/2006/main">
              <a:rPr lang="ma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सौ वर्षक छलाह जखन हुनकर पुत्र इसहाकक जन्म भेलनि।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 मे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अब्राहम सँ वचन देलथिन जे परमेश् वर हुनका राति मे आकाश मे तारा जकाँ संतान देथिन।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मुदा, 100 सालक उम्र धरि हुनका कोनो बच्चा नहि छलनि।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परमेश् वर अब्राहम केँ राति मे बाहर लऽ गेलाह।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“आकाश दिस आँखि उठा कऽ देखू। तारा गिन सकैत छी?”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हुनका सँ वचन देलखिन जे ओ सुन्दर भूमि सेहो देबनि।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ai" altLang="ko-KR" sz="3600"/>
              <a:t>आजुक </a:t>
            </a:r>
            <a:r xmlns:a="http://schemas.openxmlformats.org/drawingml/2006/main">
              <a:rPr lang="mai" altLang="ko-KR" sz="4000"/>
              <a:t>पाठ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दुनियाँ के बनौलक?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संसार बनौलनि।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दुनियाँ के क्रमबद्ध के रखैत अछि ?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संसार के क्रम में रखैत छथि।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दुनियाँ अपनेसँ नहि बनल छल।</a:t>
            </a:r>
          </a:p>
          <a:p>
            <a:pPr xmlns:a="http://schemas.openxmlformats.org/drawingml/2006/main" algn="ct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दुनियाँ अपने आप नहि हिला सकैत अछि।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सभ केँ ई मोन राखबाक चाही जे भगवान् पूरा संसार बनौलनि आ एखनो सभ पर नियंत्रण रखैत छथि।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“अहाँक बच्चा सभ आकाश मे तारा आ समुद्रक कात मे बालु जकाँ होयत।“ अब्राहम प्रभुक प्रतिज्ञा पर विश्वास कयलनि।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अपन प्रतिज्ञा पूरा केलनि। सारा अब्राहम के बेटा के जन्म देलकै। अब्राहम </a:t>
            </a:r>
            <a:r xmlns:a="http://schemas.openxmlformats.org/drawingml/2006/main">
              <a:rPr lang="mai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 </a:t>
            </a: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 देलनि </a:t>
            </a: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जकर अर्थ होइत अछि </a:t>
            </a:r>
            <a:r xmlns:a="http://schemas.openxmlformats.org/drawingml/2006/main">
              <a:rPr lang="mai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आनन्द </a:t>
            </a: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आजुक...</a:t>
            </a:r>
            <a:r xmlns:a="http://schemas.openxmlformats.org/drawingml/2006/main">
              <a:rPr lang="ma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अध्याय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सचमुच परमेश् वर के प्रतिज्ञा पर विश्वास करलकै, भले ही ओकरा ई बात असंभव लगै छेलै।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अब्राहमक विश् वास देखि बहुत खुश छलाह। परमेश् वर हुनका प्रतिज्ञात पुत्र इसहाक देलथिन।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निश्चित रूप सँ अपन प्रतिज्ञा पूरा करैत छथि, भले ई हमरा सभक लेल असंभव बुझाइत छल।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/>
              <a:t>भगवान् छथि...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भगवान् छथि...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सर्वशक्तिमान (सब किछु करबा मे सक्षम) २.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जखन हुनका इसहाक भेलनि तखन अब्राहम कतेक उम्रक छलाह?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 के अनुसार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 के अनुसार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 के अनुसार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 के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100 के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सौ वर्षक छलाह जखन हुनकर पुत्र इसहाकक जन्म भेलनि।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२१: ५) २.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 8 परमेश् वरक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900"/>
              <a:t>अब्राहम इसहाक केँ परमेश् वर केँ चढ़ा देलथिन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तखन परमेश् वर कहलथिन, “अपन एकलौता पुत्र इसहाक केँ लऽ जाउ, जकरा सँ अहाँ प्रेम करैत छी।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 मोरिया प्रदेश मे जाउ। ओतय ओकरा होमबलि के रूप मे बलि दियौक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एकटा पहाड़ पर हम अहाँ केँ कहब।”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परमेश् वर अब्राहम केँ कहलथिन।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“अपन एकमात्र पुत्र हमरा होमबलि मे चढ़ाउ।”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इसहाक सँ एतेक प्रेम करैत छलाह जे परमेश् वरक बात सुनि कऽ ओ कठोर भऽ गेलाह। मुदा भगवानक आज्ञा मानबाक निर्णय कयलनि।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ai" altLang="ko-KR" sz="3200"/>
              <a:t>भगवान के छथि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ओ अछि...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सहित समस्त संसार बनेनिहार सृष्टिकर्ता।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इसहाक केँ बान्हि कऽ वेदी पर सुता देलथिन आ ओ ओकरा मारबाक प्रयास कयलनि। ठीक ओही क्षण,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“अब्राहम, अब्राहम, ओकरा नहि मारू। ओकरा किछु नहि करू। आब, हम जनैत छी जे अहाँ भगवान् सँ डरैत छी आ प्रेम करैत छी।” ई ओ परीक्षा छल जे परमेश् वर अब्राहमक संग केने छलाह।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“धन्यवाद भगवान!” परमेश् वर अब्राहमक विश् वास केँ खुशी-खुशी स्वीकार कयलनि। परमेश् वर हुनका सभ विश् वासीक पूर्वज बनौलनि।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/>
              <a:t>आजुक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इसहाक सँ एतेक प्रेम करैत छलाह, मुदा हुनका लेल परमेश् वरक वचनक पालन करब बेसी जरूरी छलनि।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भगवान् सँ कोनो आन वस्तु सँ बेसी प्रेम करबाक चाही, आ संसारक कोनो आन व्यक्ति सँ बेसी।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/>
              <a:t>भगवान् छथि 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भगवान् छथि..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हमरऽ पिता जे परीक्षा के माध्यम स॑ हमरऽ विश्वास क॑ मजबूत करै छै 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/>
              <a:t>आजुक...</a:t>
            </a:r>
            <a:r xmlns:a="http://schemas.openxmlformats.org/drawingml/2006/main">
              <a:rPr lang="mai" altLang="en-US" sz="4000"/>
              <a:t> </a:t>
            </a:r>
            <a:r xmlns:a="http://schemas.openxmlformats.org/drawingml/2006/main">
              <a:rPr lang="mai" altLang="ko-KR" sz="4000"/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अब्राहम केँ होमबलि मे चढ़ाबय लेल की कहलनि?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dk1"/>
                </a:solidFill>
              </a:rPr>
              <a:t>बेटा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पत्नी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कुकुर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भेड़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बेटा</a:t>
            </a: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तखन परमेश् वर कहलथिन, “अपन एकलौता पुत्र इसहाक केँ लऽ जाउ, जकरा सँ अहाँ प्रेम करैत छी।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 मोरिया प्रदेश मे जाउ। ओतय ओकरा होमबलि के रूप मे बलि दियौक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एकटा पहाड़ पर हम अहाँ केँ कहब।”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सं.9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ईश्वर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400"/>
              <a:t>इसहाक झगड़ा नहि केलक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ओतय सँ आगू बढ़ि एकटा आओर इनार खोदलक, आ एहि पर ककरो झगड़ा नहि भेल।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ओ एकर नाम रेहोबोत रखलनि आ कहलथिन, “आब परमेश् वर हमरा सभ केँ जगह दऽ देलनि अछि।”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आ हम सभ ओहि देश मे पनपब।”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२६: १.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इनार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छल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त'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महत्वपूर्ण,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किएक तँ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ओ सभ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कय सकैत ह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भेटत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ताजा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जल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मरुभूमि मे। इसहाक के पिता के विरासत में मिललऽ इनार छेलै।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भगवान् कोन चीज सँ संसार केँ बनौलनि?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पाथर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पानि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धूल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शब्द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मुदा, पलिस्ती सभ हुनका सँ ईर्ष्या करैत छल। अस्तु, इनार मे माटि भरि देलनि।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मुदा, इसहाक हुनका सभसँ झगड़ा नहि केलक। ओ हटि गेल आ इनार खोदलक। ओकरा मीठ पानिक इनार भेटलैक।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एहि समय मे आन लोक इसहाक सँ इनार ल' लेलक। मुदा, हुनका सभसँ सेहो झगड़ा नहि भेलनि 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इसहाक केँ आशीर्वाद देलनि। ओ फेर एकटा आओर इनार खोदलनि। भगवान् ओतहि सँ मीठ पानि देलखिन। इसहाक एकटा वेदी बनौलनि आ धन्यवादक चढ़ा देलनि।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पाठ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 ओकर इनार छीननिहार सभसँ झगड़ा नहि केलक।</a:t>
            </a:r>
            <a:r xmlns:a="http://schemas.openxmlformats.org/drawingml/2006/main">
              <a:rPr lang="ma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 वर इसहाक केँ आशीर्वाद देलनि।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सभकेँ सेहो दोसरसँ झगड़ा नहि करए पड़त।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सभकेँ दोसरसँ प्रेम करए पड़त आ माफ करए पड़त।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200"/>
              <a:t>भगवान् छथि??</a:t>
            </a:r>
            <a:r xmlns:a="http://schemas.openxmlformats.org/drawingml/2006/main">
              <a:rPr lang="ma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rgbClr val="c00000"/>
                </a:solidFill>
              </a:rPr>
              <a:t>ईश्वर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दोसरसँ झगड़ा करैबलासँ घृणा करैए।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 एक दोसरा स प्रेम करै छै ओकरा स प्रेम करै छै।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कोन कारणेँ इसहाक कठिन समय भोगलनि?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घर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मेमना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chemeClr val="dk1"/>
                </a:solidFill>
              </a:rPr>
              <a:t>खैर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परिवार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mai" altLang="ko-KR" sz="2800">
                <a:solidFill>
                  <a:srgbClr val="ff0000"/>
                </a:solidFill>
              </a:rPr>
              <a:t>खैर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बात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ओतय सँ आगू बढ़ि एकटा आओर इनार खोदलक, आ एहि पर ककरो झगड़ा नहि भेल।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ओ एकर नाम रेहोबोत रखलनि आ कहलथिन, “आब परमेश् वर हमरा सभ केँ जगह दऽ देलनि अछि।”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आ हम सभ ओहि देश मे पनपब।”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२६: १.</a:t>
            </a:r>
            <a:r xmlns:a="http://schemas.openxmlformats.org/drawingml/2006/main">
              <a:rPr lang="ma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a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सं.10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</a:t>
            </a:r>
            <a:r xmlns:a="http://schemas.openxmlformats.org/drawingml/2006/main">
              <a:rPr lang="ma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a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ईश्वर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/>
              <a:t>एसाव जन्मसिद्ध अधिकार बेचि देलक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3600"/>
              <a:t>एकटा बाउल लाल स्टू लेल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ai" altLang="ko-KR" sz="4000">
                <a:solidFill>
                  <a:srgbClr val="ff0000"/>
                </a:solidFill>
              </a:rPr>
              <a:t>आजुक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तखन याकूब एसाव केँ किछु रोटी आ किछु मसूरक स्टू देलथिन।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खा-पीबैत, फेर उठि कऽ चलि गेल।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अस्तु, एसाव अपन जन्मसिद्ध अधिकार केँ तिरस्कार कयलनि।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ai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ai" altLang="ko-KR" sz="2800">
                <a:solidFill>
                  <a:schemeClr val="bg1">
                    <a:lumMod val="50000"/>
                  </a:schemeClr>
                </a:solidFill>
              </a:rPr>
              <a:t>उत्पत्ति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