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mai"/>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mai" altLang="en-US" err="1"/>
              <a:t>토ᅇ के</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ai" altLang="ko-KR" b="1">
                <a:solidFill>
                  <a:schemeClr val="tx1">
                    <a:lumMod val="50000"/>
                    <a:lumOff val="50000"/>
                  </a:schemeClr>
                </a:solidFill>
              </a:rPr>
              <a:t>नहि.</a:t>
            </a:r>
            <a:r xmlns:a="http://schemas.openxmlformats.org/drawingml/2006/main">
              <a:rPr lang="mai" altLang="en-US" b="1">
                <a:solidFill>
                  <a:schemeClr val="tx1">
                    <a:lumMod val="50000"/>
                    <a:lumOff val="50000"/>
                  </a:schemeClr>
                </a:solidFill>
              </a:rPr>
              <a:t> </a:t>
            </a:r>
            <a:r xmlns:a="http://schemas.openxmlformats.org/drawingml/2006/main">
              <a:rPr lang="mai" altLang="ko-KR" b="1">
                <a:solidFill>
                  <a:schemeClr val="tx1">
                    <a:lumMod val="50000"/>
                    <a:lumOff val="50000"/>
                  </a:schemeClr>
                </a:solidFill>
              </a:rPr>
              <a:t>31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mai" altLang="ko-KR" sz="4000"/>
              <a:t>जोनाथन, 1999।</a:t>
            </a:r>
          </a:p>
          <a:p>
            <a:pPr xmlns:a="http://schemas.openxmlformats.org/drawingml/2006/main" algn="ctr"/>
            <a:r xmlns:a="http://schemas.openxmlformats.org/drawingml/2006/main">
              <a:rPr lang="mai" altLang="ko-KR" sz="4000"/>
              <a:t>डेविड के नीक दोस्त</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mai" altLang="ko-KR" sz="3200">
                <a:solidFill>
                  <a:schemeClr val="tx1">
                    <a:lumMod val="65000"/>
                    <a:lumOff val="35000"/>
                  </a:schemeClr>
                </a:solidFill>
              </a:rPr>
              <a:t>जोनाथन दाऊद केँ की नहि देलक?</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तलवार</a:t>
            </a:r>
            <a:r xmlns:a="http://schemas.openxmlformats.org/drawingml/2006/main">
              <a:rPr lang="mai"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ढाल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तीर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कपड़ा</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mai" altLang="en-US" sz="2800">
                <a:solidFill>
                  <a:srgbClr val="FF0000"/>
                </a:solidFill>
              </a:rPr>
              <a:t>2 </a:t>
            </a:r>
            <a:r xmlns:a="http://schemas.openxmlformats.org/drawingml/2006/main">
              <a:rPr lang="mai" altLang="ko-KR" sz="2800">
                <a:solidFill>
                  <a:srgbClr val="FF0000"/>
                </a:solidFill>
              </a:rPr>
              <a:t>ढाल</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सं 40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रानी एस्थर के साहस।</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तखन राजा पुछलथिन, "की अछि रानी एस्थर? अहाँक की आग्रह अछि? आधा राज्य धरि अहाँ केँ देल जायत।"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एस्थर</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५:३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ओ समय छल जखन एकटा बुद्धिमान यहूदी महिला एस्टर फारसक रानी छलीह। मुदा, हामान राजाक नियमक उपयोग कए यहूदी सभ केँ नष्ट करबाक साजिश रचलनि।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ओ सोचलीह, ‘हमरा राजाक बिना बजाओल राजा लग पहुँचि जायब तऽ हम मारल जा सकैत छी।” मुदा, ओ राजा लग जेबाक निर्णय लेलनि जे अपन लोक केँ उद्धार लेल कहब, भले ई कानूनक विरुद्ध 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मुदा, जखन ओ रानी एस्थर केँ दरबार मे ठाढ़ देखलनि त' हुनका सँ बहुत प्रसन्न भ' गेलाह आ कहलनि, “अहाँक की आग्रह अछि? हम अहाँकेँ दऽ देब।”</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यहूदी सभ केँ नष्ट करबाक हामानक साजिश राजा द्वारा प्रकट कयल गेल। फलस्वरूप राजा द्वारा घृणा भेलनि आ मारल गेलाह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600">
                <a:solidFill>
                  <a:schemeClr val="tx1">
                    <a:lumMod val="65000"/>
                    <a:lumOff val="35000"/>
                  </a:schemeClr>
                </a:solidFill>
              </a:rPr>
              <a:t>“धन्यवाद प्रभु, हमरा सभक रक्षा करबाक लेल!” रानी एस्थर के साहस के कारण यहूदी सिनी के सुरक्षा मिललै।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solidFill>
                  <a:schemeClr val="tx1">
                    <a:lumMod val="65000"/>
                    <a:lumOff val="35000"/>
                  </a:schemeClr>
                </a:solidFill>
              </a:rPr>
              <a:t>एस्थर केँ भले मारल जेबाक छलैक, मुदा ओ परमेश् वर सँ प्रार्थना कयलनि जे ओ अपन लोक सभ केँ बचाबथि।</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परमेश् वर अपन अद्भुत बुद्धि आ सामर्थ् य सँ एस्थेरक प्रार्थनाक द्वारा यहूदी सभ केँ संकट सँ बचा लेलनि।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आउ, विश्वास करी आ अपन दैनिक जीवन में भगवान के अद्भुत मदद आ उद्धार के आशा करी।</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t>ईश्वर?</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भगवान् वैह छथि जे अपन लोक के अंत तक राखैत छथि आ हुनकर मदद करैत छथि।</a:t>
            </a:r>
            <a:r xmlns:a="http://schemas.openxmlformats.org/drawingml/2006/main">
              <a:rPr lang="mai"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mai" altLang="ko-KR" sz="3600">
                <a:solidFill>
                  <a:schemeClr val="tx1">
                    <a:lumMod val="65000"/>
                    <a:lumOff val="35000"/>
                  </a:schemeClr>
                </a:solidFill>
              </a:rPr>
              <a:t>भगवान् हमरा संसारक अंत धरि राखि रहल छथि आ मददि क' रहल छथि।</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200">
                <a:solidFill>
                  <a:schemeClr val="tx1">
                    <a:lumMod val="65000"/>
                    <a:lumOff val="35000"/>
                  </a:schemeClr>
                </a:solidFill>
              </a:rPr>
              <a:t>एस्थर के की भेलै जखन ओ बिना बजाओल राजा लग पहुँचलीह?</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ओकरा मारल जेबाक छलैक।</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ओकरा भगा देल गेलै।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राजासँ भेंट नहि क’ सकलीह।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राजासँ जे आग्रह करय चाहैत छलीह से कहि सकैत छलीह ।</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4 </a:t>
            </a:r>
            <a:r xmlns:a="http://schemas.openxmlformats.org/drawingml/2006/main">
              <a:rPr lang="mai" altLang="ko-KR" sz="2800">
                <a:solidFill>
                  <a:srgbClr val="FF0000"/>
                </a:solidFill>
              </a:rPr>
              <a:t>राजासँ जे आग्रह करय चाहैत छलीह से कहि सकैत छलीह ।</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दाऊद साउल सँ गप्प समाप्त केलाक बाद योनातन दाऊदक संग आत् मा मे एक भऽ गेलाह आ ओ हुनका अपना जकाँ प्रेम करैत छलाह।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ai" altLang="ko-KR" sz="2800">
                <a:solidFill>
                  <a:schemeClr val="tx1">
                    <a:lumMod val="65000"/>
                    <a:lumOff val="35000"/>
                  </a:schemeClr>
                </a:solidFill>
              </a:rPr>
              <a:t>१ शमूएल १८: १.</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तखन राजा पुछलथिन, "की अछि रानी एस्थर? अहाँक की आग्रह अछि? आधा राज्य धरि अहाँ केँ देल जायत।"</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एस्थर</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५:३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mai" altLang="ko-KR" b="1">
                <a:solidFill>
                  <a:schemeClr val="tx1">
                    <a:lumMod val="50000"/>
                    <a:lumOff val="50000"/>
                  </a:schemeClr>
                </a:solidFill>
              </a:rPr>
              <a:t>सं 41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ai" altLang="ko-KR" sz="4400"/>
              <a:t>अय्यूब जेकरा परमेश् वरक आशीष भेटल छल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उज देश मे एकटा आदमी रहैत छल, जकर नाम अय्यूब छल। ई आदमी निर्दोष आ सोझ छल; ओ परमेश् वर सँ डेराइत छल आ अधलाह सँ परहेज करैत छल।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ai" altLang="ko-KR" sz="2800">
                <a:solidFill>
                  <a:schemeClr val="tx1">
                    <a:lumMod val="65000"/>
                    <a:lumOff val="35000"/>
                  </a:schemeClr>
                </a:solidFill>
              </a:rPr>
              <a:t>चाकरी</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१:१ के अनुसार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अय्यूब जे पूर्वी देशक उज देश मे रहैत छलाह, ओ सभ सँ धनी छलाह। ओ भगवान् सँ डेराइत छलाह आ निर्दोष आ सोझ छलाह।</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“अहाँ अय्यूब केँ आशीर्वाद देलहुँ तेँ ओ अहाँ सँ डरैत छल! की अय्यूब बेकार मे परमेश् वर सँ डरैत छथि?” शैतान अय्यूब के परखय के साजिश रचलक।</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mai" altLang="ko-KR" sz="2400">
                <a:solidFill>
                  <a:schemeClr val="tx1">
                    <a:lumMod val="65000"/>
                    <a:lumOff val="35000"/>
                  </a:schemeClr>
                </a:solidFill>
              </a:rPr>
              <a:t>शैतान राति भरि मे सब किछु, ओकर बच्चा आ ओकर सभटा सम्पत्ति छीनि लेलक। ओ दुनियाँक सबसँ दयनीय आदमी बनि गेल।</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mai" altLang="ko-KR" sz="2600">
                <a:solidFill>
                  <a:schemeClr val="tx1">
                    <a:lumMod val="65000"/>
                    <a:lumOff val="35000"/>
                  </a:schemeClr>
                </a:solidFill>
              </a:rPr>
              <a:t>पत्नी हुनका ई कहि विदा भ' गेलीह जे "भगवान केँ गारि पढ़ू आ मरि जाउ!” अय्यूबक संगी सभ आबि ओकरा दोषी ठहरौलक।मुदा, अय्यूब पहिने जकाँ भगवान पर भरोसा केलक।</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mai" altLang="ko-KR" sz="2600">
                <a:solidFill>
                  <a:schemeClr val="tx1">
                    <a:lumMod val="65000"/>
                    <a:lumOff val="35000"/>
                  </a:schemeClr>
                </a:solidFill>
              </a:rPr>
              <a:t>दुर्दशा आ कटुता मे समय छल। ओना अय्यूब परीक्षा स गुजरल आ भगवान हुनका पहिने स बहुत पैघ आशीर्वाद देलथि। ओ पहिने सँ बेसी भगवान् सँ डरय बला आदमी बनि गेलाह।</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mai" altLang="ko-KR" sz="3200">
                <a:solidFill>
                  <a:schemeClr val="tx1">
                    <a:lumMod val="65000"/>
                    <a:lumOff val="35000"/>
                  </a:schemeClr>
                </a:solidFill>
              </a:rPr>
              <a:t>अय्यूब भले सोझ आदमी छल, मुदा शैतान ओकरा परेशानी देलक।</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कठिनाइक बादो अय्यूब परमेश् वर पर विश् वास करैत छलाह आ परमेश् वर पर धैर्य रखैत छलाह।</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ओ कठिनाइ हमरा सभ पर आबि सकैत अछि।</a:t>
            </a:r>
          </a:p>
          <a:p>
            <a:pPr xmlns:a="http://schemas.openxmlformats.org/drawingml/2006/main" algn="ctr"/>
            <a:r xmlns:a="http://schemas.openxmlformats.org/drawingml/2006/main">
              <a:rPr lang="mai" altLang="ko-KR" sz="3200">
                <a:solidFill>
                  <a:schemeClr val="tx1">
                    <a:lumMod val="65000"/>
                    <a:lumOff val="35000"/>
                  </a:schemeClr>
                </a:solidFill>
              </a:rPr>
              <a:t>ओहि समय भगवान पर विश्वास करय पड़त आ भगवान पर धैर्य राखय पड़त।</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mai" altLang="ko-KR" sz="3200"/>
              <a:t>ईश्वर?</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भगवान् एक छथि</a:t>
            </a:r>
          </a:p>
          <a:p>
            <a:r xmlns:a="http://schemas.openxmlformats.org/drawingml/2006/main">
              <a:rPr lang="mai" altLang="ko-KR" sz="3600">
                <a:solidFill>
                  <a:schemeClr val="tx1">
                    <a:lumMod val="65000"/>
                    <a:lumOff val="35000"/>
                  </a:schemeClr>
                </a:solidFill>
              </a:rPr>
              <a:t>जे अपन इच्छानुसार हमरा सभकेँ अमीर वा गरीब बना सकैत अछि।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सं 32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सुलेमान जे बुद्धि के वरदान के रूप में प्राप्त केलक।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अय्यूब के बारे में कोन गलत अछि?</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ओ धनिक छलाह।</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ओ पूब भूमि मे रहैत छलाह।</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ओ राजा छलाह।</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ओ भगवान् सँ डेराइत छलाह।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mai" altLang="en-US" sz="2800">
                <a:solidFill>
                  <a:srgbClr val="FF0000"/>
                </a:solidFill>
              </a:rPr>
              <a:t>3 </a:t>
            </a:r>
            <a:r xmlns:a="http://schemas.openxmlformats.org/drawingml/2006/main">
              <a:rPr lang="mai" altLang="ko-KR" sz="2800">
                <a:solidFill>
                  <a:srgbClr val="FF0000"/>
                </a:solidFill>
              </a:rPr>
              <a:t>ओ राजा छलाह।</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उज देश मे एकटा आदमी रहैत छल, जकर नाम अय्यूब छल। ई आदमी निर्दोष आ सोझ छल; ओ परमेश् वर सँ डेराइत छल आ अधलाह सँ परहेज करैत छल।</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ai" altLang="ko-KR" sz="2800">
                <a:solidFill>
                  <a:schemeClr val="tx1">
                    <a:lumMod val="65000"/>
                    <a:lumOff val="35000"/>
                  </a:schemeClr>
                </a:solidFill>
              </a:rPr>
              <a:t>चाकरी</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१:१ के अनुसार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नहि. 42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डेनियल राजाक भोजन खाय सँ मना क' देलक।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मुदा दानियल संकल्प लेलनि जे राजकीय भोजन आ मदिरा सँ अपना केँ अशुद्ध नहि करब, आ ओ मुख्य अधिकारी सँ अनुमति मँगलनि जे एहि तरहेँ अपना केँ अशुद्ध नहि कयल जाय।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डेनियल</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1:8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500">
                <a:solidFill>
                  <a:schemeClr val="tx1">
                    <a:lumMod val="65000"/>
                    <a:lumOff val="35000"/>
                  </a:schemeClr>
                </a:solidFill>
              </a:rPr>
              <a:t>दानियल आ ओकर तीनू मित्र केँ कैदी बनि बाबुल आनल गेल। राजा अपन अधिकारी सभ केँ राजाक भोजन आ शराब द' क' सिखाब' लेल आदेश देलनि।</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400">
                <a:solidFill>
                  <a:schemeClr val="tx1">
                    <a:lumMod val="65000"/>
                    <a:lumOff val="35000"/>
                  </a:schemeClr>
                </a:solidFill>
              </a:rPr>
              <a:t>“हमरा सभ चाहैत छी जे भगवानक नियम मे निषिद्ध भोजन नहि खाबी!” डेनियल आ ओकर तीनू संगी मुख्य अधिकारी सँ अनुमति मंगलक जे एहि तरहेँ अपना केँ अशुद्ध नहि करथि।</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600">
                <a:solidFill>
                  <a:schemeClr val="tx1">
                    <a:lumMod val="65000"/>
                    <a:lumOff val="35000"/>
                  </a:schemeClr>
                </a:solidFill>
              </a:rPr>
              <a:t>डेनियल आ ओकर तीनू संगी आइडल के चढ़ल भोजन के बजाय तरकारी आ पानि खाइत छल। भगवान् हुनका सभ केँ महत्व दैत छलाह आ हुनका सभ केँ बेसी बुद्धि देलनि।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500">
                <a:solidFill>
                  <a:schemeClr val="tx1">
                    <a:lumMod val="65000"/>
                    <a:lumOff val="35000"/>
                  </a:schemeClr>
                </a:solidFill>
              </a:rPr>
              <a:t>“कतेक बुद्धिमान छथि!” राजा आश्चर्यचकित नहि क' सकलाह जे ओ सभ राजकीय भोजन करयवला आन युवक सँ बेसी स्वस्थ आ बुद्धिमान देखाइत छथि |</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600">
                <a:solidFill>
                  <a:schemeClr val="tx1">
                    <a:lumMod val="65000"/>
                    <a:lumOff val="35000"/>
                  </a:schemeClr>
                </a:solidFill>
              </a:rPr>
              <a:t>तहिया सँ दानियल आ ओकर तीनू मित्र बेबिलोनक महत्वपूर्ण काज सम्हारलनि आ परमेश् वरक समक्ष अपना केँ पवित्र रखलनि।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200">
                <a:solidFill>
                  <a:schemeClr val="tx1">
                    <a:lumMod val="65000"/>
                    <a:lumOff val="35000"/>
                  </a:schemeClr>
                </a:solidFill>
              </a:rPr>
              <a:t>दानियल आ ओकर तीनू मित्र कैदीक स्थिति मे सेहो परमेश् वरक नियम केँ रखबाक निर्णय लेलक।</a:t>
            </a:r>
          </a:p>
          <a:p>
            <a:r xmlns:a="http://schemas.openxmlformats.org/drawingml/2006/main">
              <a:rPr lang="mai" altLang="ko-KR" sz="3200">
                <a:solidFill>
                  <a:schemeClr val="tx1">
                    <a:lumMod val="65000"/>
                    <a:lumOff val="35000"/>
                  </a:schemeClr>
                </a:solidFill>
              </a:rPr>
              <a:t>तखन, ओ सभ राजकीय भोजन करयवला आन पुरुष सँ बेसी स्वस्थ आ बुद्धिमान भ' गेलाह |</a:t>
            </a:r>
          </a:p>
          <a:p>
            <a:r xmlns:a="http://schemas.openxmlformats.org/drawingml/2006/main">
              <a:rPr lang="mai" altLang="ko-KR" sz="3200">
                <a:solidFill>
                  <a:schemeClr val="tx1">
                    <a:lumMod val="65000"/>
                    <a:lumOff val="35000"/>
                  </a:schemeClr>
                </a:solidFill>
              </a:rPr>
              <a:t>हमरा सभकेँ कोनो हालतमे भगवानक आज्ञा मानए पड़त।</a:t>
            </a:r>
          </a:p>
          <a:p>
            <a:r xmlns:a="http://schemas.openxmlformats.org/drawingml/2006/main">
              <a:rPr lang="mai" altLang="ko-KR" sz="3200">
                <a:solidFill>
                  <a:schemeClr val="tx1">
                    <a:lumMod val="65000"/>
                    <a:lumOff val="35000"/>
                  </a:schemeClr>
                </a:solidFill>
              </a:rPr>
              <a:t>भगवान् सँ प्रेम करबा सँ बेसी कोनो महत्वपूर्ण बात नहि।</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राजा सुलेमान पृथ्वीक आन सभ राजा सभ सँ धन आ बुद्धि मे पैघ छलाह।</a:t>
            </a:r>
            <a:r xmlns:a="http://schemas.openxmlformats.org/drawingml/2006/main">
              <a:rPr lang="ma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२ इतिहास ९: १.</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t>के</a:t>
            </a:r>
            <a:r xmlns:a="http://schemas.openxmlformats.org/drawingml/2006/main">
              <a:rPr lang="mai" altLang="en-US" sz="3200"/>
              <a:t> </a:t>
            </a:r>
            <a:r xmlns:a="http://schemas.openxmlformats.org/drawingml/2006/main">
              <a:rPr lang="mai" altLang="ko-KR" sz="3200"/>
              <a:t>अछि</a:t>
            </a:r>
            <a:r xmlns:a="http://schemas.openxmlformats.org/drawingml/2006/main">
              <a:rPr lang="mai" altLang="en-US" sz="3200"/>
              <a:t> </a:t>
            </a:r>
            <a:r xmlns:a="http://schemas.openxmlformats.org/drawingml/2006/main">
              <a:rPr lang="mai" altLang="ko-KR" sz="3200"/>
              <a:t>ईश्वर?</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भगवान् वैह छथि जे एकहि समय मे सभ ठाम (सर्वव्यापी) भ' सकैत छथि । आ ओ सर्वशक्तिमान छथि।</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राजाक भोजनक बदला दानियल आ ओकर तीनू संगी कोन भोजन केलक?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पानि आ तरकारी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कुकी आ कोक</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नूडल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चावल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1 </a:t>
            </a:r>
            <a:r xmlns:a="http://schemas.openxmlformats.org/drawingml/2006/main">
              <a:rPr lang="mai" altLang="ko-KR" sz="2800">
                <a:solidFill>
                  <a:srgbClr val="FF0000"/>
                </a:solidFill>
              </a:rPr>
              <a:t>पानि आ तरकारी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मुदा दानियल संकल्प लेलनि जे राजकीय भोजन आ मदिरा सँ अपना केँ अशुद्ध नहि करब, आ ओ मुख्य अधिकारी सँ अनुमति मँगलनि जे एहि तरहेँ अपना केँ अशुद्ध नहि कयल जाय।</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डेनियल</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1:8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सं 43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शेर के मांद के डेनियल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राजा बहुत हर्षित भऽ दानियल केँ मांद सँ बाहर निकालबाक आदेश देलथिन। जखन दानियल केँ मांद सँ उठाओल गेलनि तखन हुनका पर कोनो घाव नहि भेटलनि, कारण ओ अपन परमेश् वर पर भरोसा केने छलाह।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डेनियल</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६: १.</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500">
                <a:solidFill>
                  <a:schemeClr val="tx1">
                    <a:lumMod val="65000"/>
                    <a:lumOff val="35000"/>
                  </a:schemeClr>
                </a:solidFill>
              </a:rPr>
              <a:t>बेबिलोन मे एहन लोक छल जे दानियल सँ घृणा करैत छल, जेकरा बंदी बना कऽ प्रधानमंत्री बनि गेल छल। ओ सभ दानियल केँ मारय चाहैत छल।</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400">
                <a:solidFill>
                  <a:schemeClr val="tx1">
                    <a:lumMod val="65000"/>
                    <a:lumOff val="35000"/>
                  </a:schemeClr>
                </a:solidFill>
              </a:rPr>
              <a:t>''जे राजा के अलावा कोनो दोसर चीज के प्रणाम करत, ओकरा सिंह के मांद में फेंकल जायत!' दानियल दिन मे तीन बेर प्रार्थना करब नहि छोड़ैत छलाह, भले ओ ई बात जनैत छलाह।</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तेँ अंत मे दानियल केँ डरावना सिंहक मांद मे फेकि देल गेल।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500">
                <a:solidFill>
                  <a:schemeClr val="tx1">
                    <a:lumMod val="65000"/>
                    <a:lumOff val="35000"/>
                  </a:schemeClr>
                </a:solidFill>
              </a:rPr>
              <a:t>राजा दोसर दिन भोरे-भोर सिंहक मांद मे आबि पुछलथिन, ‘दानियल! अहाँ सुरक्षित छी की?' असल मे राजा चाहैत छलाह जे दानियल नहि मरि जाय, कारण ओ दानियल सँ बहुत प्रेम करैत छल।</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600">
                <a:solidFill>
                  <a:schemeClr val="tx1">
                    <a:lumMod val="65000"/>
                    <a:lumOff val="35000"/>
                  </a:schemeClr>
                </a:solidFill>
              </a:rPr>
              <a:t>“हम ठीक छी जे भगवान हमर रक्षा करथि!” दानियल के कोनो चोट नहि लागल। राजा दानियलक परमेश् वरक स्तुति सेहो कयलनि।</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सुलेमान राजा दाऊदक बाद इस्राएलक तेसर राजा बनलाह।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solidFill>
                  <a:schemeClr val="tx1">
                    <a:lumMod val="65000"/>
                    <a:lumOff val="35000"/>
                  </a:schemeClr>
                </a:solidFill>
              </a:rPr>
              <a:t>दानियल, जे मूर्ति सभक समक्ष प्रणाम नहि केलक।</a:t>
            </a:r>
          </a:p>
          <a:p>
            <a:pPr xmlns:a="http://schemas.openxmlformats.org/drawingml/2006/main" algn="ctr"/>
            <a:r xmlns:a="http://schemas.openxmlformats.org/drawingml/2006/main">
              <a:rPr lang="mai" altLang="ko-KR" sz="3200">
                <a:solidFill>
                  <a:schemeClr val="tx1">
                    <a:lumMod val="65000"/>
                    <a:lumOff val="35000"/>
                  </a:schemeClr>
                </a:solidFill>
              </a:rPr>
              <a:t>अंततः, सिंहक मांद मे फेकि देल गेल, मुदा ओ सुरक्षित छल |</a:t>
            </a:r>
          </a:p>
          <a:p>
            <a:pPr xmlns:a="http://schemas.openxmlformats.org/drawingml/2006/main" algn="ctr"/>
            <a:r xmlns:a="http://schemas.openxmlformats.org/drawingml/2006/main">
              <a:rPr lang="mai" altLang="ko-KR" sz="3200">
                <a:solidFill>
                  <a:schemeClr val="tx1">
                    <a:lumMod val="65000"/>
                    <a:lumOff val="35000"/>
                  </a:schemeClr>
                </a:solidFill>
              </a:rPr>
              <a:t>दानियल के विश्वास के कारण बेबिलोन के राजा भी परमेश् वर के स्तुति करलकै</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हमरा सब के केवल भगवान के पूजा करय पड़त आ...</a:t>
            </a:r>
          </a:p>
          <a:p>
            <a:pPr xmlns:a="http://schemas.openxmlformats.org/drawingml/2006/main" algn="ctr"/>
            <a:r xmlns:a="http://schemas.openxmlformats.org/drawingml/2006/main">
              <a:rPr lang="mai" altLang="ko-KR" sz="3200">
                <a:solidFill>
                  <a:schemeClr val="tx1">
                    <a:lumMod val="65000"/>
                    <a:lumOff val="35000"/>
                  </a:schemeClr>
                </a:solidFill>
              </a:rPr>
              <a:t>हमरा सब के विश्वास अछि जे मूर्ति के सेवा नै करैत अछि!</a:t>
            </a:r>
          </a:p>
          <a:p>
            <a:pPr xmlns:a="http://schemas.openxmlformats.org/drawingml/2006/main" algn="ctr"/>
            <a:r xmlns:a="http://schemas.openxmlformats.org/drawingml/2006/main">
              <a:rPr lang="mai" altLang="ko-KR" sz="3200">
                <a:solidFill>
                  <a:schemeClr val="tx1">
                    <a:lumMod val="65000"/>
                    <a:lumOff val="35000"/>
                  </a:schemeClr>
                </a:solidFill>
              </a:rPr>
              <a:t>ओहि तरहक विश्वास दोसर लोक केँ भगवान् पर विश्वास करबा सकैत अछि।</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t>भगवान् छथि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भगवान् एक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भगवान् भरोसेमंद छथि</a:t>
            </a:r>
            <a:r xmlns:a="http://schemas.openxmlformats.org/drawingml/2006/main">
              <a:rPr lang="mai" altLang="en-US" sz="3600">
                <a:solidFill>
                  <a:schemeClr val="tx1">
                    <a:lumMod val="65000"/>
                    <a:lumOff val="35000"/>
                  </a:schemeClr>
                </a:solidFill>
              </a:rPr>
              <a:t> </a:t>
            </a:r>
            <a:r xmlns:a="http://schemas.openxmlformats.org/drawingml/2006/main">
              <a:rPr lang="mai" altLang="ko-KR" sz="3600">
                <a:solidFill>
                  <a:schemeClr val="tx1">
                    <a:lumMod val="65000"/>
                    <a:lumOff val="35000"/>
                  </a:schemeClr>
                </a:solidFill>
              </a:rPr>
              <a:t>जे हुनका पर सच्चा विश्वास करय वाला आ हुनकर सेवा करय वाला के बचा सकैत अछि.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किएक</a:t>
            </a:r>
            <a:r xmlns:a="http://schemas.openxmlformats.org/drawingml/2006/main">
              <a:rPr lang="mai" altLang="en-US" sz="3600">
                <a:solidFill>
                  <a:schemeClr val="tx1">
                    <a:lumMod val="65000"/>
                    <a:lumOff val="35000"/>
                  </a:schemeClr>
                </a:solidFill>
              </a:rPr>
              <a:t> </a:t>
            </a:r>
            <a:r xmlns:a="http://schemas.openxmlformats.org/drawingml/2006/main">
              <a:rPr lang="mai" altLang="ko-KR" sz="3600">
                <a:solidFill>
                  <a:schemeClr val="tx1">
                    <a:lumMod val="65000"/>
                    <a:lumOff val="35000"/>
                  </a:schemeClr>
                </a:solidFill>
              </a:rPr>
              <a:t>छल</a:t>
            </a:r>
            <a:r xmlns:a="http://schemas.openxmlformats.org/drawingml/2006/main">
              <a:rPr lang="mai" altLang="en-US" sz="3600">
                <a:solidFill>
                  <a:schemeClr val="tx1">
                    <a:lumMod val="65000"/>
                    <a:lumOff val="35000"/>
                  </a:schemeClr>
                </a:solidFill>
              </a:rPr>
              <a:t> </a:t>
            </a:r>
            <a:r xmlns:a="http://schemas.openxmlformats.org/drawingml/2006/main">
              <a:rPr lang="mai" altLang="ko-KR" sz="3600">
                <a:solidFill>
                  <a:schemeClr val="tx1">
                    <a:lumMod val="65000"/>
                    <a:lumOff val="35000"/>
                  </a:schemeClr>
                </a:solidFill>
              </a:rPr>
              <a:t>दानियल सिंहक मांद मे फेकल गेल?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किएक तँ ओ राजासँ झूठ बाजल।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कारण ओ राजाक मूर्तिक समक्ष प्रणाम नहि केलनि।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कारण ओ राजा के मारय जा रहल छल।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कारण ओ भगवानक नीक पूजा नहि करैत छलाह।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2 </a:t>
            </a:r>
            <a:r xmlns:a="http://schemas.openxmlformats.org/drawingml/2006/main">
              <a:rPr lang="mai" altLang="ko-KR" sz="2800">
                <a:solidFill>
                  <a:srgbClr val="FF0000"/>
                </a:solidFill>
              </a:rPr>
              <a:t>कारण ओ राजाक मूर्तिक समक्ष प्रणाम नहि केलनि।</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राजा बहुत हर्षित भऽ दानियल केँ मांद सँ बाहर निकालबाक आदेश देलथिन। जखन दानियल केँ मांद सँ उठाओल गेलनि तखन हुनका पर कोनो घाव नहि भेटलनि, कारण ओ अपन परमेश् वर पर भरोसा केने छलाह।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डेनियल</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६: १.</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सं 44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योना, जे पैघ माछक भीतर छल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मुदा परमेश् वर योना केँ निगलबाक लेल एकटा पैघ माछक व्यवस्था कयलनि आ योना तीन दिन आ तीन राति ओहि माछक भीतर रहलाह।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योना</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१:१७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500">
                <a:solidFill>
                  <a:schemeClr val="tx1">
                    <a:lumMod val="65000"/>
                    <a:lumOff val="35000"/>
                  </a:schemeClr>
                </a:solidFill>
              </a:rPr>
              <a:t>एक दिन परमेश् वर योना केँ प्रकट भऽ कहलथिन।</a:t>
            </a:r>
          </a:p>
          <a:p>
            <a:r xmlns:a="http://schemas.openxmlformats.org/drawingml/2006/main">
              <a:rPr lang="mai" altLang="ko-KR" sz="2500">
                <a:solidFill>
                  <a:schemeClr val="tx1">
                    <a:lumMod val="65000"/>
                    <a:lumOff val="35000"/>
                  </a:schemeClr>
                </a:solidFill>
              </a:rPr>
              <a:t>“नीनवेक महान नगर मे जाउ आ ओकर विरुद्ध प्रचार करू! हम हुनका सभक दुष्टता सँ उद्धार करब।”</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योना परमेश् वरक आज्ञा नहि मानय चाहैत छल। ओ विदेश जा कऽ परमेश् वर सँ पलायन करबाक लेल जहाज सँ तरशीश दिस विदा भेलाह।</a:t>
            </a:r>
            <a:r xmlns:a="http://schemas.openxmlformats.org/drawingml/2006/main">
              <a:rPr lang="mai"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400">
                <a:solidFill>
                  <a:schemeClr val="tx1">
                    <a:lumMod val="65000"/>
                    <a:lumOff val="35000"/>
                  </a:schemeClr>
                </a:solidFill>
              </a:rPr>
              <a:t>मुदा, भगवान् एकटा पैघ हवा पठौलनि आ सभटा मरि जेबाक छलनि। नाविक सभ योना केँ समुद्र मे फेकि देलक। एकटा पैघ माछ आबि ओकरा निगल गेलै।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योना माछक भीतर 3 दिन धरि अपन पाप पर पश्चाताप केलनि।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“हमरा अपन लोकक नीक नेतृत्व करबाक बुद्धि दिअ।” परमेश् वर प्रसन्न भेलाह जे सुलेमान ई बात माँगि लेलनि। अस्तु, परमेश् वर हुनका जे सुलेमान माँगलनि से देलनि।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400">
                <a:solidFill>
                  <a:schemeClr val="tx1">
                    <a:lumMod val="65000"/>
                    <a:lumOff val="35000"/>
                  </a:schemeClr>
                </a:solidFill>
              </a:rPr>
              <a:t>माछ ओकरा शुष्क जमीन पर उल्टी क’ देलकैक। ओ नीनवे गेलाह आ अनिच्छा सँ हुनका सभ केँ परमेश् वरक संदेश चिचिया उठलनि।</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500">
                <a:solidFill>
                  <a:schemeClr val="tx1">
                    <a:lumMod val="65000"/>
                    <a:lumOff val="35000"/>
                  </a:schemeClr>
                </a:solidFill>
              </a:rPr>
              <a:t>परमेश् वरक चेतावनी सुनि नीनवी सभ पश्चाताप कयलनि आ परमेश् वरक कृपा मँगलनि। परमेश् वर नीनवेक लोक सभ केँ माफ कऽ देलनि।</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solidFill>
                  <a:schemeClr val="tx1">
                    <a:lumMod val="65000"/>
                    <a:lumOff val="35000"/>
                  </a:schemeClr>
                </a:solidFill>
              </a:rPr>
              <a:t>योना परमेश् वरक वचनक आज्ञा नहि मानलक।</a:t>
            </a:r>
          </a:p>
          <a:p>
            <a:pPr xmlns:a="http://schemas.openxmlformats.org/drawingml/2006/main" algn="ctr"/>
            <a:r xmlns:a="http://schemas.openxmlformats.org/drawingml/2006/main">
              <a:rPr lang="mai" altLang="ko-KR" sz="3200">
                <a:solidFill>
                  <a:schemeClr val="tx1">
                    <a:lumMod val="65000"/>
                    <a:lumOff val="35000"/>
                  </a:schemeClr>
                </a:solidFill>
              </a:rPr>
              <a:t>मुदा परमेश् वर योना केँ आज्ञा नहि मानबाक लेल प्रयोग कयलनि आ अंततः नीनवी केँ बचा लेलनि।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एहनो समय होइत अछि जखन भगवानक इच्छा हमर सोचसँ भिन्न होइत अछि ।</a:t>
            </a:r>
          </a:p>
          <a:p>
            <a:pPr xmlns:a="http://schemas.openxmlformats.org/drawingml/2006/main" algn="ctr"/>
            <a:r xmlns:a="http://schemas.openxmlformats.org/drawingml/2006/main">
              <a:rPr lang="mai" altLang="ko-KR" sz="3200">
                <a:solidFill>
                  <a:schemeClr val="tx1">
                    <a:lumMod val="65000"/>
                    <a:lumOff val="35000"/>
                  </a:schemeClr>
                </a:solidFill>
              </a:rPr>
              <a:t>मुदा भगवानक इच्छा सदिखन सही रहैत छैक।</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हमरा सभ केँ सदिखन परमेश् वरक इच्छाक आज्ञाकारी रहबाक चाही।</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t>भगवान के छथि ?</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परमेश् वर वैह छथि जे हुनका सभ केँ उद्धार दैत छथि जे अपन पापक सभ केँ ईमानदारी सँ पश्चाताप करैत अछि आ क्षमा माँगैत अछि।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3 दिन धरि योना केकर पेट मे छल?</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शेर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हाथी</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कुकुर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माछ</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4 </a:t>
            </a:r>
            <a:r xmlns:a="http://schemas.openxmlformats.org/drawingml/2006/main">
              <a:rPr lang="mai" altLang="ko-KR" sz="2800">
                <a:solidFill>
                  <a:srgbClr val="FF0000"/>
                </a:solidFill>
              </a:rPr>
              <a:t>माछ</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मुदा परमेश् वर योना केँ निगलबाक लेल एकटा पैघ माछक व्यवस्था कयलनि आ योना तीन दिन आ तीन राति ओहि माछक भीतर रहलाह।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योना</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१:१७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एक दिन दूटा महिला एकटा छोट बच्चाक संग सुलेमान लग आबि गेलीह। दुनू लड़ल जे बच्चा राजासँ पहिने ओकर बच्चा अछि ।</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राजा कहलथिन, “किएक त’ दू टा स्त्रीगण बच्चा केँ ओकर बच्चा हेबाक जिद करैत छथि, ताहि लेल बच्चा केँ दू भाग मे काटि क’ आधा एक केँ आधा आ दोसर केँ आधा दियौक!”</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एकटा स्त्री अपन बेटाक प्रति करुणा सँ भरल छलीह । अस्तु, ओ बजलीह, “जीबैत बच्चा ओकरा द’ दियौक। ओकरा नहि मारू!“ ई बात सुनि सुलेमान निर्णय लेलक जे ओ महिला ओकर असली माय अछि। राजा बजलाह - बच्चा ओकरा दऽ दियौक । ओ असली माय छथि!”</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600">
                <a:solidFill>
                  <a:schemeClr val="tx1">
                    <a:lumMod val="65000"/>
                    <a:lumOff val="35000"/>
                  </a:schemeClr>
                </a:solidFill>
              </a:rPr>
              <a:t>सुलेमान बुद्धिमान हृदय मँगलकै आरू धन या शक्ति के नै</a:t>
            </a:r>
          </a:p>
          <a:p>
            <a:pPr xmlns:a="http://schemas.openxmlformats.org/drawingml/2006/main" algn="ctr"/>
            <a:r xmlns:a="http://schemas.openxmlformats.org/drawingml/2006/main">
              <a:rPr lang="mai" altLang="ko-KR" sz="3600">
                <a:solidFill>
                  <a:schemeClr val="tx1">
                    <a:lumMod val="65000"/>
                    <a:lumOff val="35000"/>
                  </a:schemeClr>
                </a:solidFill>
              </a:rPr>
              <a:t>अपन देश पर राज करबाक लेल।</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ai" altLang="ko-KR" sz="3600">
                <a:solidFill>
                  <a:schemeClr val="tx1">
                    <a:lumMod val="65000"/>
                    <a:lumOff val="35000"/>
                  </a:schemeClr>
                </a:solidFill>
              </a:rPr>
              <a:t>हमरा सब के भगवान स प्रार्थना करय पड़त जे केवल अपना लेल नहि बल्कि दोसर के सेवा के लेल सेहो।</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दाऊद साउल सँ गप्प समाप्त केलाक बाद योनातन दाऊदक संग आत् मा मे एक भऽ गेलाह आ ओ हुनका अपना जकाँ प्रेम करैत छलाह।</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ai" altLang="ko-KR" sz="2800">
                <a:solidFill>
                  <a:schemeClr val="tx1">
                    <a:lumMod val="65000"/>
                    <a:lumOff val="35000"/>
                  </a:schemeClr>
                </a:solidFill>
              </a:rPr>
              <a:t>१ शमूएल १८: १.</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१</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t>ईश्वर?</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भगवान् वैह छथि जे हमरा सभ केँ बुद्धि द' सकैत छथि जे अहाँ संसार सँ नहि पाबि सकैत छी।</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सुलेमान परमेश् वर सँ की माँगलनि?</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भोजन</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धन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स्वास्थ्य</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४ </a:t>
            </a:r>
            <a:r xmlns:a="http://schemas.openxmlformats.org/drawingml/2006/main">
              <a:rPr lang="mai" altLang="ko-KR" sz="2800">
                <a:solidFill>
                  <a:schemeClr val="tx1">
                    <a:lumMod val="65000"/>
                    <a:lumOff val="35000"/>
                  </a:schemeClr>
                </a:solidFill>
              </a:rPr>
              <a:t>बुद्धि</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४ </a:t>
            </a:r>
            <a:r xmlns:a="http://schemas.openxmlformats.org/drawingml/2006/main">
              <a:rPr lang="mai" altLang="ko-KR" sz="2800">
                <a:solidFill>
                  <a:srgbClr val="FF0000"/>
                </a:solidFill>
              </a:rPr>
              <a:t>बुद्धि</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राजा सुलेमान पृथ्वीक आन सभ राजा सभ सँ धन आ बुद्धि मे पैघ छलाह।</a:t>
            </a:r>
            <a:r xmlns:a="http://schemas.openxmlformats.org/drawingml/2006/main">
              <a:rPr lang="ma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२ इतिहास ९: १.</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सं 33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भगवान के नाम के लिये मंदिर</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सुलेमान परमेश् वरक नामक लेल मन् दिर आ अपना लेल राजमहल बनेबाक आदेश देलनि।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2 इतिहास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सुलेमान अपन पिताक रूप मे परमेश्वरक लेल मंदिर बनेबाक इच्छा रखैत छलाह, दाऊद आदेश देलनि।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अस्तु, ओ कुशल बढ़ई लोकनि कें मंदिरक लेल नीक-नीक गाछ अनबाक आदेश देलनि.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मंदिरक लेल पाथर तैयार केलनि। ओ कुशल कारीगर सभकेँ पैघ-पैघ, भव्य आ मजगूत पाथर अनबाक लेल कहलनि</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किछु कारीगर भगवानक मंदिर केँ रंगीन वस्त्र आ सोनाक सूत सँ सजाबैत छलाह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600">
                <a:solidFill>
                  <a:schemeClr val="tx1">
                    <a:lumMod val="65000"/>
                    <a:lumOff val="35000"/>
                  </a:schemeClr>
                </a:solidFill>
              </a:rPr>
              <a:t>जखन परमेश् वरक मन् दिर बनल तखन सुलेमान आ इस्राएलक सभ लोक बहुत हर्षित भऽ परमेश् वरक आराधना कयलनि।</a:t>
            </a:r>
            <a:r xmlns:a="http://schemas.openxmlformats.org/drawingml/2006/main">
              <a:rPr lang="mai" altLang="en-US" sz="2600">
                <a:solidFill>
                  <a:schemeClr val="tx1">
                    <a:lumMod val="65000"/>
                    <a:lumOff val="35000"/>
                  </a:schemeClr>
                </a:solidFill>
              </a:rPr>
              <a:t> </a:t>
            </a:r>
            <a:r xmlns:a="http://schemas.openxmlformats.org/drawingml/2006/main">
              <a:rPr lang="mai" altLang="ko-KR" sz="2600">
                <a:solidFill>
                  <a:schemeClr val="tx1">
                    <a:lumMod val="65000"/>
                    <a:lumOff val="35000"/>
                  </a:schemeClr>
                </a:solidFill>
              </a:rPr>
              <a:t>“हे प्रभु परमेश् वर! आऊ, हमरा सभ पर एतय राज करू!”</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दाऊद महल मे रहय लेल बनि गेल। हुनका योनातन सँ भेंट भेलनि जे राजा साउलक पुत्र छलाह।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600">
                <a:solidFill>
                  <a:schemeClr val="tx1">
                    <a:lumMod val="65000"/>
                    <a:lumOff val="35000"/>
                  </a:schemeClr>
                </a:solidFill>
              </a:rPr>
              <a:t>सुलेमान आरू ओकरऽ लोग प्रभु परमेश् वर के लेलऽ एगो सुन्दर मंदिर के निर्माण करी क॑ परमेश् वर के प्रति अपनऽ प्रेम के दिल के प्रदर्शन करलकै ।</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ai" altLang="ko-KR" sz="3600">
                <a:solidFill>
                  <a:schemeClr val="tx1">
                    <a:lumMod val="65000"/>
                    <a:lumOff val="35000"/>
                  </a:schemeClr>
                </a:solidFill>
              </a:rPr>
              <a:t>चर्च एकटा एहन जगह अछि जतय हम सब भगवान स मिलैत छी आ हम सब परमेश्वर के प्रति अपन प्रेम के दिल देखा सकैत छी।</a:t>
            </a:r>
          </a:p>
          <a:p>
            <a:pPr xmlns:a="http://schemas.openxmlformats.org/drawingml/2006/main" algn="ctr"/>
            <a:r xmlns:a="http://schemas.openxmlformats.org/drawingml/2006/main">
              <a:rPr lang="mai" altLang="ko-KR" sz="3600">
                <a:solidFill>
                  <a:schemeClr val="tx1">
                    <a:lumMod val="65000"/>
                    <a:lumOff val="35000"/>
                  </a:schemeClr>
                </a:solidFill>
              </a:rPr>
              <a:t>हमरा सभकेँ अपन चर्चसँ प्रेम करए पड़त।</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t>ईश्वर?</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भगवान् वैह छथि जे उपासक के खोजि क' आशीर्वाद दैत छथि ।</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mai" altLang="ko-KR" sz="4000">
                <a:solidFill>
                  <a:srgbClr val="FF0000"/>
                </a:solidFill>
              </a:rPr>
              <a:t>आजुक प्रश्नोत्तरी</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ai" altLang="en-US" sz="3600">
                <a:solidFill>
                  <a:schemeClr val="tx1">
                    <a:lumMod val="65000"/>
                    <a:lumOff val="35000"/>
                  </a:schemeClr>
                </a:solidFill>
              </a:rPr>
              <a:t>सुलेमान आ इस्राएल परमेश् वरक प्रति अपन प्रेम व्यक्त करबाक लेल की बनौलनि?</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ai" altLang="en-US" sz="2800">
                <a:solidFill>
                  <a:schemeClr val="tx1">
                    <a:lumMod val="65000"/>
                    <a:lumOff val="35000"/>
                  </a:schemeClr>
                </a:solidFill>
              </a:rPr>
              <a:t>1 </a:t>
            </a:r>
            <a:r xmlns:a="http://schemas.openxmlformats.org/drawingml/2006/main">
              <a:rPr lang="mai" altLang="en-US" sz="2800">
                <a:solidFill>
                  <a:schemeClr val="tx1">
                    <a:lumMod val="65000"/>
                    <a:lumOff val="35000"/>
                  </a:schemeClr>
                </a:solidFill>
              </a:rPr>
              <a:t>मूर्ति</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ai" altLang="en-US" sz="2800">
                <a:solidFill>
                  <a:schemeClr val="tx1">
                    <a:lumMod val="65000"/>
                    <a:lumOff val="35000"/>
                  </a:schemeClr>
                </a:solidFill>
              </a:rPr>
              <a:t>2 </a:t>
            </a:r>
            <a:r xmlns:a="http://schemas.openxmlformats.org/drawingml/2006/main">
              <a:rPr lang="mai" altLang="en-US" sz="2800">
                <a:solidFill>
                  <a:schemeClr val="tx1">
                    <a:lumMod val="65000"/>
                    <a:lumOff val="35000"/>
                  </a:schemeClr>
                </a:solidFill>
              </a:rPr>
              <a:t>महल</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ai" altLang="en-US" sz="2800">
                <a:solidFill>
                  <a:schemeClr val="tx1">
                    <a:lumMod val="65000"/>
                    <a:lumOff val="35000"/>
                  </a:schemeClr>
                </a:solidFill>
              </a:rPr>
              <a:t>3 </a:t>
            </a:r>
            <a:r xmlns:a="http://schemas.openxmlformats.org/drawingml/2006/main">
              <a:rPr lang="mai" altLang="en-US" sz="2800">
                <a:solidFill>
                  <a:schemeClr val="tx1">
                    <a:lumMod val="65000"/>
                    <a:lumOff val="35000"/>
                  </a:schemeClr>
                </a:solidFill>
              </a:rPr>
              <a:t>शहर</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ai" altLang="en-US" sz="2800">
                <a:solidFill>
                  <a:schemeClr val="tx1">
                    <a:lumMod val="65000"/>
                    <a:lumOff val="35000"/>
                  </a:schemeClr>
                </a:solidFill>
              </a:rPr>
              <a:t>4 </a:t>
            </a:r>
            <a:r xmlns:a="http://schemas.openxmlformats.org/drawingml/2006/main">
              <a:rPr lang="mai" altLang="en-US" sz="2800">
                <a:solidFill>
                  <a:schemeClr val="tx1">
                    <a:lumMod val="65000"/>
                    <a:lumOff val="35000"/>
                  </a:schemeClr>
                </a:solidFill>
              </a:rPr>
              <a:t>अभयारण्य</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mai" altLang="en-US" sz="2800">
                <a:solidFill>
                  <a:srgbClr val="FF0000"/>
                </a:solidFill>
              </a:rPr>
              <a:t>4 </a:t>
            </a:r>
            <a:r xmlns:a="http://schemas.openxmlformats.org/drawingml/2006/main">
              <a:rPr lang="mai" altLang="en-US" sz="2800">
                <a:solidFill>
                  <a:srgbClr val="FF0000"/>
                </a:solidFill>
              </a:rPr>
              <a:t>अभयारण्य</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सुलेमान परमेश् वरक नामक लेल मन् दिर आ अपना लेल राजमहल बनेबाक आदेश देलनि।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2 इतिहास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सं 34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काग जे रोटी आ मांस अनलक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t>अहाँ धारसँ पीबह, आ हम काग सभकेँ ओतहि खुआबय लेल आदेश देने 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१ राजा</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17:4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700">
                <a:solidFill>
                  <a:schemeClr val="tx1">
                    <a:lumMod val="65000"/>
                    <a:lumOff val="35000"/>
                  </a:schemeClr>
                </a:solidFill>
              </a:rPr>
              <a:t>अहाब नामक राजा छलाह जे परमेश् वरक समक्ष बहुत दुष्ट छलाह। एकटा भविष्यवक्ता एलियाह परमेश् वरक वचन अहाब केँ पहुँचा देलथिन।</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600">
                <a:solidFill>
                  <a:schemeClr val="tx1">
                    <a:lumMod val="65000"/>
                    <a:lumOff val="35000"/>
                  </a:schemeClr>
                </a:solidFill>
              </a:rPr>
              <a:t>“भूमि मे बरखा नहि होयत!” एहि पर अहाब ओकरा मारबाक प्रयास केलक। परमेश् वर ओकरा राजा अहाब सँ नुका देलक।</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एलियाह ओहि देश मे भागि गेलाह जतय परमेश् वर कहने छलाह।</a:t>
            </a:r>
          </a:p>
          <a:p>
            <a:r xmlns:a="http://schemas.openxmlformats.org/drawingml/2006/main">
              <a:rPr lang="mai" altLang="ko-KR" sz="2800">
                <a:solidFill>
                  <a:schemeClr val="tx1">
                    <a:lumMod val="65000"/>
                    <a:lumOff val="35000"/>
                  </a:schemeClr>
                </a:solidFill>
              </a:rPr>
              <a:t>मुदा, ओतय खाय लेल कोनो भोजन नहि भेटि सकलनि।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परमेश् वर काग सभ केँ एलियाह केँ ओतहि खुआबय लेल आदेश देलनि। काग सभ भोर आ साँझ मे रोटी-मांस अनैत छल आ ओ धार मे सँ पीबैत छल।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जोनाथन के दाऊद बहुत नीक लागल। जोनाथन दाऊदक संग आत् मा मे एक भऽ गेलाह।</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एलियाह अपन जान जोखिम मे डालि क’ परमेश् वरक वचनक पालन केलनि आ हुनका परमेश् वरक रक्षाक अद्भुत अनुभव भेलनि।</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2800">
                <a:solidFill>
                  <a:schemeClr val="tx1">
                    <a:lumMod val="65000"/>
                    <a:lumOff val="35000"/>
                  </a:schemeClr>
                </a:solidFill>
              </a:rPr>
              <a:t>दुष्ट राजा, अहाब परमेश् वरक वचन मानब नापस्‍प करैत छलाह। अस्तु, ओ परमेश् वरक भविष्यवक्ता एलियाह केँ मारबाक प्रयास कयलनि जे परमेश् वरक वचन कहने छलाह।</a:t>
            </a:r>
            <a:r xmlns:a="http://schemas.openxmlformats.org/drawingml/2006/main">
              <a:rPr lang="mai"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ai" altLang="ko-KR" sz="2800">
                <a:solidFill>
                  <a:schemeClr val="tx1">
                    <a:lumMod val="65000"/>
                    <a:lumOff val="35000"/>
                  </a:schemeClr>
                </a:solidFill>
              </a:rPr>
              <a:t>मुदा, परमेश् वर एलियाह के रक्षा आ देखभाल केलनि गजब के तरीका स!</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ai" altLang="ko-KR" sz="2800">
                <a:solidFill>
                  <a:schemeClr val="tx1">
                    <a:lumMod val="65000"/>
                    <a:lumOff val="35000"/>
                  </a:schemeClr>
                </a:solidFill>
              </a:rPr>
              <a:t>हमरा सभ केँ एलियाह जकाँ कोनो परिस्थिति मे परमेश् वरक वचनक पालन आ प्रचार करय पड़त।</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mai" altLang="ko-KR" sz="2800">
                <a:solidFill>
                  <a:schemeClr val="tx1">
                    <a:lumMod val="65000"/>
                    <a:lumOff val="35000"/>
                  </a:schemeClr>
                </a:solidFill>
              </a:rPr>
              <a:t>भगवान् हमरा सभक रक्षा अवश्य करताह</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t>भगवान के छथि ?</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भगवान् वैह छथि जे हुनकर वचनक पालन आ पालन करयवला लोकक अद्भुत तरीका सँ देखभाल करैत छथि |</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एलियाह के किछु खाय लेल के अनलक?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घोड़ा</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गरुड़</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३ </a:t>
            </a:r>
            <a:r xmlns:a="http://schemas.openxmlformats.org/drawingml/2006/main">
              <a:rPr lang="mai" altLang="ko-KR" sz="2800">
                <a:solidFill>
                  <a:schemeClr val="tx1">
                    <a:lumMod val="65000"/>
                    <a:lumOff val="35000"/>
                  </a:schemeClr>
                </a:solidFill>
              </a:rPr>
              <a:t>अजगर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काग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4 </a:t>
            </a:r>
            <a:r xmlns:a="http://schemas.openxmlformats.org/drawingml/2006/main">
              <a:rPr lang="mai" altLang="ko-KR" sz="2800">
                <a:solidFill>
                  <a:srgbClr val="FF0000"/>
                </a:solidFill>
              </a:rPr>
              <a:t>काग</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t>अहाँ धारसँ पीबह, आ हम काग सभकेँ ओतहि खुआबय लेल आदेश देने छी।</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१ राजा</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17:4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सं 35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आटा आ तेल</a:t>
            </a:r>
          </a:p>
          <a:p>
            <a:pPr xmlns:a="http://schemas.openxmlformats.org/drawingml/2006/main" algn="ctr"/>
            <a:r xmlns:a="http://schemas.openxmlformats.org/drawingml/2006/main">
              <a:rPr lang="mai" altLang="ko-KR" sz="4400"/>
              <a:t>खतम नहि भ’ गेल छल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एके बेर सिदोनक सरफत जाउ आ ओतहि रहू। हम ओहि ठाम एकटा विधवा केँ आज्ञा देने छी जे अहाँ केँ भोजनक आपूर्ति करथि</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१ राजा</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17:9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इस्राएल मे बरखा नहि भेल जेना प्रभु परमेश् वर कहने छलाह। तेँ लोकक भोजनक लेल भोजन नहि छल ।</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प्रभु परमेश् वर एलियाह केँ एकटा विधवाक लग पठौलनि जे सरफात मे रहैत छलीह।</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एलिया ओकरा कहलकै कि खाली मुट्ठी भर आटा आरो कनी तेल जे ओकरा पर बचलोॅ छेलै, ओकरा सें खुद केॅ रोटी बनाबै।</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जोनाथन दाऊद केँ अपन तलवार आ बाण देलक। एकरऽ मतलब छेलै कि वू सचमुच दाऊद पर विश्वास करै छेलै।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600">
                <a:solidFill>
                  <a:schemeClr val="tx1">
                    <a:lumMod val="65000"/>
                    <a:lumOff val="35000"/>
                  </a:schemeClr>
                </a:solidFill>
              </a:rPr>
              <a:t>भले ही ओकरा पास एतना आटा आरो तेल नै छेलै, जेकरा पर वू लोग रहै छेलै, लेकिन एलियाह के कहावत के अनुसार, वू कुछ रोटी बना के पहले एलियाह के देलकै आरो खुद के लेलऽ बनैलकै।</a:t>
            </a:r>
            <a:r xmlns:a="http://schemas.openxmlformats.org/drawingml/2006/main">
              <a:rPr lang="mai" altLang="en-US" sz="2600">
                <a:solidFill>
                  <a:schemeClr val="tx1">
                    <a:lumMod val="65000"/>
                    <a:lumOff val="35000"/>
                  </a:schemeClr>
                </a:solidFill>
              </a:rPr>
              <a:t> </a:t>
            </a:r>
            <a:r xmlns:a="http://schemas.openxmlformats.org/drawingml/2006/main">
              <a:rPr lang="mai" altLang="ko-KR" sz="2600">
                <a:solidFill>
                  <a:schemeClr val="tx1">
                    <a:lumMod val="65000"/>
                    <a:lumOff val="35000"/>
                  </a:schemeClr>
                </a:solidFill>
              </a:rPr>
              <a:t>तखन आश्चर्यक बात ई जे आटाक जारनि आ तेलक मटकी छल</a:t>
            </a:r>
            <a:r xmlns:a="http://schemas.openxmlformats.org/drawingml/2006/main">
              <a:rPr lang="mai" altLang="en-US" sz="2600">
                <a:solidFill>
                  <a:schemeClr val="tx1">
                    <a:lumMod val="65000"/>
                    <a:lumOff val="35000"/>
                  </a:schemeClr>
                </a:solidFill>
              </a:rPr>
              <a:t> </a:t>
            </a:r>
            <a:r xmlns:a="http://schemas.openxmlformats.org/drawingml/2006/main">
              <a:rPr lang="mai" altLang="ko-KR" sz="2600">
                <a:solidFill>
                  <a:schemeClr val="tx1">
                    <a:lumMod val="65000"/>
                    <a:lumOff val="35000"/>
                  </a:schemeClr>
                </a:solidFill>
              </a:rPr>
              <a:t>उपयोग नहि भ गेल।</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600">
                <a:solidFill>
                  <a:schemeClr val="tx1">
                    <a:lumMod val="65000"/>
                    <a:lumOff val="35000"/>
                  </a:schemeClr>
                </a:solidFill>
              </a:rPr>
              <a:t>एक दिन ओकर बेटा मरि गेलै। मुदा प्रभु परमेश् वर ओहि लड़काक जीवन ओकरा घुरि कऽ जीबय देलनि। भगवान् के महिमा देलकै।</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solidFill>
                  <a:schemeClr val="tx1">
                    <a:lumMod val="65000"/>
                    <a:lumOff val="35000"/>
                  </a:schemeClr>
                </a:solidFill>
              </a:rPr>
              <a:t>विधवा कनि आटा-तेल चढ़ौलनि</a:t>
            </a:r>
          </a:p>
          <a:p>
            <a:pPr xmlns:a="http://schemas.openxmlformats.org/drawingml/2006/main" algn="ctr"/>
            <a:r xmlns:a="http://schemas.openxmlformats.org/drawingml/2006/main">
              <a:rPr lang="mai" altLang="ko-KR" sz="3200">
                <a:solidFill>
                  <a:schemeClr val="tx1">
                    <a:lumMod val="65000"/>
                    <a:lumOff val="35000"/>
                  </a:schemeClr>
                </a:solidFill>
              </a:rPr>
              <a:t>भगवान् के पास।</a:t>
            </a:r>
            <a:r xmlns:a="http://schemas.openxmlformats.org/drawingml/2006/main">
              <a:rPr lang="mai"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तखन, हुनका बहुत आशीर्वाद भेटलनि</a:t>
            </a:r>
          </a:p>
          <a:p>
            <a:pPr xmlns:a="http://schemas.openxmlformats.org/drawingml/2006/main" algn="ctr"/>
            <a:r xmlns:a="http://schemas.openxmlformats.org/drawingml/2006/main">
              <a:rPr lang="mai" altLang="ko-KR" sz="3200">
                <a:solidFill>
                  <a:schemeClr val="tx1">
                    <a:lumMod val="65000"/>
                    <a:lumOff val="35000"/>
                  </a:schemeClr>
                </a:solidFill>
              </a:rPr>
              <a:t>कल्पनासँ परे।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कखनो काल, एक क्षण एहन होयत जे हमरा सभ केँ भगवान केँ किछु महत्वपूर्ण चीज देबय पड़त।</a:t>
            </a:r>
          </a:p>
          <a:p>
            <a:pPr xmlns:a="http://schemas.openxmlformats.org/drawingml/2006/main" algn="ctr"/>
            <a:r xmlns:a="http://schemas.openxmlformats.org/drawingml/2006/main">
              <a:rPr lang="mai" altLang="ko-KR" sz="3200">
                <a:solidFill>
                  <a:schemeClr val="tx1">
                    <a:lumMod val="65000"/>
                    <a:lumOff val="35000"/>
                  </a:schemeClr>
                </a:solidFill>
              </a:rPr>
              <a:t>तखन, भगवान् एहि प्रसाद आ बलिदानक माध्यमे हमरा सभ केँ बहुत आशीर्वाद दैत छथि।</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t>भगवान के छथि ?</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भगवान् वैह छथि जे हमरा सभ केँ ओ सभ किछु उपलब्ध कराबैत छथि जे हमरा सभ केँ जीबाक लेल चाही-खाना, कपड़ा, आ घर आदि।</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200">
                <a:solidFill>
                  <a:schemeClr val="tx1">
                    <a:lumMod val="65000"/>
                    <a:lumOff val="35000"/>
                  </a:schemeClr>
                </a:solidFill>
              </a:rPr>
              <a:t>भगवान् एलियाह के केकरा लग जेबाक लेल कहलनि??</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राजा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२ </a:t>
            </a:r>
            <a:r xmlns:a="http://schemas.openxmlformats.org/drawingml/2006/main">
              <a:rPr lang="mai" altLang="ko-KR" sz="2800">
                <a:solidFill>
                  <a:schemeClr val="tx1">
                    <a:lumMod val="65000"/>
                    <a:lumOff val="35000"/>
                  </a:schemeClr>
                </a:solidFill>
              </a:rPr>
              <a:t>पुरोहित</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विधवा</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सामान्य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3 </a:t>
            </a:r>
            <a:r xmlns:a="http://schemas.openxmlformats.org/drawingml/2006/main">
              <a:rPr lang="mai" altLang="ko-KR" sz="2800">
                <a:solidFill>
                  <a:srgbClr val="FF0000"/>
                </a:solidFill>
              </a:rPr>
              <a:t>विधवा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एके बेर सिदोनक सरफत जाउ आ ओतहि रहू। हम ओहि ठाम एकटा विधवा केँ आज्ञा देने छी जे अहाँ केँ भोजनक आपूर्ति करथि</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१ राजा</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17:9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mai" altLang="ko-KR" b="1">
                <a:solidFill>
                  <a:schemeClr val="tx1">
                    <a:lumMod val="50000"/>
                    <a:lumOff val="50000"/>
                  </a:schemeClr>
                </a:solidFill>
              </a:rPr>
              <a:t>सं 36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mai" altLang="ko-KR" sz="4400"/>
              <a:t>आगि स्वर्गसँ खसि पड़ल</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तखन परमेश् वरक आगि खसि पड़ल आ बलि-बलि, लकड़ी, पाथर आ माटि केँ जरा देलक आ खाई मे पानि केँ सेहो चाटि लेलक।</a:t>
            </a:r>
            <a:r xmlns:a="http://schemas.openxmlformats.org/drawingml/2006/main">
              <a:rPr lang="ma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ai" altLang="ko-KR" sz="2800">
                <a:solidFill>
                  <a:schemeClr val="tx1">
                    <a:lumMod val="65000"/>
                    <a:lumOff val="35000"/>
                  </a:schemeClr>
                </a:solidFill>
              </a:rPr>
              <a:t>१ राजा</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18:38 बजे</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परमेश् वर एलियाह केँ इस्राएलक दुष्ट राजा अहाब लग पठौलनि। “अहाँकेँ पता चलत जे असली भगवान के छथि!”</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एलियाह मूर्ति उपासक के 850 झूठा भविष्यवक्ता के खिलाफ लड़ने छै। “आगि सँ जवाब देनिहार देवता असली भगवान छथि!”</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योनातन अपन अनमोल वस्त्र दाऊद केँ दऽ देलक। एहि मे जोनाथन के दाऊद के संग गहींर दोस्ती देखाओल गेल छल।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850 भविष्यवक्ता अपन देवता के नाम पुकारैत वेदी के चारू कात नाचैत छलाह मुदा आगि के कोनो प्रतिक्रिया नहि भेल।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mai" altLang="ko-KR" sz="2800">
                <a:solidFill>
                  <a:schemeClr val="tx1">
                    <a:lumMod val="65000"/>
                    <a:lumOff val="35000"/>
                  </a:schemeClr>
                </a:solidFill>
              </a:rPr>
              <a:t>एलियाहक बारी आबि गेलै। एलियाह स्वर्ग दिस प्रार्थना केलनि। तखन, भगवानक आगि खसि पड़ल आ वेदी पर बलिदान केँ जरा देलक।</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mai" altLang="ko-KR" sz="2600">
                <a:solidFill>
                  <a:schemeClr val="tx1">
                    <a:lumMod val="65000"/>
                    <a:lumOff val="35000"/>
                  </a:schemeClr>
                </a:solidFill>
              </a:rPr>
              <a:t>“यहोवा असली परमेश् वर छथि!” इस्राएल लोक अपन पाप पर पश्चाताप केलक आ परमेश् वरक महिमा देलक।</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mai" altLang="ko-KR" sz="3200">
                <a:solidFill>
                  <a:schemeClr val="tx1">
                    <a:lumMod val="65000"/>
                    <a:lumOff val="35000"/>
                  </a:schemeClr>
                </a:solidFill>
              </a:rPr>
              <a:t>झूठ देवता किछु नहि क' सकैत छलाह।</a:t>
            </a:r>
          </a:p>
          <a:p>
            <a:pPr xmlns:a="http://schemas.openxmlformats.org/drawingml/2006/main" algn="ctr"/>
            <a:r xmlns:a="http://schemas.openxmlformats.org/drawingml/2006/main">
              <a:rPr lang="mai" altLang="ko-KR" sz="3200">
                <a:solidFill>
                  <a:schemeClr val="tx1">
                    <a:lumMod val="65000"/>
                    <a:lumOff val="35000"/>
                  </a:schemeClr>
                </a:solidFill>
              </a:rPr>
              <a:t>क लेल</a:t>
            </a:r>
            <a:r xmlns:a="http://schemas.openxmlformats.org/drawingml/2006/main">
              <a:rPr lang="mai" altLang="en-US" sz="3200">
                <a:solidFill>
                  <a:schemeClr val="tx1">
                    <a:lumMod val="65000"/>
                    <a:lumOff val="35000"/>
                  </a:schemeClr>
                </a:solidFill>
              </a:rPr>
              <a:t> </a:t>
            </a:r>
            <a:r xmlns:a="http://schemas.openxmlformats.org/drawingml/2006/main">
              <a:rPr lang="mai" altLang="ko-KR" sz="3200">
                <a:solidFill>
                  <a:schemeClr val="tx1">
                    <a:lumMod val="65000"/>
                    <a:lumOff val="35000"/>
                  </a:schemeClr>
                </a:solidFill>
              </a:rPr>
              <a:t>ओ सभ</a:t>
            </a:r>
            <a:r xmlns:a="http://schemas.openxmlformats.org/drawingml/2006/main">
              <a:rPr lang="mai" altLang="en-US" sz="3200">
                <a:solidFill>
                  <a:schemeClr val="tx1">
                    <a:lumMod val="65000"/>
                    <a:lumOff val="35000"/>
                  </a:schemeClr>
                </a:solidFill>
              </a:rPr>
              <a:t> </a:t>
            </a:r>
            <a:r xmlns:a="http://schemas.openxmlformats.org/drawingml/2006/main">
              <a:rPr lang="mai" altLang="ko-KR" sz="3200">
                <a:solidFill>
                  <a:schemeClr val="tx1">
                    <a:lumMod val="65000"/>
                    <a:lumOff val="35000"/>
                  </a:schemeClr>
                </a:solidFill>
              </a:rPr>
              <a:t>लग छल</a:t>
            </a:r>
            <a:r xmlns:a="http://schemas.openxmlformats.org/drawingml/2006/main">
              <a:rPr lang="mai" altLang="en-US" sz="3200">
                <a:solidFill>
                  <a:schemeClr val="tx1">
                    <a:lumMod val="65000"/>
                    <a:lumOff val="35000"/>
                  </a:schemeClr>
                </a:solidFill>
              </a:rPr>
              <a:t> </a:t>
            </a:r>
            <a:r xmlns:a="http://schemas.openxmlformats.org/drawingml/2006/main">
              <a:rPr lang="mai" altLang="ko-KR" sz="3200">
                <a:solidFill>
                  <a:schemeClr val="tx1">
                    <a:lumMod val="65000"/>
                    <a:lumOff val="35000"/>
                  </a:schemeClr>
                </a:solidFill>
              </a:rPr>
              <a:t>नहि</a:t>
            </a:r>
            <a:r xmlns:a="http://schemas.openxmlformats.org/drawingml/2006/main">
              <a:rPr lang="mai" altLang="en-US" sz="3200">
                <a:solidFill>
                  <a:schemeClr val="tx1">
                    <a:lumMod val="65000"/>
                    <a:lumOff val="35000"/>
                  </a:schemeClr>
                </a:solidFill>
              </a:rPr>
              <a:t> </a:t>
            </a:r>
            <a:r xmlns:a="http://schemas.openxmlformats.org/drawingml/2006/main">
              <a:rPr lang="mai" altLang="ko-KR" sz="3200">
                <a:solidFill>
                  <a:schemeClr val="tx1">
                    <a:lumMod val="65000"/>
                    <a:lumOff val="35000"/>
                  </a:schemeClr>
                </a:solidFill>
              </a:rPr>
              <a:t>शक्ति.</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भगवान् सर्वशक्तिमान छथि।</a:t>
            </a:r>
          </a:p>
          <a:p>
            <a:pPr xmlns:a="http://schemas.openxmlformats.org/drawingml/2006/main" algn="ctr"/>
            <a:r xmlns:a="http://schemas.openxmlformats.org/drawingml/2006/main">
              <a:rPr lang="mai" altLang="ko-KR" sz="3200">
                <a:solidFill>
                  <a:schemeClr val="tx1">
                    <a:lumMod val="65000"/>
                    <a:lumOff val="35000"/>
                  </a:schemeClr>
                </a:solidFill>
              </a:rPr>
              <a:t>हम हुनकर अद्भुत चमत्कार के अनुभव तखन क सकैत छी जखन हम हुनका पर भरोसा करैत छी आ हुनका पर विश्वास करैत छी।</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ai" altLang="ko-KR" sz="3200"/>
              <a:t>भगवान के छथि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ओ असली आ जीवित आ काज करय बला भगवान छथि जे झूठ मूर्ति सँ भिन्न छथि |</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mai" altLang="ko-KR" sz="3200">
                <a:solidFill>
                  <a:schemeClr val="tx1">
                    <a:lumMod val="65000"/>
                    <a:lumOff val="35000"/>
                  </a:schemeClr>
                </a:solidFill>
              </a:rPr>
              <a:t>एलियाह प्रार्थना करबा काल स् वर्ग सँ की खसि पड़ल?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बर्फ</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बारिश</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३ </a:t>
            </a:r>
            <a:r xmlns:a="http://schemas.openxmlformats.org/drawingml/2006/main">
              <a:rPr lang="mai" altLang="ko-KR" sz="2800">
                <a:solidFill>
                  <a:schemeClr val="tx1">
                    <a:lumMod val="65000"/>
                    <a:lumOff val="35000"/>
                  </a:schemeClr>
                </a:solidFill>
              </a:rPr>
              <a:t>पाथर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mai" altLang="en-US" sz="2800">
                <a:solidFill>
                  <a:schemeClr val="tx1">
                    <a:lumMod val="65000"/>
                    <a:lumOff val="35000"/>
                  </a:schemeClr>
                </a:solidFill>
              </a:rPr>
              <a:t>४ </a:t>
            </a:r>
            <a:r xmlns:a="http://schemas.openxmlformats.org/drawingml/2006/main">
              <a:rPr lang="mai" altLang="ko-KR" sz="2800">
                <a:solidFill>
                  <a:schemeClr val="tx1">
                    <a:lumMod val="65000"/>
                    <a:lumOff val="35000"/>
                  </a:schemeClr>
                </a:solidFill>
              </a:rPr>
              <a:t>आगि</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mai" altLang="en-US" sz="2800">
                <a:solidFill>
                  <a:srgbClr val="FF0000"/>
                </a:solidFill>
              </a:rPr>
              <a:t>४ </a:t>
            </a:r>
            <a:r xmlns:a="http://schemas.openxmlformats.org/drawingml/2006/main">
              <a:rPr lang="mai" altLang="ko-KR" sz="2800">
                <a:solidFill>
                  <a:srgbClr val="FF0000"/>
                </a:solidFill>
              </a:rPr>
              <a:t>आगि</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तखन परमेश् वरक आगि खसि पड़ल आ बलि-बलि, लकड़ी, पाथर आ माटि केँ जरा देलक आ खाई मे पानि केँ सेहो चाटि लेलक।</a:t>
            </a:r>
            <a:r xmlns:a="http://schemas.openxmlformats.org/drawingml/2006/main">
              <a:rPr lang="mai"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mai" altLang="ko-KR" sz="2800">
                <a:solidFill>
                  <a:schemeClr val="tx1">
                    <a:lumMod val="65000"/>
                    <a:lumOff val="35000"/>
                  </a:schemeClr>
                </a:solidFill>
              </a:rPr>
              <a:t>१ राजा</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18:38 बजे</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नहि. 37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नामान कोढ़ से ठीक</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तखन ओ नीचा उतरि कऽ सात बेर यरदन नदी मे डुबकी लगौलनि, जेना परमेश् वरक आदमी हुनका कहने छलाह, आ हुनकर शरीर ठीक भ’ गेलनि आ एकटा छोट बालक जकाँ साफ भ’ गेलनि।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2 राजा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400">
                <a:solidFill>
                  <a:schemeClr val="tx1">
                    <a:lumMod val="65000"/>
                    <a:lumOff val="35000"/>
                  </a:schemeClr>
                </a:solidFill>
              </a:rPr>
              <a:t>नामान अरामक राजाक सेनापति छलाह, मुदा हुनका कोढ़ छलनि। ओ एलीशा लग गेलाह जे इस्राएलक भविष्यवक्ता छलाह, हुनका पुनर्स्थापित करबाक लेल।</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mai" altLang="ko-KR" sz="2600">
                <a:solidFill>
                  <a:schemeClr val="tx1">
                    <a:lumMod val="65000"/>
                    <a:lumOff val="35000"/>
                  </a:schemeClr>
                </a:solidFill>
              </a:rPr>
              <a:t>दाऊद कतेको बेर मृत्युक लेल खतरनाक परिस्थिति मे छलाह, कारण राजा साउल हुनका मारबाक प्रयास कयलनि। मुदा, जोनाथनक सहायतासँ ओ ओहि खतरा सभसँ बचि सकैत छल ।</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एलीशा हुनका सँ भेंट नहि केलक, मुदा बस एतबे कहलक, “जाउ, यरदन नदी मे सात बेर धोउ।”</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एलीशाक बात पर नामान तमसा गेल। मुदा हुनकर नोकर सभ हुनका कहलथिन, “कृपया नदी मे जाउ आ अपन देह डुबा दियौक।”</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नामान सात बेर यरदन नदी मे डुबकी लगा लेलक जेना एलीशा आ ओकर नोकर सभ कहने छल।</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500">
                <a:solidFill>
                  <a:schemeClr val="tx1">
                    <a:lumMod val="65000"/>
                    <a:lumOff val="35000"/>
                  </a:schemeClr>
                </a:solidFill>
              </a:rPr>
              <a:t>तखन आश्चर्यक बात ई जे ओकर मांस पुनर्स्थापित भ' गेलै आ साफ भ' गेलै।</a:t>
            </a:r>
          </a:p>
          <a:p>
            <a:r xmlns:a="http://schemas.openxmlformats.org/drawingml/2006/main">
              <a:rPr lang="mai" altLang="ko-KR" sz="2500">
                <a:solidFill>
                  <a:schemeClr val="tx1">
                    <a:lumMod val="65000"/>
                    <a:lumOff val="35000"/>
                  </a:schemeClr>
                </a:solidFill>
              </a:rPr>
              <a:t>नामान फेर एलीशा लग गेलाह आ परमेश् वरक महिमा कयलनि।</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solidFill>
                  <a:schemeClr val="tx1">
                    <a:lumMod val="65000"/>
                    <a:lumOff val="35000"/>
                  </a:schemeClr>
                </a:solidFill>
              </a:rPr>
              <a:t>जखन नामान एलीशा केँ सुनलनि जे परमेश् वरक आदमी छलाह आ हुनकर वचन मानैत छलाह तखन हुनका कोढ़ सँ मुक्ति भेटबाक आशीष भेटलनि।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हमरा सभकेँ अपन इच्छासँ नहि जीबाक चाही,</a:t>
            </a:r>
          </a:p>
          <a:p>
            <a:pPr xmlns:a="http://schemas.openxmlformats.org/drawingml/2006/main" algn="ctr"/>
            <a:r xmlns:a="http://schemas.openxmlformats.org/drawingml/2006/main">
              <a:rPr lang="mai" altLang="ko-KR" sz="3200">
                <a:solidFill>
                  <a:schemeClr val="tx1">
                    <a:lumMod val="65000"/>
                    <a:lumOff val="35000"/>
                  </a:schemeClr>
                </a:solidFill>
              </a:rPr>
              <a:t>मुदा परमेश् वरक इच् छा सँ।</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जखन हम सभ परमेश् वरक वचन पर जीबैत छी आ ओकर आज्ञा मानैत छी,</a:t>
            </a:r>
          </a:p>
          <a:p>
            <a:pPr xmlns:a="http://schemas.openxmlformats.org/drawingml/2006/main" algn="ctr"/>
            <a:r xmlns:a="http://schemas.openxmlformats.org/drawingml/2006/main">
              <a:rPr lang="mai" altLang="ko-KR" sz="3200">
                <a:solidFill>
                  <a:schemeClr val="tx1">
                    <a:lumMod val="65000"/>
                    <a:lumOff val="35000"/>
                  </a:schemeClr>
                </a:solidFill>
              </a:rPr>
              <a:t>हम सब प्रचुर आशीर्वाद स आशीर्वाद पाबि सकैत छी जे भगवान हमरा सब के उपलब्ध करा सकैत छथि।</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solidFill>
                  <a:srgbClr val="FF0000"/>
                </a:solidFill>
              </a:rPr>
              <a:t>ईश्वर?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भगवान् वैह छथि जे हर बीमारी के ठीक क सकैत छथि। ओ सर्वशक्तिमान परमेश् वर छथि जे हमरा सभ केँ ठीक क' सकैत छथि।</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नामान कतेक बेर यरदन नदी मे डुबकी लगा लेलक?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तीन बेर</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२ </a:t>
            </a:r>
            <a:r xmlns:a="http://schemas.openxmlformats.org/drawingml/2006/main">
              <a:rPr lang="mai" altLang="ko-KR" sz="2800">
                <a:solidFill>
                  <a:schemeClr val="tx1">
                    <a:lumMod val="65000"/>
                    <a:lumOff val="35000"/>
                  </a:schemeClr>
                </a:solidFill>
              </a:rPr>
              <a:t>एक बेर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पाँच बेर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सात</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समय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4 </a:t>
            </a:r>
            <a:r xmlns:a="http://schemas.openxmlformats.org/drawingml/2006/main">
              <a:rPr lang="mai" altLang="ko-KR" sz="2800">
                <a:solidFill>
                  <a:srgbClr val="FF0000"/>
                </a:solidFill>
              </a:rPr>
              <a:t>सात बेर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तखन ओ नीचा उतरि कऽ सात बेर यरदन नदी मे डुबकी लगौलनि, जेना परमेश् वरक आदमी हुनका कहने छलाह, आ हुनकर शरीर ठीक भ’ गेलनि आ एकटा छोट बालक जकाँ साफ भ’ गेलनि।</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2 राजा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सं 38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400"/>
              <a:t>भगवान के मंदिर के मरम्मत</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bg1">
                    <a:lumMod val="50000"/>
                  </a:schemeClr>
                </a:solidFill>
              </a:rPr>
              <a:t>तेँ राजा योआश यहोयादा पुरोहित आ आन पुरोहित सभ केँ बजा कऽ पुछलथिन, "अहाँ सभ मन्दिरक क्षति केँ ठीक किएक नहि कऽ रहल छी? आब अपन कोषाध्यक्ष सभ सँ पाइ नहि ली, बल् कि मन्दिरक मरम्मतक लेल सौंप दिअ।"</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२ राजा</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१२:७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mai" altLang="ko-KR" sz="3200">
                <a:solidFill>
                  <a:schemeClr val="tx1">
                    <a:lumMod val="65000"/>
                    <a:lumOff val="35000"/>
                  </a:schemeClr>
                </a:solidFill>
              </a:rPr>
              <a:t>जोनाथन अपन स्वार्थी इच्छा नहि, बल्कि अपन मित्र दाऊद केँ चुनलनि।</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mai" altLang="ko-KR" sz="3200">
                <a:solidFill>
                  <a:schemeClr val="tx1">
                    <a:lumMod val="65000"/>
                    <a:lumOff val="35000"/>
                  </a:schemeClr>
                </a:solidFill>
              </a:rPr>
              <a:t>जोनाथन जकाँ,</a:t>
            </a:r>
          </a:p>
          <a:p>
            <a:pPr xmlns:a="http://schemas.openxmlformats.org/drawingml/2006/main" algn="ctr"/>
            <a:r xmlns:a="http://schemas.openxmlformats.org/drawingml/2006/main">
              <a:rPr lang="mai" altLang="ko-KR" sz="3200">
                <a:solidFill>
                  <a:schemeClr val="tx1">
                    <a:lumMod val="65000"/>
                    <a:lumOff val="35000"/>
                  </a:schemeClr>
                </a:solidFill>
              </a:rPr>
              <a:t>अपन मित्र के लेल नीक दोस्त बनू।</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err="1">
                <a:solidFill>
                  <a:schemeClr val="tx1">
                    <a:lumMod val="65000"/>
                    <a:lumOff val="35000"/>
                  </a:schemeClr>
                </a:solidFill>
              </a:rPr>
              <a:t>यहूदा के राजा योआश के मन में परमेश् वर के मन्दिर के मरम्मत करै के मन छेलै, जे क्षतिग्रस्त होय गेलै।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मुदा, बजट मंदिर के मरम्मत के लेल पर्याप्त नहिं छल. योआश परमेश् वरक मन् दिरक मरम्मतक लेल बलिदान ग्रहण करबाक निर्णय लेलनि।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भगवान स प्रेम करय वाला लोक मंदिर के मरम्मत के लेल पैसा चढ़बैत छलाह.</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मंदिरक मरम्मतक लेल जमा पाइ मजदूर सभकेँ देल जाइत छलैक, आ ओ सभ पूर्ण ईमानदारीसँ मंदिरक मरम्मत करैत छल |</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"वाह! केहन सुन्दर मंदिर अछि!” योआश ई सोचि क' समाप्त भ' गेल जे भगवान् प्रसन्न हेताह।</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600" err="1">
                <a:solidFill>
                  <a:schemeClr val="tx1">
                    <a:lumMod val="65000"/>
                    <a:lumOff val="35000"/>
                  </a:schemeClr>
                </a:solidFill>
              </a:rPr>
              <a:t>योआश परमेश् वरक मन् दिर केँ अनमोल जगह मानैत छलाह, जतय लोक परमेश् वरक आराधना करैत छल।</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ai" altLang="ko-KR" sz="3600">
                <a:solidFill>
                  <a:schemeClr val="tx1">
                    <a:lumMod val="65000"/>
                    <a:lumOff val="35000"/>
                  </a:schemeClr>
                </a:solidFill>
              </a:rPr>
              <a:t>चर्च ओ जगह अछि जतय भगवान् उपस्थित रहैत छथि जखन हम हुनकर पूजा करैत छी |</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mai" altLang="ko-KR" sz="3600">
                <a:solidFill>
                  <a:schemeClr val="tx1">
                    <a:lumMod val="65000"/>
                    <a:lumOff val="35000"/>
                  </a:schemeClr>
                </a:solidFill>
              </a:rPr>
              <a:t>अस्तु, हमरा लोकनि कें चर्च सं प्रेम करय पड़त आ ओकरा बहुत अनमोल रूप सं विचार करय पड़त.</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solidFill>
                  <a:srgbClr val="FF0000"/>
                </a:solidFill>
              </a:rPr>
              <a:t>ईश्वर?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परमेश् वर हमरा सभ मे सँ प्रत्येक केँ अपन पवित्र मंदिरक रूप मे ठाढ़ करैत छथि।</a:t>
            </a:r>
          </a:p>
          <a:p>
            <a:endParaRPr lang="en-US" altLang="ko-KR" sz="3600">
              <a:solidFill>
                <a:schemeClr val="tx1">
                  <a:lumMod val="65000"/>
                  <a:lumOff val="35000"/>
                </a:schemeClr>
              </a:solidFill>
            </a:endParaRPr>
          </a:p>
          <a:p>
            <a:r xmlns:a="http://schemas.openxmlformats.org/drawingml/2006/main">
              <a:rPr lang="mai" altLang="ko-KR" sz="3600">
                <a:solidFill>
                  <a:schemeClr val="tx1">
                    <a:lumMod val="65000"/>
                    <a:lumOff val="35000"/>
                  </a:schemeClr>
                </a:solidFill>
              </a:rPr>
              <a:t>भगवान् हुनक आराधना करयवला सँ भेंट करैत छथि।</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योआश की ठीक करबाक निर्णय लेलक?</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महल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२ </a:t>
            </a:r>
            <a:r xmlns:a="http://schemas.openxmlformats.org/drawingml/2006/main">
              <a:rPr lang="mai" altLang="ko-KR" sz="2800">
                <a:solidFill>
                  <a:schemeClr val="tx1">
                    <a:lumMod val="65000"/>
                    <a:lumOff val="35000"/>
                  </a:schemeClr>
                </a:solidFill>
              </a:rPr>
              <a:t>ओकर</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कमरा</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स्कूल</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पवित्र मंदिर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4 </a:t>
            </a:r>
            <a:r xmlns:a="http://schemas.openxmlformats.org/drawingml/2006/main">
              <a:rPr lang="mai" altLang="ko-KR" sz="2800">
                <a:solidFill>
                  <a:srgbClr val="FF0000"/>
                </a:solidFill>
              </a:rPr>
              <a:t>पवित्र मंदिर</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bg1">
                    <a:lumMod val="50000"/>
                  </a:schemeClr>
                </a:solidFill>
              </a:rPr>
              <a:t>तेँ राजा योआश यहोयादा पुरोहित आ आन पुरोहित सभ केँ बजा कऽ पुछलथिन, "अहाँ सभ मन्दिरक क्षति केँ ठीक किएक नहि कऽ रहल छी? आब अपन कोषाध्यक्ष सभ सँ पाइ नहि ली, बल् कि मन्दिरक मरम्मतक लेल सौंप दिअ।"</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२ राजा</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१२:७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b="1">
                <a:solidFill>
                  <a:schemeClr val="tx1">
                    <a:lumMod val="50000"/>
                    <a:lumOff val="50000"/>
                  </a:schemeClr>
                </a:solidFill>
              </a:rPr>
              <a:t>सं 39 परमेश् वरक वचन</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600"/>
              <a:t>नहेम्याह, जे यरूशलेमक देबाल केँ फेर सँ बनौलनि</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mai" altLang="ko-KR" sz="3200"/>
              <a:t>ईश्वर?</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mai" altLang="ko-KR" sz="3600">
                <a:solidFill>
                  <a:srgbClr val="C00000"/>
                </a:solidFill>
              </a:rPr>
              <a:t>ईश्वर..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mai" altLang="ko-KR" sz="3600">
                <a:solidFill>
                  <a:schemeClr val="tx1">
                    <a:lumMod val="65000"/>
                    <a:lumOff val="35000"/>
                  </a:schemeClr>
                </a:solidFill>
              </a:rPr>
              <a:t>ओएह छथि जे हमरा सभकेँ नीक मित्र दैत छथि ।</a:t>
            </a:r>
          </a:p>
          <a:p>
            <a:endParaRPr lang="en-US" altLang="ko-KR" sz="3600">
              <a:solidFill>
                <a:schemeClr val="tx1">
                  <a:lumMod val="65000"/>
                  <a:lumOff val="35000"/>
                </a:schemeClr>
              </a:solidFill>
            </a:endParaRPr>
          </a:p>
          <a:p>
            <a:r xmlns:a="http://schemas.openxmlformats.org/drawingml/2006/main">
              <a:rPr lang="mai" altLang="ko-KR" sz="3600">
                <a:solidFill>
                  <a:schemeClr val="tx1">
                    <a:lumMod val="65000"/>
                    <a:lumOff val="35000"/>
                  </a:schemeClr>
                </a:solidFill>
              </a:rPr>
              <a:t>भगवान के धन्यवाद दियौ जे हमरा सब के नीक दोस्त देलखिन!</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bg1">
                    <a:lumMod val="50000"/>
                  </a:schemeClr>
                </a:solidFill>
              </a:rPr>
              <a:t>हम राजा केँ उत्तर देलियनि, "जँ राजा केँ नीक लागय आ जँ अहाँक सेवक केँ हुनकर अनुग्रह भेटि गेलनि तँ ओ हमरा यहूदाक ओहि नगर मे पठा दिअ जतय हमर पूर्वज सभ दफन छथि, जाहि सँ हम ओकरा फेर सँ बना सकब।"</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नहेमायाह</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2:5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फारस के राजा राजा के मद्यपान करय वाला नहेमिया के अनुमति देलखिन जे ओ शहर आ किला के फेर सं बनाबय जे बर्बाद भ गेल छल.</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नहेमायाह</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बहुतो इस्राएली सभक संग यरूशलेम वापस आबि गेलाह आ हुनका सभक संग यरूशलेमक देबाल केँ फेर सँ बनौलनि।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600">
                <a:solidFill>
                  <a:schemeClr val="tx1">
                    <a:lumMod val="65000"/>
                    <a:lumOff val="35000"/>
                  </a:schemeClr>
                </a:solidFill>
              </a:rPr>
              <a:t>लेकिन, ओकरा सिनी कॅ दोसरऽ कबीला सिनी परेशान करी देलकै, जेकरा इस्राएली सिनी के पुनरुद्धार नापसंद छेलै। एकरऽ अलावा बहुत सारा इस्राएली लोगऽ के शिकायत में फटी गेलै।</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नहेम्याह परमेश् वर सँ मददि मँगलनि। भगवान् हुनका काज करबाक लेल शक्ति आ साहस देलनि।</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2800">
                <a:solidFill>
                  <a:schemeClr val="tx1">
                    <a:lumMod val="65000"/>
                    <a:lumOff val="35000"/>
                  </a:schemeClr>
                </a:solidFill>
              </a:rPr>
              <a:t>अंततः नहेम्याह इस्राएली लोगऽ के साथ यरूशलेम के देवाल के पुनर्निर्माण पूरा करी लेलकै। देबाल समाप्त केलाक बाद ओ आ हुनकर लोक सभ हर्षित भ' क' भगवानक पूजा केलनि।</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पाठ</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600">
                <a:solidFill>
                  <a:schemeClr val="tx1">
                    <a:lumMod val="65000"/>
                    <a:lumOff val="35000"/>
                  </a:schemeClr>
                </a:solidFill>
              </a:rPr>
              <a:t>नहेम्याह परमेश् वरक मददि सँ देबालक पुनर्निर्माण पूरा कयलनि, भले ओ बहुत रास गड़बड़ी छल।</a:t>
            </a:r>
          </a:p>
          <a:p>
            <a:pPr xmlns:a="http://schemas.openxmlformats.org/drawingml/2006/main" algn="ctr"/>
            <a:r xmlns:a="http://schemas.openxmlformats.org/drawingml/2006/main">
              <a:rPr lang="mai" altLang="ko-KR" sz="3600">
                <a:solidFill>
                  <a:schemeClr val="tx1">
                    <a:lumMod val="65000"/>
                    <a:lumOff val="35000"/>
                  </a:schemeClr>
                </a:solidFill>
              </a:rPr>
              <a:t>जखन हम भगवानक काज करैत छी तखन हमरा सभ केँ कठिन परिस्थितिक सामना करय पड़ि सकैत अछि।</a:t>
            </a:r>
          </a:p>
          <a:p>
            <a:pPr xmlns:a="http://schemas.openxmlformats.org/drawingml/2006/main" algn="ctr"/>
            <a:r xmlns:a="http://schemas.openxmlformats.org/drawingml/2006/main">
              <a:rPr lang="mai" altLang="ko-KR" sz="3600">
                <a:solidFill>
                  <a:schemeClr val="tx1">
                    <a:lumMod val="65000"/>
                    <a:lumOff val="35000"/>
                  </a:schemeClr>
                </a:solidFill>
              </a:rPr>
              <a:t>मुदा, जँ भगवान हमरा सभक संग रहथि आ हम सभ हुनका संग रहब तँ हम सभ ओहि सभ कठिनाइ सभकेँ पार क' सकैत छी।</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3200"/>
              <a:t>ईश्वर?</a:t>
            </a:r>
            <a:r xmlns:a="http://schemas.openxmlformats.org/drawingml/2006/main">
              <a:rPr lang="mai"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rgbClr val="C00000"/>
                </a:solidFill>
              </a:rPr>
              <a:t>भगवान् छथि..</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भगवान वैह छथि जे हमरा सभक मदद करैत छथि आ हमरा सभ केँ शक्ति आ साहस दैत छथि जखन हम सभ कठिन परिस्थिति मे प्रार्थना करैत छी आ मददि माँगैत छी।</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प्रश्नोत्तरी</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tx1">
                    <a:lumMod val="65000"/>
                    <a:lumOff val="35000"/>
                  </a:schemeClr>
                </a:solidFill>
              </a:rPr>
              <a:t>नहेम्याह सासुर किएक घुरि गेलाह?</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1 </a:t>
            </a:r>
            <a:r xmlns:a="http://schemas.openxmlformats.org/drawingml/2006/main">
              <a:rPr lang="mai" altLang="ko-KR" sz="2800">
                <a:solidFill>
                  <a:schemeClr val="tx1">
                    <a:lumMod val="65000"/>
                    <a:lumOff val="35000"/>
                  </a:schemeClr>
                </a:solidFill>
              </a:rPr>
              <a:t>यात्रा करबाक लेल..</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2 </a:t>
            </a:r>
            <a:r xmlns:a="http://schemas.openxmlformats.org/drawingml/2006/main">
              <a:rPr lang="mai" altLang="ko-KR" sz="2800">
                <a:solidFill>
                  <a:schemeClr val="tx1">
                    <a:lumMod val="65000"/>
                    <a:lumOff val="35000"/>
                  </a:schemeClr>
                </a:solidFill>
              </a:rPr>
              <a:t>स्कूल जेबाक लेल..</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3 </a:t>
            </a:r>
            <a:r xmlns:a="http://schemas.openxmlformats.org/drawingml/2006/main">
              <a:rPr lang="mai" altLang="ko-KR" sz="2800">
                <a:solidFill>
                  <a:schemeClr val="tx1">
                    <a:lumMod val="65000"/>
                    <a:lumOff val="35000"/>
                  </a:schemeClr>
                </a:solidFill>
              </a:rPr>
              <a:t>पूजा करब..</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chemeClr val="tx1">
                    <a:lumMod val="65000"/>
                    <a:lumOff val="35000"/>
                  </a:schemeClr>
                </a:solidFill>
              </a:rPr>
              <a:t>4 </a:t>
            </a:r>
            <a:r xmlns:a="http://schemas.openxmlformats.org/drawingml/2006/main">
              <a:rPr lang="mai" altLang="ko-KR" sz="2800">
                <a:solidFill>
                  <a:schemeClr val="tx1">
                    <a:lumMod val="65000"/>
                    <a:lumOff val="35000"/>
                  </a:schemeClr>
                </a:solidFill>
              </a:rPr>
              <a:t>यरूशलेम के देवाल के पुनर्निर्माण के लेल..</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en-US" sz="2800">
                <a:solidFill>
                  <a:srgbClr val="FF0000"/>
                </a:solidFill>
              </a:rPr>
              <a:t>4 </a:t>
            </a:r>
            <a:r xmlns:a="http://schemas.openxmlformats.org/drawingml/2006/main">
              <a:rPr lang="mai" altLang="ko-KR" sz="2800">
                <a:solidFill>
                  <a:srgbClr val="FF0000"/>
                </a:solidFill>
              </a:rPr>
              <a:t>यरूशलेम के देवाल के पुनर्निर्माण के लेल..</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mai" altLang="ko-KR" sz="4000">
                <a:solidFill>
                  <a:srgbClr val="FF0000"/>
                </a:solidFill>
              </a:rPr>
              <a:t>आजुक वचन</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mai" altLang="ko-KR" sz="3600">
                <a:solidFill>
                  <a:schemeClr val="bg1">
                    <a:lumMod val="50000"/>
                  </a:schemeClr>
                </a:solidFill>
              </a:rPr>
              <a:t>हम राजा केँ उत्तर देलियनि, "जँ राजा केँ नीक लागय आ जँ अहाँक सेवक केँ हुनकर अनुग्रह भेटि गेलनि तँ ओ हमरा यहूदाक ओहि नगर मे पठा दिअ जतय हमर पूर्वज सभ दफन छथि, जाहि सँ हम ओकरा फेर सँ बना सकब।"</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mai" altLang="ko-KR" sz="2800">
                <a:solidFill>
                  <a:schemeClr val="tx1">
                    <a:lumMod val="65000"/>
                    <a:lumOff val="35000"/>
                  </a:schemeClr>
                </a:solidFill>
              </a:rPr>
              <a:t>नहेमायाह</a:t>
            </a:r>
            <a:r xmlns:a="http://schemas.openxmlformats.org/drawingml/2006/main">
              <a:rPr lang="mai" altLang="en-US" sz="2800">
                <a:solidFill>
                  <a:schemeClr val="tx1">
                    <a:lumMod val="65000"/>
                    <a:lumOff val="35000"/>
                  </a:schemeClr>
                </a:solidFill>
              </a:rPr>
              <a:t> </a:t>
            </a:r>
            <a:r xmlns:a="http://schemas.openxmlformats.org/drawingml/2006/main">
              <a:rPr lang="mai" altLang="ko-KR" sz="2800">
                <a:solidFill>
                  <a:schemeClr val="tx1">
                    <a:lumMod val="65000"/>
                    <a:lumOff val="35000"/>
                  </a:schemeClr>
                </a:solidFill>
              </a:rPr>
              <a:t>2:5 मे</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