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Perkataan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daripada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4400"/>
              <a:t>Tuhan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4400"/>
              <a:t>Dibuat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4400"/>
              <a:t>Dunia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Perkataan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Pada mulanya Tuhan menciptakan</a:t>
            </a: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dan bumi.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Isteri Ishak, Ribka melahirkan anak kembar. Nama anak pertama ialah Esau dan yang kedua ialah Yakub.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suka memburu. Jadi, dia suka aktiviti luar. Tetapi, Yakub seorang yang pendiam, tinggal di rumah.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Suatu hari, ketika Yakub sedang memasak rebusan, Esau pulang dalam keadaan lapar selepas berburu.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“Beri saya sedikit rebusan!”, “Jual dahulu hak kesulungan anda kepada saya. Kemudian saya akan memberi kamu sedikit.” Esau sangat lapar sehingga dia menjual hak kesulungannya untuk satu mangkuk rebus merah.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Akhirnya, Yakub menipu ayahnya untuk mendapat berkat. Akhirnya, dia mendapat keberkatan. Semua perkara ini berlaku dengan ketentuan Tuhan.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berpendapat bahawa menyelesaikan masalah lapar adalah lebih penting daripada mendapat berkat rohani.</a:t>
            </a:r>
            <a:r xmlns:a="http://schemas.openxmlformats.org/drawingml/2006/main">
              <a:rPr lang="m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Akhirnya,</a:t>
            </a:r>
            <a:r xmlns:a="http://schemas.openxmlformats.org/drawingml/2006/main">
              <a:rPr lang="m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</a:t>
            </a:r>
            <a:r xmlns:a="http://schemas.openxmlformats.org/drawingml/2006/main">
              <a:rPr lang="m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menjadi</a:t>
            </a:r>
            <a:r xmlns:a="http://schemas.openxmlformats.org/drawingml/2006/main">
              <a:rPr lang="m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yang</a:t>
            </a:r>
            <a:r xmlns:a="http://schemas.openxmlformats.org/drawingml/2006/main">
              <a:rPr lang="m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nenek moyang orang Israel.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anda fikir lebih penting?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Berkat untuk menjadi anak-anak Tuhan tidak dapat digantikan dengan apa-apa pun.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</a:t>
            </a:r>
            <a:r xmlns:a="http://schemas.openxmlformats.org/drawingml/2006/main">
              <a:rPr lang="m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ialah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memenuhi kehendak-Nya sendiri walaupun manusia melakukan kesalahan dan kepalsuan.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Untuk apa Esau menjual hak kesulungannya?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rebus merah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rebus merah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Perkataan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Kemudian Yakub memberi Esau sedikit roti dan sedikit rebusan kacang.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Dia makan dan minum, lalu bangun dan pergi.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Jadi, Esau menghina hak kesulungannya.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400"/>
              <a:t>Mimpi Yakub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/>
              <a:t>Mereka memakan buah terlarang itu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/>
              <a:t>Dia bermimpi di mana dia melihat sebuah tangga terletak di bumi, yang puncaknya mencapai langit, dan malaikat-malaikat Allah sedang naik turun di atasnya.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menipu saudaranya dengan dusta. Dia takut dibunuh. Jadi, dia melarikan diri dari rumah kepada bapa saudaranya di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waktu malam, mengambil batu di sana, dia tidur meletakkannya di bawah kepalanya sebagai bantal. Dia keseorangan di sana tanpa keluarga. Jadi dia takut dan berasa sunyi.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melihat malaikat Tuhan naik dan turun tangga di bumi ke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mendengar suara Tuhan, "Aku menyertai kamu dan akan menjaga kamu ke mana pun kamu pergi."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Apabila dia bangun pada waktu pagi, dia menyembah Tuhan yang berjanji bahawa Dia akan menyertai dia, dan dia memuliakan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Seperti Tuhan menyertai Yakub yang takut keseorangan,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Bapa kita juga menjaga kita apabila kita bersendirian.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Seperti Yakub, kita harus menghormati dan memuliakan Tuhan yang sentiasa bersama kita.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bersama kita di mana-mana dan pada bila-bila masa.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sentiasa menjaga kita.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Apabila Yakub tidur, apakah yang dia ambil sebagai bantal?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batu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kulit haiwan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batu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/>
              <a:t>Dia bermimpi di mana dia melihat sebuah tangga terletak di bumi, yang puncaknya mencapai langit, dan malaikat-malaikat Allah sedang naik turun di atasnya.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menciptakan manusia menurut gambar-Nya sendiri, menurut gambar Tuhan Dia menciptakannya;</a:t>
            </a: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lelaki dan perempuan diciptakan-Nya mereka.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Perkataan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daripada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400"/>
              <a:t>Joseph Dijual oleh Saudara-saudaranya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“Mari, kita bunuh dia dan lemparkan dia ke dalam salah satu perigi ini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dan mengatakan bahawa seekor binatang buas telah memakannya.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Kemudian kita akan melihat apa yang datang dari mimpinya."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mempunyai dua belas anak lelaki. Dia mengasihi Yusuf lebih daripada anak-anaknya yang lain. Jadi, dia membuat kain yang sangat indah untuk Yusuf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Abang-abangnya sangat membencinya kerana ayah mereka sangat menyayanginya. “Mari kita jual Yusuf. Mari beritahu ayah dia meninggal dunia.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Mereka menjual Yusuf sebagai hamba kepada pedagang yang datang.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Mendengar ini, Yakub sangat sedih.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hidup susah sebagai hamba. Namun, dia beriman dan bertawakkal kepada Allah tanpa melakukan sebarang dosa.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Yusuf dihantar ke penjara atas tuduhan palsu.</a:t>
            </a:r>
            <a:r xmlns:a="http://schemas.openxmlformats.org/drawingml/2006/main">
              <a:rPr lang="m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Namun, dia cuba menjadi soleh di hadapan Tuhan walaupun di dalam penjara. Tuhan tidak melupakan Yusuf dan Tuhan mempunyai rancangan yang menakjubkan untuknya.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Yusuf dibenci dan dijual sebagai hamba oleh saudara-saudaranya sendiri. Dia juga dimasukkan ke dalam penjara atas tuduhan palsu.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Namun, dia bergantung kepada Tuhan dan berusaha untuk tidak melakukan apa-apa dosa lagi.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Kita mungkin menghadapi beberapa kesukaran.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Janganlah kita berbuat dosa dan memohon pertolongan kepada Allah Bapa kita yang sudi mendengar doa kita.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 Bapa kami..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Bapa kita mempunyai rancangan yang menakjubkan untuk kita walaupun dalam masa yang sukar.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Yakub berikan hanya kepada Yusuf di antara dua belas anak lelakinya?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mainan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kain yang sangat cantik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kain yang sangat cantik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dan Hawa adalah makhluk yang terbaik di antara makhluk Allah.</a:t>
            </a:r>
          </a:p>
          <a:p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Sebab mereka diciptakan menurut gambar Allah.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“Mari, kita bunuh dia dan lemparkan dia ke dalam salah satu perigi ini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dan mengatakan bahawa seekor binatang buas telah memakannya.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Kemudian kita akan lihat apa yang datang dari mimpinya."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400"/>
              <a:t>Joseph menjadi Perdana Menteri di Mesir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/>
              <a:t>Maka berkatalah Firaun kepada Yusuf, "Dengan ini aku melantik engkau menjadi penguasa atas seluruh tanah Mesir."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Firaun, raja Mesir, bermimpi. 7 ekor lembu gemuk dan selepas itu 7 ekor lembu yang hodoh keluar. 7 ekor lembu hodoh makan 7 ekor lembu yang gemuk. Ia adalah mimpi yang sangat pelik.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Tiada siapa yang dapat mentafsir mimpinya di dalam istana. Ketua juru minuman yang dibantu oleh Yusuf memperkenalkan dia kepada raja.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memberikan hikmat kepada Yusuf. Jadi, dia dapat menafsirkan maksud mimpi itu dan memberitahunya kepada raja.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 begitu terharu sehingga dia melantik Yusuf yang menjadi tawanan ke kedudukan kedua tertinggi di negeri itu.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menjadi perdana menteri Mesir dan memerintah negeri itu dengan baik dengan hikmat yang Tuhan berikan kepadanya.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/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mempunyai rancangan yang menakjubkan untuk Yusuf.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Apabila kita menghadapi kesulitan, kita juga tidak boleh kecewa,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tetapi harus mengharapkan rancangan Tuhan yang menakjubkan untuk kita dan percaya kepada Tuhan..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 melakukan mengikut kehendakNya.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Yang rendah akan ditinggikan dan yang tinggi akan direndahkan.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Allah berfirman kepada lelaki itu,</a:t>
            </a:r>
            <a:r xmlns:a="http://schemas.openxmlformats.org/drawingml/2006/main">
              <a:rPr lang="ms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“Kamu boleh makan dari mana-mana pokok dalam taman ini, tetapi </a:t>
            </a:r>
            <a:r xmlns:a="http://schemas.openxmlformats.org/drawingml/2006/main">
              <a:rPr lang="ms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kamu tidak boleh makan buah dari pohon pengetahuan tentang yang baik dan yang jahat, kerana apabila kamu memakannya, kamu pasti akan mati </a:t>
            </a:r>
            <a:r xmlns:a="http://schemas.openxmlformats.org/drawingml/2006/main">
              <a:rPr lang="m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Apakah haiwan yang muncul dalam mimpi Firaun?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lembu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lembu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/>
              <a:t>Maka Firaun berkata kepada Yusuf,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/>
              <a:t>“Dengan ini Aku melantik kamu bertanggungjawab atas seluruh tanah Mesir.”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Tidak.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400"/>
              <a:t>Joseph Bertemu Saudara-saudaranya Lagi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Walaupun Yusuf mengenali saudara-saudaranya, mereka tidak mengenalinya.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 melantik Yusuf sebagai perdana menteri Mesir. Yusuf mengawal kebuluran teruk selama 7 tahun dengan bijak.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Namun, tidak ada bijirin di Kanaan kerana kelaparan. Mereka terpaksa pergi ke Mesir untuk mendapatkan bijirin untuk dimakan. Saudara-saudara Yusuf pergi ke Mesir untuk membeli makanan juga.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Walaupun Yusuf mengenali saudara-saudaranya, mereka tidak mengenalinya.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memberitahu mereka siapa dia. Mereka terkejut melihatnya dan berasa takut kepadanya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 menyedari mengapa Tuhan menghantarnya ke Mesir. Dia mengampuni saudara-saudaranya dan membawa semua keluarganya ke Mesir dan menjaga mereka dengan selamat.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 memaafkan saudara-saudaranya yang memperlakukannya dengan buruk dan mengasihi mereka mengikut kehendak Tuhan.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perlu memaafkan keluarga dan rakan-rakan kita dan menyayangi mereka.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Tetapi, Syaitan yang menyamar sebagai ular menggoda Hawa.</a:t>
            </a:r>
          </a:p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Akhirnya, Hawa makan buah itu.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Mengampuni kami dan mengasihi kami.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Apakah Joseph menjadi perdana menteri negara?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Walaupun Yusuf mengenali saudara-saudaranya, mereka tidak mengenalinya.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400"/>
              <a:t>Seorang Kanak-kanak Yang diselamatkan dari Air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Apabila kanak-kanak itu semakin besar, dia membawanya kepada anak perempuan Firaun dan dia menjadi anaknya. Dia menamainya Musa, katanya, "Aku menarik dia dari air."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Keluaran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Raja Mesir, Firaun, memerintahkan untuk membuang semua anak lelaki Israel yang baru lahir ke dalam sungai Nil dan membiarkan mereka dibunuh.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Yochebed, ibu Musa, tidak mempunyai pilihan selain membiarkan anaknya dibawa pergi ke sungai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masa itu, puteri Mesir kebetulan melihat bayi itu ketika dia sedang mandi di sungai. Dia ada dalam fikiran untuk membesarkan budak lelaki itu.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Kakaknya melihat puteri mengeluarkan bayi lelaki itu dari bakul. Dia memperkenalkan ibu kandungnya, Jochebed, untuk menyusukan bayi lelaki itu untuknya.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Apabila kanak-kanak itu semakin besar, dia dibawa kembali kepada puteri untuk menjadi anaknya. Dia menamainya Musa, katanya, “Aku menarik dia dari air. Musa bertumbuh di Mesir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 Hawa memberikan satu lagi kepada Adam.</a:t>
            </a:r>
          </a:p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pun memakannya.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menyelamatkan Musa.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menyelamatkan kita dengan kebijaksanaan dan kuasa-Nya yang menakjubkan (rezeki).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Percayalah bahawa perancangan Allah lebih besar dan lebih sempurna daripada perancangan saya selalu.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Siapakah Tuhan?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adalah Tuhan yang maha kuasa yang melaksanakan kehendak-Nya walaupun terdapat sebarang halangan.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berlaku kepada kanak-kanak yang terbawa-bawa di dalam air?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lemas dan dimakan ikan.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Burung menyelamatkan kanak-kanak itu.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menyelamatkan kanak-kanak itu dari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Puteri Mesir melihat dan menyelamatkannya.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Puteri Mesir melihat dan menyelamatkannya.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Apabila kanak-kanak itu semakin besar, dia membawanya kepada anak perempuan Firaun dan dia menjadi anaknya. Dia menamainya Musa, katanya, "Aku menarik dia dari air."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Keluaran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menghalau mereka dari Eden kerana mereka tidak mendengar Tuhan.</a:t>
            </a:r>
          </a:p>
          <a:p>
            <a:r xmlns:a="http://schemas.openxmlformats.org/drawingml/2006/main">
              <a:rPr lang="m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Sejak saat itu, Dosa datang ke dunia.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2800" b="1"/>
              <a:t>Pelajaran </a:t>
            </a:r>
            <a:endParaRPr xmlns:a="http://schemas.openxmlformats.org/drawingml/2006/main" lang="en-US" altLang="ko-KR" sz="4000" b="1"/>
            <a:r xmlns:a="http://schemas.openxmlformats.org/drawingml/2006/main">
              <a:rPr lang="ms" altLang="ko-KR" sz="4000"/>
              <a:t>hari ini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Dosa datang ke dunia kerana Adam dan Hawa tidak mematuhi perintah Tuhan.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Adakah saya mematuhi firman Tuhan?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Jika saya percaya kepada Tuhan, saya mesti mematuhi firman Tuhan.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/>
              <a:t>Tuhan ialah?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Tidak suka kemaksiatan.</a:t>
            </a: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Berkatilah orang yang menuruti firman-Nya.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4000"/>
              <a:t>hari ini</a:t>
            </a:r>
            <a:r xmlns:a="http://schemas.openxmlformats.org/drawingml/2006/main">
              <a:rPr lang="ms" altLang="en-US" sz="4000"/>
              <a:t> </a:t>
            </a:r>
            <a:r xmlns:a="http://schemas.openxmlformats.org/drawingml/2006/main">
              <a:rPr lang="ms" altLang="ko-KR" sz="4000"/>
              <a:t>Perkataan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Pada mulanya Tuhan menciptakan</a:t>
            </a: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dan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Tuhan katakan jangan makan kepada manusia?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buah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sayuran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buah pengetahuan tentang yang baik dan yang jahat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buah pengetahuan tentang yang baik dan yang jahat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menciptakan manusia menurut gambar-Nya sendiri, menurut gambar Tuhan Dia menciptakannya;</a:t>
            </a: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lelaki dan perempuan diciptakan-Nya mereka.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/>
              <a:t>Nuh membuat Kapal Besar (sebuah Bahtera) di Gunung Tinggi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/>
              <a:t>hari ini</a:t>
            </a:r>
            <a:r xmlns:a="http://schemas.openxmlformats.org/drawingml/2006/main">
              <a:rPr lang="ms" altLang="en-US" sz="4000"/>
              <a:t> </a:t>
            </a:r>
            <a:r xmlns:a="http://schemas.openxmlformats.org/drawingml/2006/main">
              <a:rPr lang="ms" altLang="ko-KR" sz="4000"/>
              <a:t>Perkataan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kemudian berfirman kepada Nuh, "Masuklah ke dalam bahtera itu, kamu dan seisi keluargamu, kerana Aku mendapati kamu benar di antara generasi ini.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melihat bahawa semua orang di bumi merosakkan jalan mereka. Tuhan berkata kepada Nuh, “Aku akan membinasakan manusia dan bumi . Buat kapal besar di atas gunung!”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mula membuat kapal di atas gunung itu seperti yang diperintahkan Tuhan kepadanya. Orang fikir dia gila.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membiarkan setiap jenis makhluk masuk ke dalam kapal itu bersama 8 ahli keluarga Nuh seperti yang diperintahkan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Hujan terus turun di bumi selama 40 hari seperti yang difirmankan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Akhirnya, bumi diliputi air. Setiap makhluk hidup yang bergerak di bumi mati. Hanya Nuh yang tinggal, dan mereka yang bersamanya di dalam bahtera.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Orang ramai tidak mendengar Nuh yang memberi mereka peluang untuk diselamatkan daripada banjir besar.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Mereka hanya berkata bahawa Nuh marah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Apabila anda menyampaikan injil kepada rakan-rakan, mereka mungkin tidak mendengar anda dengan baik.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Tetapi, pada akhirnya, mereka akan tahu bahawa firman Tuhan adalah benar.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mulanya, kegelapan adalah di atas permukaan.</a:t>
            </a:r>
          </a:p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Tiada manusia, tiada cahaya. Tiada apa-apa.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/>
              <a:t>Tuhan?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membenci dosa dan menghakimi dosa itu.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/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Tuhan katakan kepada Nuh untuk dibuat?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Sebuah Kapal (Sebuah Bahtera)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Sebuah Kereta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Sebuah Rumah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Basikal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Sebuah Kapal (Sebuah Bahtera)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/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kemudian berfirman kepada Nuh, "Masuklah ke dalam bahtera itu, kamu dan seisi keluargamu, kerana Aku mendapati kamu benar di antara generasi ini.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/>
              <a:t>Pelangi adalah Perjanjian Tuhan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6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rgbClr val="FF0000"/>
                </a:solidFill>
              </a:rPr>
              <a:t>Perkataan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Setiap kali pelangi muncul di awan, aku akan melihatnya dan mengingati perjanjian yang kekal antara Allah dan segala jenis makhluk di bumi."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Semua yang bernyawa telah lenyap, hanya Nuh dan mereka yang bersamanya di dalam bahtera yang tinggal.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Hujan terus turun melanda bumi selama 40 hari.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Selepas hujan berhenti, Nuh menghantar seekor burung merpati.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Burung merpati itu kembali kepadanya dengan membawa daun zaitun segar di paruhnya. Nuh tahu, “Air itu surut dari bumi!”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keluar bersama keluarganya, dan menyembah Tuhan. "Terima kasih Tuhan kerana memberi kami dunia baru."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menunjukkan kepadanya pelangi sebagai tanda perjanjian dan berkat. “Hidup bahagia di dunia baru!”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berfirman, “Jadilah terang,”</a:t>
            </a:r>
          </a:p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 ada cahaya.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Tuhan telah menyelamatkan Nuh dan keluarganya.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berjanji bahawa Dia akan memberkati mereka dan membuat dunia baru melalui mereka.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Tuhan juga telah menyelamatkan kita melalui Yesus.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percaya bahawa Tuhan akan menjadikan dunia baru-Nya melalui kita.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/>
              <a:t>Tuhan Yahweh?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Ya Allah 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Yahweh ialah Bapa kita yang menyelamatkan dan memberkati anak-anak yang dikasihi-Nya dengan berlimpah-limpah apabila kita percaya kepada-Nya.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/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Apakah yang diutus Nuh untuk melihat bumi telah kering?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Helang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Burung pipit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Merpati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Merpati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600"/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Setiap kali pelangi muncul di awan, aku akan melihatnya dan mengingati perjanjian yang kekal antara Allah dan segala jenis makhluk di bumi."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Perkataan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daripada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600"/>
              <a:t>Orang yang membina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3600"/>
              <a:t>Menara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Itulah sebabnya tempat itu dinamai Babel --sebab di sana TUHAN membingungkan</a:t>
            </a: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bahasa seluruh dunia. Dari situ TUHAN menyerakkan mereka</a:t>
            </a: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atas muka seluruh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Orang ingin menjadi lebih besar dan lebih terkenal daripada Tuhan. Jadi, Mereka mula membina menara yang tinggi.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Oleh itu, mereka membina menara itu sama sekali.</a:t>
            </a:r>
          </a:p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“Mari kita tunjukkan diri kita kepada dunia. Kami sangat hebat!”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Namun, apabila Allah melihat kesombongan mereka, Dia mengacaukan bahasa mereka sehingga mereka tidak saling memahami.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Kerana mereka tidak dapat memahami antara satu sama lain, mereka tidak dapat bekerjasama. Akhirnya, mereka bertebaran di muka bumi. Sehingga kini bahasa dunia berbeza antara satu sama lain.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hari pertama, Tuhan memisahkan terang dari kegelapan. Dia menjadikan seluruh dunia selama enam hari.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s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s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s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s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s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s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/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Manusia ingin menjadi lebih besar dan lebih tinggi daripada Tuhan.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Fikiran ini dipanggil "sombong".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benci 'sombong'.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Lawan dari kesombongan ialah 'rendah diri'.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'rendah hati' di hadapan Tuhan untuk menyenangkan Dia.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s" altLang="ko-KR" sz="3200"/>
              <a:t>Tuhan Yahweh?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Ya Allah 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Yahweh lebih besar dan lebih bijaksana daripada kita.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tidak boleh menjadi lebih bijak daripada Tuhan walaupun kita menggabungkan semua kebijaksanaan kita bersama-sama.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Mengapa mereka tidak dapat menyelesaikan menara itu?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menyebabkan banjir apabila mereka membuatnya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membuat api menyala apabila mereka membuatnya.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membuat gempa bumi ketika mereka membuatnya.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Tuhan menjadikan mereka tidak memahami satu sama lain apabila mereka melakukannya.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Tuhan menjadikan mereka tidak memahami satu sama lain apabila mereka melakukannya.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Perkataan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Itulah sebabnya tempat itu dinamai Babel --sebab di sana TUHAN membingungkan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bahasa seluruh dunia. Dari situ TUHAN menyerakkan mereka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atas muka seluruh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400"/>
              <a:t>Tuhan memanggil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telah berfirman kepada Abram, "Tinggalkan negerimu, bangsamu dan bangsamu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rumah bapa dan pergilah ke negeri yang akan Kutunjukkan kepadamu.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dari orang Kasdim adalah kota penyembah berhala.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dilahirkan dan tinggal di sana.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suatu hari, Tuhan Allah telah berfirman kepadanya, “Tinggalkan negerimu, dan Aku akan memberkati engkau.”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Walaupun Abraham tidak tahu ke mana hendak pergi, dia mematuhi firman Tuhan dan pergi seperti yang Tuhan telah perintahkan kepadanya.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mengalami banyak perkara yang sukar semasa dia dalam perjalanan tetapi Tuhan melindunginya dengan selamat.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Segala jenis binatang dan tumbuh-tumbuhan, burung dan ikan penuh di bumi, di laut dan di langit. Tuhan melihat semua yang dibuatnya dan berkata, “Sangat Baik!.”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Akhirnya, Abraham tiba di tanah Kanaan. Dia tinggal di sana. "Terima kasih Tuhan."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pelajaran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meninggalkan kampung halamannya dengan mematuhi firman Tuhan.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Seperti ini, kita</a:t>
            </a:r>
            <a:r xmlns:a="http://schemas.openxmlformats.org/drawingml/2006/main">
              <a:rPr lang="m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hendaklah percaya kepada Tuhan dan mematuhi firman-Nya.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mempunyai keinginan untuk mematuhi firman Tuhan pada bila-bila masa.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Yahweh adalah?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m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adalah Bapa kita yang menepati janji-Nya dalam apa jua keadaan.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manakah Abraham dilahirkan?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Ur orang Kasdim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Ur orang Kasdim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Perkataan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Allah telah berfirman kepada Abram, “Tinggalkan negerimu, bangsamu dan keluarga bapamu dan pergilah ke negeri yang akan Kutunjukkan kepadamu.”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4400"/>
              <a:t>Ishak, Anak yang Dijanjikan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Perkataan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berumur seratus tahun ketika anaknya Ishak dilahirkan baginya.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berjanji kepada Abraham bahawa Tuhan akan memberikannya anak sebanyak bintang di langit malam.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Tetapi, dia tidak mempunyai anak sehingga dia berumur 100 tahun.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suatu hari, Tuhan membawa Abraham keluar pada waktu malam.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“Pandanglah ke langit. Bolehkah anda mengira bintang?”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berjanji kepadanya untuk memberikan tanah yang indah itu juga.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4000"/>
              <a:t>Pelajaran </a:t>
            </a:r>
            <a:endParaRPr xmlns:a="http://schemas.openxmlformats.org/drawingml/2006/main" lang="ko-KR" altLang="en-US" sz="4000"/>
            <a:r xmlns:a="http://schemas.openxmlformats.org/drawingml/2006/main">
              <a:rPr lang="ms" altLang="ko-KR" sz="3600"/>
              <a:t>hari ini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Siapa yang mencipta dunia?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menjadikan dunia.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Siapa yang menjaga dunia agar teratur?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memelihara dunia dengan teratur.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Dunia tidak dibuat dengan sendirinya.</a:t>
            </a:r>
          </a:p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Dunia tidak boleh digerakkan dengan sendirinya.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ingat bahawa Tuhan menjadikan seluruh dunia dan masih mengawal mereka semua.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“Anak-anakmu akan menjadi sebanyak bintang di langit, dan pasir di pantai.” Abraham percaya janji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Allah menepati janjiNya. Sarah melahirkan seorang anak lelaki kepada Abraham. Abraham memberi nama </a:t>
            </a:r>
            <a:r xmlns:a="http://schemas.openxmlformats.org/drawingml/2006/main">
              <a:rPr lang="m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Ishak </a:t>
            </a: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yang bermaksud </a:t>
            </a:r>
            <a:r xmlns:a="http://schemas.openxmlformats.org/drawingml/2006/main">
              <a:rPr lang="m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Kegembiraan </a:t>
            </a: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m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pelajaran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benar-benar percaya kepada janji Tuhan walaupun ia kelihatan mustahil baginya.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sangat gembira apabila Dia melihat kepercayaan Abraham. Tuhan memberinya Ishak, anak yang dijanjikan.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pasti memenuhi janji-Nya, walaupun ia kelihatan mustahil bagi kita.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ialah…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 ialah...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Maha Kuasa (mampu melakukan segala-galanya)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Berapa umur Abraham ketika dia mempunyai Ishak?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berumur seratus tahun ketika anaknya Ishak dilahirkan baginya.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900"/>
              <a:t>Abraham mempersembahkan Ishak kepada Tuhan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Kemudian Allah berfirman, “Ambillah anakmu, anakmu yang tunggal, Ishak, yang engkau kasihi,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 pergi ke wilayah Moriah. Korbankanlah dia di sana sebagai korban bakaran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salah satu gunung yang akan Kuberitahukan kepadamu.”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suatu hari, Tuhan berfirman kepada Ibrahim,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“Persembahkan kepada-Ku anak lelakimu yang tunggal sebagai korban bakaran.”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sangat mengasihi Ishak sehingga dia menjadi keras apabila dia mendengar daripada Tuhan. Tetapi dia memutuskan untuk taat kepada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s" altLang="ko-KR" sz="3200"/>
              <a:t>Siapakah Tuhan?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Dia adalah...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pencipta yang menjadikan seluruh dunia termasuk saya.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mengikat Ishak dan meletakkannya di atas altar, dan dia cuba membunuhnya. Pada saat itu juga,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Ibrahim, jangan bunuh dia. Jangan buat apa-apa pada dia. Sekarang, saya tahu bahawa kamu takut dan mengasihi Tuhan.” Inilah ujian yang Allah lakukan kepada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"Terima kasih Tuhan!" Tuhan menerima iman Abraham dengan senang hati. Allah menjadikan dia moyang bagi semua orang yang beriman.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/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sangat menyayangi Ishak, tetapi lebih penting baginya untuk mematuhi Firman Tuhan.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Saya sepatutnya mengasihi Tuhan lebih daripada perkara lain, dan lebih daripada mana-mana orang lain di dunia.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 ialah..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Bapa kami yang menguatkan iman kami melalui ujian.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/>
              <a:t>hari ini</a:t>
            </a:r>
            <a:r xmlns:a="http://schemas.openxmlformats.org/drawingml/2006/main">
              <a:rPr lang="ms" altLang="en-US" sz="4000"/>
              <a:t> </a:t>
            </a:r>
            <a:r xmlns:a="http://schemas.openxmlformats.org/drawingml/2006/main">
              <a:rPr lang="ms" altLang="ko-KR" sz="4000"/>
              <a:t>Kuiz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Apakah yang Tuhan katakan kepada Abraham untuk dipersembahkan sebagai korban bakaran?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Anak lelaki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Isteri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biri-biri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Anak lelaki</a:t>
            </a: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Kemudian Allah berfirman, “Ambillah anakmu, anakmu yang tunggal, Ishak, yang engkau kasihi,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 pergi ke wilayah Moriah. Korbankanlah dia di sana sebagai korban bakaran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salah satu gunung yang akan Kuberitahukan kepadamu.”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Perkataan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daripada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400"/>
              <a:t>Isaac tidak bergaduh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Dia pergi dari situ dan menggali perigi lain, dan tidak ada yang bertengkar tentangnya.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Dia menamainya Rehobot, katanya, "Sekarang TUHAN telah memberi kita ruang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dan kami akan berkembang di negeri itu."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perigi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jadi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penting,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kerana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boleh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dapatkan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segar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padang pasir. Ishak mempunyai perigi yang diwarisi oleh bapanya.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Dengan apa Tuhan menciptakan dunia?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habuk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perkataan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perkataan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Namun, orang Filistin iri kepadanya. Jadi, mereka mengisi telaga dengan tanah.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Tetapi, Ishak tidak bergaduh dengan mereka. Dia menjauh dan menggali perigi itu. Dia menemui sebuah perigi air tawar.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masa ini, orang lain mengambil perigi daripada Ishak. Tetapi, dia tidak juga bergaduh dengan mereka.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memberkati Ishak. Dia menggali perigi lagi. Tuhan memberinya air tawar dari sana. Ishak membina altar dan memberikan persembahan syukur.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Ishak tidak bertengkar dengan mereka yang mengambil telaganya.</a:t>
            </a:r>
            <a:r xmlns:a="http://schemas.openxmlformats.org/drawingml/2006/main">
              <a:rPr lang="m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memberkati Ishak.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juga tidak perlu bergaduh dengan orang lain.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mengasihi dan memaafkan orang lain.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200"/>
              <a:t>Tuhan ialah??</a:t>
            </a:r>
            <a:r xmlns:a="http://schemas.openxmlformats.org/drawingml/2006/main">
              <a:rPr lang="m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rgbClr val="c00000"/>
                </a:solidFill>
              </a:rPr>
              <a:t>Tuhan….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benci mereka yang bergaduh dengan orang lain.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mengasihi orang yang saling menyayangi.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kuiz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Kerana apa Ishak mengalami masa yang sukar?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kambing biri-biri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chemeClr val="dk1"/>
                </a:solidFill>
              </a:rPr>
              <a:t>baik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keluarga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s" altLang="ko-KR" sz="2800">
                <a:solidFill>
                  <a:srgbClr val="ff0000"/>
                </a:solidFill>
              </a:rPr>
              <a:t>baik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Perkataan hari ini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Dia pergi dari situ dan menggali perigi lain, dan tidak ada yang bertengkar tentangnya.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Dia menamainya Rehobot, katanya, "Sekarang TUHAN telah memberi kita ruang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dan kami akan berkembang di negeri itu."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Perkataan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daripada</a:t>
            </a:r>
            <a:r xmlns:a="http://schemas.openxmlformats.org/drawingml/2006/main">
              <a:rPr lang="m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/>
              <a:t>Esau menjual hak kesulungan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3600"/>
              <a:t>untuk satu mangkuk rebusan merah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s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Kemudian Yakub memberi Esau sedikit roti dan sedikit rebusan kacang.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Dia makan dan minum, lalu bangun dan pergi.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Jadi, Esau menghina hak kesulungannya.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s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s" altLang="ko-KR" sz="2800">
                <a:solidFill>
                  <a:schemeClr val="bg1">
                    <a:lumMod val="50000"/>
                  </a:schemeClr>
                </a:solidFill>
              </a:rPr>
              <a:t>Kejadian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